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605" r:id="rId2"/>
    <p:sldId id="607" r:id="rId3"/>
    <p:sldId id="608" r:id="rId4"/>
    <p:sldId id="609" r:id="rId5"/>
    <p:sldId id="1108" r:id="rId6"/>
    <p:sldId id="1199" r:id="rId7"/>
    <p:sldId id="406" r:id="rId8"/>
    <p:sldId id="405" r:id="rId9"/>
    <p:sldId id="304" r:id="rId10"/>
    <p:sldId id="1111" r:id="rId11"/>
    <p:sldId id="1112" r:id="rId12"/>
    <p:sldId id="1483" r:id="rId13"/>
    <p:sldId id="1484"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487" autoAdjust="0"/>
    <p:restoredTop sz="94660"/>
  </p:normalViewPr>
  <p:slideViewPr>
    <p:cSldViewPr snapToGrid="0" showGuides="1">
      <p:cViewPr varScale="1">
        <p:scale>
          <a:sx n="118" d="100"/>
          <a:sy n="118" d="100"/>
        </p:scale>
        <p:origin x="372"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3441B57-73E2-4D47-A084-1DAD2986B088}"/>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079C8949-9DB3-4171-B153-94398CA6837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A0A35B26-EB18-4944-A9C3-4D15D8E5FA69}"/>
              </a:ext>
            </a:extLst>
          </p:cNvPr>
          <p:cNvSpPr>
            <a:spLocks noGrp="1"/>
          </p:cNvSpPr>
          <p:nvPr>
            <p:ph type="dt" sz="half" idx="10"/>
          </p:nvPr>
        </p:nvSpPr>
        <p:spPr/>
        <p:txBody>
          <a:bodyPr/>
          <a:lstStyle/>
          <a:p>
            <a:fld id="{A9BB3E74-6E60-4ACF-83D1-F99ACC1B3409}" type="datetimeFigureOut">
              <a:rPr lang="zh-CN" altLang="en-US" smtClean="0"/>
              <a:t>2022/3/27</a:t>
            </a:fld>
            <a:endParaRPr lang="zh-CN" altLang="en-US"/>
          </a:p>
        </p:txBody>
      </p:sp>
      <p:sp>
        <p:nvSpPr>
          <p:cNvPr id="5" name="页脚占位符 4">
            <a:extLst>
              <a:ext uri="{FF2B5EF4-FFF2-40B4-BE49-F238E27FC236}">
                <a16:creationId xmlns:a16="http://schemas.microsoft.com/office/drawing/2014/main" id="{68B8426A-4DF2-4BB7-ACC6-B8ED1F5B5BD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E82D4DA-3EF2-4A02-A0C4-045D6DF76A93}"/>
              </a:ext>
            </a:extLst>
          </p:cNvPr>
          <p:cNvSpPr>
            <a:spLocks noGrp="1"/>
          </p:cNvSpPr>
          <p:nvPr>
            <p:ph type="sldNum" sz="quarter" idx="12"/>
          </p:nvPr>
        </p:nvSpPr>
        <p:spPr/>
        <p:txBody>
          <a:bodyPr/>
          <a:lstStyle/>
          <a:p>
            <a:fld id="{9D673DF1-DB73-4BE6-813C-1BB77512DFA9}" type="slidenum">
              <a:rPr lang="zh-CN" altLang="en-US" smtClean="0"/>
              <a:t>‹#›</a:t>
            </a:fld>
            <a:endParaRPr lang="zh-CN" altLang="en-US"/>
          </a:p>
        </p:txBody>
      </p:sp>
    </p:spTree>
    <p:extLst>
      <p:ext uri="{BB962C8B-B14F-4D97-AF65-F5344CB8AC3E}">
        <p14:creationId xmlns:p14="http://schemas.microsoft.com/office/powerpoint/2010/main" val="5811939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C12C774-0127-497E-B0DB-B317F8F24516}"/>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6D092BDA-B5CF-4224-A29D-BFBB4C3AAB6D}"/>
              </a:ext>
            </a:extLst>
          </p:cNvPr>
          <p:cNvSpPr>
            <a:spLocks noGrp="1"/>
          </p:cNvSpPr>
          <p:nvPr>
            <p:ph type="dt" sz="half" idx="10"/>
          </p:nvPr>
        </p:nvSpPr>
        <p:spPr/>
        <p:txBody>
          <a:bodyPr/>
          <a:lstStyle/>
          <a:p>
            <a:fld id="{A9BB3E74-6E60-4ACF-83D1-F99ACC1B3409}" type="datetimeFigureOut">
              <a:rPr lang="zh-CN" altLang="en-US" smtClean="0"/>
              <a:t>2022/3/27</a:t>
            </a:fld>
            <a:endParaRPr lang="zh-CN" altLang="en-US"/>
          </a:p>
        </p:txBody>
      </p:sp>
      <p:sp>
        <p:nvSpPr>
          <p:cNvPr id="4" name="页脚占位符 3">
            <a:extLst>
              <a:ext uri="{FF2B5EF4-FFF2-40B4-BE49-F238E27FC236}">
                <a16:creationId xmlns:a16="http://schemas.microsoft.com/office/drawing/2014/main" id="{2F43929D-E0A6-47B9-8038-33876E2BBBC3}"/>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E8258DE5-C73F-4435-8C35-4C182CCD880C}"/>
              </a:ext>
            </a:extLst>
          </p:cNvPr>
          <p:cNvSpPr>
            <a:spLocks noGrp="1"/>
          </p:cNvSpPr>
          <p:nvPr>
            <p:ph type="sldNum" sz="quarter" idx="12"/>
          </p:nvPr>
        </p:nvSpPr>
        <p:spPr/>
        <p:txBody>
          <a:bodyPr/>
          <a:lstStyle/>
          <a:p>
            <a:fld id="{9D673DF1-DB73-4BE6-813C-1BB77512DFA9}" type="slidenum">
              <a:rPr lang="zh-CN" altLang="en-US" smtClean="0"/>
              <a:t>‹#›</a:t>
            </a:fld>
            <a:endParaRPr lang="zh-CN" altLang="en-US"/>
          </a:p>
        </p:txBody>
      </p:sp>
    </p:spTree>
    <p:extLst>
      <p:ext uri="{BB962C8B-B14F-4D97-AF65-F5344CB8AC3E}">
        <p14:creationId xmlns:p14="http://schemas.microsoft.com/office/powerpoint/2010/main" val="19659632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Page BG Fix Slide Num">
    <p:spTree>
      <p:nvGrpSpPr>
        <p:cNvPr id="1" name=""/>
        <p:cNvGrpSpPr/>
        <p:nvPr/>
      </p:nvGrpSpPr>
      <p:grpSpPr>
        <a:xfrm>
          <a:off x="0" y="0"/>
          <a:ext cx="0" cy="0"/>
          <a:chOff x="0" y="0"/>
          <a:chExt cx="0" cy="0"/>
        </a:xfrm>
      </p:grpSpPr>
      <p:grpSp>
        <p:nvGrpSpPr>
          <p:cNvPr id="67" name="Btm Accent 1 BG"/>
          <p:cNvGrpSpPr/>
          <p:nvPr/>
        </p:nvGrpSpPr>
        <p:grpSpPr>
          <a:xfrm>
            <a:off x="7" y="4893303"/>
            <a:ext cx="2624120" cy="1964710"/>
            <a:chOff x="2" y="4877497"/>
            <a:chExt cx="2012561" cy="1980516"/>
          </a:xfrm>
        </p:grpSpPr>
        <p:sp>
          <p:nvSpPr>
            <p:cNvPr id="68" name="Rectangle 15"/>
            <p:cNvSpPr>
              <a:spLocks noChangeArrowheads="1"/>
            </p:cNvSpPr>
            <p:nvPr/>
          </p:nvSpPr>
          <p:spPr bwMode="auto">
            <a:xfrm>
              <a:off x="1342743" y="6198530"/>
              <a:ext cx="669820" cy="659483"/>
            </a:xfrm>
            <a:prstGeom prst="rect">
              <a:avLst/>
            </a:prstGeom>
            <a:solidFill>
              <a:schemeClr val="accent1">
                <a:alpha val="5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69" name="Rectangle 17"/>
            <p:cNvSpPr>
              <a:spLocks noChangeArrowheads="1"/>
            </p:cNvSpPr>
            <p:nvPr/>
          </p:nvSpPr>
          <p:spPr bwMode="auto">
            <a:xfrm>
              <a:off x="669821" y="6198530"/>
              <a:ext cx="672921" cy="659483"/>
            </a:xfrm>
            <a:prstGeom prst="rect">
              <a:avLst/>
            </a:prstGeom>
            <a:solidFill>
              <a:schemeClr val="accent1">
                <a:alpha val="7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70" name="Rectangle 19"/>
            <p:cNvSpPr>
              <a:spLocks noChangeArrowheads="1"/>
            </p:cNvSpPr>
            <p:nvPr/>
          </p:nvSpPr>
          <p:spPr bwMode="auto">
            <a:xfrm>
              <a:off x="2" y="6198530"/>
              <a:ext cx="669819" cy="659483"/>
            </a:xfrm>
            <a:prstGeom prst="rect">
              <a:avLst/>
            </a:prstGeom>
            <a:solidFill>
              <a:schemeClr val="accent1">
                <a:alpha val="10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71" name="Freeform 31"/>
            <p:cNvSpPr>
              <a:spLocks/>
            </p:cNvSpPr>
            <p:nvPr/>
          </p:nvSpPr>
          <p:spPr bwMode="auto">
            <a:xfrm>
              <a:off x="669821" y="5538013"/>
              <a:ext cx="672921" cy="660516"/>
            </a:xfrm>
            <a:custGeom>
              <a:avLst/>
              <a:gdLst>
                <a:gd name="T0" fmla="*/ 651 w 651"/>
                <a:gd name="T1" fmla="*/ 0 h 639"/>
                <a:gd name="T2" fmla="*/ 651 w 651"/>
                <a:gd name="T3" fmla="*/ 0 h 639"/>
                <a:gd name="T4" fmla="*/ 0 w 651"/>
                <a:gd name="T5" fmla="*/ 0 h 639"/>
                <a:gd name="T6" fmla="*/ 0 w 651"/>
                <a:gd name="T7" fmla="*/ 639 h 639"/>
                <a:gd name="T8" fmla="*/ 651 w 651"/>
                <a:gd name="T9" fmla="*/ 639 h 639"/>
                <a:gd name="T10" fmla="*/ 651 w 651"/>
                <a:gd name="T11" fmla="*/ 0 h 639"/>
              </a:gdLst>
              <a:ahLst/>
              <a:cxnLst>
                <a:cxn ang="0">
                  <a:pos x="T0" y="T1"/>
                </a:cxn>
                <a:cxn ang="0">
                  <a:pos x="T2" y="T3"/>
                </a:cxn>
                <a:cxn ang="0">
                  <a:pos x="T4" y="T5"/>
                </a:cxn>
                <a:cxn ang="0">
                  <a:pos x="T6" y="T7"/>
                </a:cxn>
                <a:cxn ang="0">
                  <a:pos x="T8" y="T9"/>
                </a:cxn>
                <a:cxn ang="0">
                  <a:pos x="T10" y="T11"/>
                </a:cxn>
              </a:cxnLst>
              <a:rect l="0" t="0" r="r" b="b"/>
              <a:pathLst>
                <a:path w="651" h="639">
                  <a:moveTo>
                    <a:pt x="651" y="0"/>
                  </a:moveTo>
                  <a:lnTo>
                    <a:pt x="651" y="0"/>
                  </a:lnTo>
                  <a:lnTo>
                    <a:pt x="0" y="0"/>
                  </a:lnTo>
                  <a:lnTo>
                    <a:pt x="0" y="639"/>
                  </a:lnTo>
                  <a:lnTo>
                    <a:pt x="651" y="639"/>
                  </a:lnTo>
                  <a:lnTo>
                    <a:pt x="651" y="0"/>
                  </a:lnTo>
                  <a:close/>
                </a:path>
              </a:pathLst>
            </a:custGeom>
            <a:solidFill>
              <a:schemeClr val="accent1">
                <a:alpha val="5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72" name="Freeform 33"/>
            <p:cNvSpPr>
              <a:spLocks/>
            </p:cNvSpPr>
            <p:nvPr/>
          </p:nvSpPr>
          <p:spPr bwMode="auto">
            <a:xfrm>
              <a:off x="2" y="5538013"/>
              <a:ext cx="669820" cy="660516"/>
            </a:xfrm>
            <a:custGeom>
              <a:avLst/>
              <a:gdLst>
                <a:gd name="T0" fmla="*/ 648 w 648"/>
                <a:gd name="T1" fmla="*/ 0 h 639"/>
                <a:gd name="T2" fmla="*/ 648 w 648"/>
                <a:gd name="T3" fmla="*/ 0 h 639"/>
                <a:gd name="T4" fmla="*/ 0 w 648"/>
                <a:gd name="T5" fmla="*/ 0 h 639"/>
                <a:gd name="T6" fmla="*/ 0 w 648"/>
                <a:gd name="T7" fmla="*/ 639 h 639"/>
                <a:gd name="T8" fmla="*/ 648 w 648"/>
                <a:gd name="T9" fmla="*/ 639 h 639"/>
                <a:gd name="T10" fmla="*/ 648 w 648"/>
                <a:gd name="T11" fmla="*/ 0 h 639"/>
              </a:gdLst>
              <a:ahLst/>
              <a:cxnLst>
                <a:cxn ang="0">
                  <a:pos x="T0" y="T1"/>
                </a:cxn>
                <a:cxn ang="0">
                  <a:pos x="T2" y="T3"/>
                </a:cxn>
                <a:cxn ang="0">
                  <a:pos x="T4" y="T5"/>
                </a:cxn>
                <a:cxn ang="0">
                  <a:pos x="T6" y="T7"/>
                </a:cxn>
                <a:cxn ang="0">
                  <a:pos x="T8" y="T9"/>
                </a:cxn>
                <a:cxn ang="0">
                  <a:pos x="T10" y="T11"/>
                </a:cxn>
              </a:cxnLst>
              <a:rect l="0" t="0" r="r" b="b"/>
              <a:pathLst>
                <a:path w="648" h="639">
                  <a:moveTo>
                    <a:pt x="648" y="0"/>
                  </a:moveTo>
                  <a:lnTo>
                    <a:pt x="648" y="0"/>
                  </a:lnTo>
                  <a:lnTo>
                    <a:pt x="0" y="0"/>
                  </a:lnTo>
                  <a:lnTo>
                    <a:pt x="0" y="639"/>
                  </a:lnTo>
                  <a:lnTo>
                    <a:pt x="648" y="639"/>
                  </a:lnTo>
                  <a:lnTo>
                    <a:pt x="648" y="0"/>
                  </a:lnTo>
                  <a:close/>
                </a:path>
              </a:pathLst>
            </a:custGeom>
            <a:solidFill>
              <a:schemeClr val="accent1">
                <a:alpha val="7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73" name="Freeform 45"/>
            <p:cNvSpPr>
              <a:spLocks/>
            </p:cNvSpPr>
            <p:nvPr/>
          </p:nvSpPr>
          <p:spPr bwMode="auto">
            <a:xfrm>
              <a:off x="2" y="4877497"/>
              <a:ext cx="669820" cy="660516"/>
            </a:xfrm>
            <a:custGeom>
              <a:avLst/>
              <a:gdLst>
                <a:gd name="T0" fmla="*/ 648 w 648"/>
                <a:gd name="T1" fmla="*/ 0 h 639"/>
                <a:gd name="T2" fmla="*/ 648 w 648"/>
                <a:gd name="T3" fmla="*/ 0 h 639"/>
                <a:gd name="T4" fmla="*/ 0 w 648"/>
                <a:gd name="T5" fmla="*/ 0 h 639"/>
                <a:gd name="T6" fmla="*/ 0 w 648"/>
                <a:gd name="T7" fmla="*/ 639 h 639"/>
                <a:gd name="T8" fmla="*/ 648 w 648"/>
                <a:gd name="T9" fmla="*/ 639 h 639"/>
                <a:gd name="T10" fmla="*/ 648 w 648"/>
                <a:gd name="T11" fmla="*/ 0 h 639"/>
              </a:gdLst>
              <a:ahLst/>
              <a:cxnLst>
                <a:cxn ang="0">
                  <a:pos x="T0" y="T1"/>
                </a:cxn>
                <a:cxn ang="0">
                  <a:pos x="T2" y="T3"/>
                </a:cxn>
                <a:cxn ang="0">
                  <a:pos x="T4" y="T5"/>
                </a:cxn>
                <a:cxn ang="0">
                  <a:pos x="T6" y="T7"/>
                </a:cxn>
                <a:cxn ang="0">
                  <a:pos x="T8" y="T9"/>
                </a:cxn>
                <a:cxn ang="0">
                  <a:pos x="T10" y="T11"/>
                </a:cxn>
              </a:cxnLst>
              <a:rect l="0" t="0" r="r" b="b"/>
              <a:pathLst>
                <a:path w="648" h="639">
                  <a:moveTo>
                    <a:pt x="648" y="0"/>
                  </a:moveTo>
                  <a:lnTo>
                    <a:pt x="648" y="0"/>
                  </a:lnTo>
                  <a:lnTo>
                    <a:pt x="0" y="0"/>
                  </a:lnTo>
                  <a:lnTo>
                    <a:pt x="0" y="639"/>
                  </a:lnTo>
                  <a:lnTo>
                    <a:pt x="648" y="639"/>
                  </a:lnTo>
                  <a:lnTo>
                    <a:pt x="648" y="0"/>
                  </a:lnTo>
                  <a:close/>
                </a:path>
              </a:pathLst>
            </a:custGeom>
            <a:solidFill>
              <a:schemeClr val="accent1">
                <a:alpha val="5000"/>
              </a:schemeClr>
            </a:solidFill>
            <a:ln>
              <a:noFill/>
            </a:ln>
          </p:spPr>
          <p:txBody>
            <a:bodyPr vert="horz" wrap="square" lIns="91440" tIns="45720" rIns="91440" bIns="45720" numCol="1" anchor="t" anchorCtr="0" compatLnSpc="1">
              <a:prstTxWarp prst="textNoShape">
                <a:avLst/>
              </a:prstTxWarp>
            </a:bodyPr>
            <a:lstStyle/>
            <a:p>
              <a:endParaRPr lang="id-ID" sz="1351"/>
            </a:p>
          </p:txBody>
        </p:sp>
      </p:grpSp>
    </p:spTree>
    <p:extLst>
      <p:ext uri="{BB962C8B-B14F-4D97-AF65-F5344CB8AC3E}">
        <p14:creationId xmlns:p14="http://schemas.microsoft.com/office/powerpoint/2010/main" val="29568076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Blank Content 1">
    <p:spTree>
      <p:nvGrpSpPr>
        <p:cNvPr id="1" name=""/>
        <p:cNvGrpSpPr/>
        <p:nvPr/>
      </p:nvGrpSpPr>
      <p:grpSpPr>
        <a:xfrm>
          <a:off x="0" y="0"/>
          <a:ext cx="0" cy="0"/>
          <a:chOff x="0" y="0"/>
          <a:chExt cx="0" cy="0"/>
        </a:xfrm>
      </p:grpSpPr>
      <p:grpSp>
        <p:nvGrpSpPr>
          <p:cNvPr id="53" name="Btm Accent 1 BG"/>
          <p:cNvGrpSpPr/>
          <p:nvPr/>
        </p:nvGrpSpPr>
        <p:grpSpPr>
          <a:xfrm>
            <a:off x="8" y="4877497"/>
            <a:ext cx="2012561" cy="1980516"/>
            <a:chOff x="2" y="4877497"/>
            <a:chExt cx="2012561" cy="1980516"/>
          </a:xfrm>
        </p:grpSpPr>
        <p:sp>
          <p:nvSpPr>
            <p:cNvPr id="54" name="Rectangle 15"/>
            <p:cNvSpPr>
              <a:spLocks noChangeArrowheads="1"/>
            </p:cNvSpPr>
            <p:nvPr/>
          </p:nvSpPr>
          <p:spPr bwMode="auto">
            <a:xfrm>
              <a:off x="1342743" y="6198530"/>
              <a:ext cx="669820" cy="659483"/>
            </a:xfrm>
            <a:prstGeom prst="rect">
              <a:avLst/>
            </a:prstGeom>
            <a:solidFill>
              <a:schemeClr val="accent1">
                <a:alpha val="5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55" name="Rectangle 17"/>
            <p:cNvSpPr>
              <a:spLocks noChangeArrowheads="1"/>
            </p:cNvSpPr>
            <p:nvPr/>
          </p:nvSpPr>
          <p:spPr bwMode="auto">
            <a:xfrm>
              <a:off x="669821" y="6198530"/>
              <a:ext cx="672921" cy="659483"/>
            </a:xfrm>
            <a:prstGeom prst="rect">
              <a:avLst/>
            </a:prstGeom>
            <a:solidFill>
              <a:schemeClr val="accent1">
                <a:alpha val="7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56" name="Rectangle 19"/>
            <p:cNvSpPr>
              <a:spLocks noChangeArrowheads="1"/>
            </p:cNvSpPr>
            <p:nvPr/>
          </p:nvSpPr>
          <p:spPr bwMode="auto">
            <a:xfrm>
              <a:off x="2" y="6198530"/>
              <a:ext cx="669819" cy="659483"/>
            </a:xfrm>
            <a:prstGeom prst="rect">
              <a:avLst/>
            </a:prstGeom>
            <a:solidFill>
              <a:schemeClr val="accent1">
                <a:alpha val="10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57" name="Freeform 31"/>
            <p:cNvSpPr>
              <a:spLocks/>
            </p:cNvSpPr>
            <p:nvPr/>
          </p:nvSpPr>
          <p:spPr bwMode="auto">
            <a:xfrm>
              <a:off x="669821" y="5538013"/>
              <a:ext cx="672921" cy="660516"/>
            </a:xfrm>
            <a:custGeom>
              <a:avLst/>
              <a:gdLst>
                <a:gd name="T0" fmla="*/ 651 w 651"/>
                <a:gd name="T1" fmla="*/ 0 h 639"/>
                <a:gd name="T2" fmla="*/ 651 w 651"/>
                <a:gd name="T3" fmla="*/ 0 h 639"/>
                <a:gd name="T4" fmla="*/ 0 w 651"/>
                <a:gd name="T5" fmla="*/ 0 h 639"/>
                <a:gd name="T6" fmla="*/ 0 w 651"/>
                <a:gd name="T7" fmla="*/ 639 h 639"/>
                <a:gd name="T8" fmla="*/ 651 w 651"/>
                <a:gd name="T9" fmla="*/ 639 h 639"/>
                <a:gd name="T10" fmla="*/ 651 w 651"/>
                <a:gd name="T11" fmla="*/ 0 h 639"/>
              </a:gdLst>
              <a:ahLst/>
              <a:cxnLst>
                <a:cxn ang="0">
                  <a:pos x="T0" y="T1"/>
                </a:cxn>
                <a:cxn ang="0">
                  <a:pos x="T2" y="T3"/>
                </a:cxn>
                <a:cxn ang="0">
                  <a:pos x="T4" y="T5"/>
                </a:cxn>
                <a:cxn ang="0">
                  <a:pos x="T6" y="T7"/>
                </a:cxn>
                <a:cxn ang="0">
                  <a:pos x="T8" y="T9"/>
                </a:cxn>
                <a:cxn ang="0">
                  <a:pos x="T10" y="T11"/>
                </a:cxn>
              </a:cxnLst>
              <a:rect l="0" t="0" r="r" b="b"/>
              <a:pathLst>
                <a:path w="651" h="639">
                  <a:moveTo>
                    <a:pt x="651" y="0"/>
                  </a:moveTo>
                  <a:lnTo>
                    <a:pt x="651" y="0"/>
                  </a:lnTo>
                  <a:lnTo>
                    <a:pt x="0" y="0"/>
                  </a:lnTo>
                  <a:lnTo>
                    <a:pt x="0" y="639"/>
                  </a:lnTo>
                  <a:lnTo>
                    <a:pt x="651" y="639"/>
                  </a:lnTo>
                  <a:lnTo>
                    <a:pt x="651" y="0"/>
                  </a:lnTo>
                  <a:close/>
                </a:path>
              </a:pathLst>
            </a:custGeom>
            <a:solidFill>
              <a:schemeClr val="accent1">
                <a:alpha val="5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58" name="Freeform 33"/>
            <p:cNvSpPr>
              <a:spLocks/>
            </p:cNvSpPr>
            <p:nvPr/>
          </p:nvSpPr>
          <p:spPr bwMode="auto">
            <a:xfrm>
              <a:off x="2" y="5538013"/>
              <a:ext cx="669820" cy="660516"/>
            </a:xfrm>
            <a:custGeom>
              <a:avLst/>
              <a:gdLst>
                <a:gd name="T0" fmla="*/ 648 w 648"/>
                <a:gd name="T1" fmla="*/ 0 h 639"/>
                <a:gd name="T2" fmla="*/ 648 w 648"/>
                <a:gd name="T3" fmla="*/ 0 h 639"/>
                <a:gd name="T4" fmla="*/ 0 w 648"/>
                <a:gd name="T5" fmla="*/ 0 h 639"/>
                <a:gd name="T6" fmla="*/ 0 w 648"/>
                <a:gd name="T7" fmla="*/ 639 h 639"/>
                <a:gd name="T8" fmla="*/ 648 w 648"/>
                <a:gd name="T9" fmla="*/ 639 h 639"/>
                <a:gd name="T10" fmla="*/ 648 w 648"/>
                <a:gd name="T11" fmla="*/ 0 h 639"/>
              </a:gdLst>
              <a:ahLst/>
              <a:cxnLst>
                <a:cxn ang="0">
                  <a:pos x="T0" y="T1"/>
                </a:cxn>
                <a:cxn ang="0">
                  <a:pos x="T2" y="T3"/>
                </a:cxn>
                <a:cxn ang="0">
                  <a:pos x="T4" y="T5"/>
                </a:cxn>
                <a:cxn ang="0">
                  <a:pos x="T6" y="T7"/>
                </a:cxn>
                <a:cxn ang="0">
                  <a:pos x="T8" y="T9"/>
                </a:cxn>
                <a:cxn ang="0">
                  <a:pos x="T10" y="T11"/>
                </a:cxn>
              </a:cxnLst>
              <a:rect l="0" t="0" r="r" b="b"/>
              <a:pathLst>
                <a:path w="648" h="639">
                  <a:moveTo>
                    <a:pt x="648" y="0"/>
                  </a:moveTo>
                  <a:lnTo>
                    <a:pt x="648" y="0"/>
                  </a:lnTo>
                  <a:lnTo>
                    <a:pt x="0" y="0"/>
                  </a:lnTo>
                  <a:lnTo>
                    <a:pt x="0" y="639"/>
                  </a:lnTo>
                  <a:lnTo>
                    <a:pt x="648" y="639"/>
                  </a:lnTo>
                  <a:lnTo>
                    <a:pt x="648" y="0"/>
                  </a:lnTo>
                  <a:close/>
                </a:path>
              </a:pathLst>
            </a:custGeom>
            <a:solidFill>
              <a:schemeClr val="accent1">
                <a:alpha val="7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59" name="Freeform 45"/>
            <p:cNvSpPr>
              <a:spLocks/>
            </p:cNvSpPr>
            <p:nvPr/>
          </p:nvSpPr>
          <p:spPr bwMode="auto">
            <a:xfrm>
              <a:off x="2" y="4877497"/>
              <a:ext cx="669820" cy="660516"/>
            </a:xfrm>
            <a:custGeom>
              <a:avLst/>
              <a:gdLst>
                <a:gd name="T0" fmla="*/ 648 w 648"/>
                <a:gd name="T1" fmla="*/ 0 h 639"/>
                <a:gd name="T2" fmla="*/ 648 w 648"/>
                <a:gd name="T3" fmla="*/ 0 h 639"/>
                <a:gd name="T4" fmla="*/ 0 w 648"/>
                <a:gd name="T5" fmla="*/ 0 h 639"/>
                <a:gd name="T6" fmla="*/ 0 w 648"/>
                <a:gd name="T7" fmla="*/ 639 h 639"/>
                <a:gd name="T8" fmla="*/ 648 w 648"/>
                <a:gd name="T9" fmla="*/ 639 h 639"/>
                <a:gd name="T10" fmla="*/ 648 w 648"/>
                <a:gd name="T11" fmla="*/ 0 h 639"/>
              </a:gdLst>
              <a:ahLst/>
              <a:cxnLst>
                <a:cxn ang="0">
                  <a:pos x="T0" y="T1"/>
                </a:cxn>
                <a:cxn ang="0">
                  <a:pos x="T2" y="T3"/>
                </a:cxn>
                <a:cxn ang="0">
                  <a:pos x="T4" y="T5"/>
                </a:cxn>
                <a:cxn ang="0">
                  <a:pos x="T6" y="T7"/>
                </a:cxn>
                <a:cxn ang="0">
                  <a:pos x="T8" y="T9"/>
                </a:cxn>
                <a:cxn ang="0">
                  <a:pos x="T10" y="T11"/>
                </a:cxn>
              </a:cxnLst>
              <a:rect l="0" t="0" r="r" b="b"/>
              <a:pathLst>
                <a:path w="648" h="639">
                  <a:moveTo>
                    <a:pt x="648" y="0"/>
                  </a:moveTo>
                  <a:lnTo>
                    <a:pt x="648" y="0"/>
                  </a:lnTo>
                  <a:lnTo>
                    <a:pt x="0" y="0"/>
                  </a:lnTo>
                  <a:lnTo>
                    <a:pt x="0" y="639"/>
                  </a:lnTo>
                  <a:lnTo>
                    <a:pt x="648" y="639"/>
                  </a:lnTo>
                  <a:lnTo>
                    <a:pt x="648" y="0"/>
                  </a:lnTo>
                  <a:close/>
                </a:path>
              </a:pathLst>
            </a:custGeom>
            <a:solidFill>
              <a:schemeClr val="accent1">
                <a:alpha val="5000"/>
              </a:schemeClr>
            </a:solidFill>
            <a:ln>
              <a:noFill/>
            </a:ln>
          </p:spPr>
          <p:txBody>
            <a:bodyPr vert="horz" wrap="square" lIns="91440" tIns="45720" rIns="91440" bIns="45720" numCol="1" anchor="t" anchorCtr="0" compatLnSpc="1">
              <a:prstTxWarp prst="textNoShape">
                <a:avLst/>
              </a:prstTxWarp>
            </a:bodyPr>
            <a:lstStyle/>
            <a:p>
              <a:endParaRPr lang="id-ID" sz="1351"/>
            </a:p>
          </p:txBody>
        </p:sp>
      </p:grpSp>
      <p:grpSp>
        <p:nvGrpSpPr>
          <p:cNvPr id="60" name="Top Dark BG"/>
          <p:cNvGrpSpPr>
            <a:grpSpLocks noChangeAspect="1"/>
          </p:cNvGrpSpPr>
          <p:nvPr/>
        </p:nvGrpSpPr>
        <p:grpSpPr>
          <a:xfrm>
            <a:off x="10179445" y="0"/>
            <a:ext cx="2012561" cy="1980516"/>
            <a:chOff x="8577263" y="84138"/>
            <a:chExt cx="3090862" cy="3041649"/>
          </a:xfrm>
        </p:grpSpPr>
        <p:sp>
          <p:nvSpPr>
            <p:cNvPr id="61" name="Rectangle 15"/>
            <p:cNvSpPr>
              <a:spLocks noChangeArrowheads="1"/>
            </p:cNvSpPr>
            <p:nvPr/>
          </p:nvSpPr>
          <p:spPr bwMode="auto">
            <a:xfrm>
              <a:off x="8577263" y="84138"/>
              <a:ext cx="1028700" cy="1012825"/>
            </a:xfrm>
            <a:prstGeom prst="rect">
              <a:avLst/>
            </a:prstGeom>
            <a:solidFill>
              <a:schemeClr val="tx2">
                <a:lumMod val="50000"/>
                <a:alpha val="2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62" name="Rectangle 17"/>
            <p:cNvSpPr>
              <a:spLocks noChangeArrowheads="1"/>
            </p:cNvSpPr>
            <p:nvPr/>
          </p:nvSpPr>
          <p:spPr bwMode="auto">
            <a:xfrm>
              <a:off x="9605964" y="84138"/>
              <a:ext cx="1033462" cy="1012825"/>
            </a:xfrm>
            <a:prstGeom prst="rect">
              <a:avLst/>
            </a:prstGeom>
            <a:solidFill>
              <a:schemeClr val="tx2">
                <a:lumMod val="50000"/>
                <a:alpha val="3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63" name="Rectangle 19"/>
            <p:cNvSpPr>
              <a:spLocks noChangeArrowheads="1"/>
            </p:cNvSpPr>
            <p:nvPr/>
          </p:nvSpPr>
          <p:spPr bwMode="auto">
            <a:xfrm>
              <a:off x="10639427" y="84138"/>
              <a:ext cx="1028698" cy="1012825"/>
            </a:xfrm>
            <a:prstGeom prst="rect">
              <a:avLst/>
            </a:prstGeom>
            <a:solidFill>
              <a:schemeClr val="tx2">
                <a:lumMod val="50000"/>
                <a:alpha val="4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64" name="Freeform 31"/>
            <p:cNvSpPr>
              <a:spLocks/>
            </p:cNvSpPr>
            <p:nvPr/>
          </p:nvSpPr>
          <p:spPr bwMode="auto">
            <a:xfrm>
              <a:off x="9605964" y="1096964"/>
              <a:ext cx="1033462" cy="1014411"/>
            </a:xfrm>
            <a:custGeom>
              <a:avLst/>
              <a:gdLst>
                <a:gd name="T0" fmla="*/ 651 w 651"/>
                <a:gd name="T1" fmla="*/ 0 h 639"/>
                <a:gd name="T2" fmla="*/ 651 w 651"/>
                <a:gd name="T3" fmla="*/ 0 h 639"/>
                <a:gd name="T4" fmla="*/ 0 w 651"/>
                <a:gd name="T5" fmla="*/ 0 h 639"/>
                <a:gd name="T6" fmla="*/ 0 w 651"/>
                <a:gd name="T7" fmla="*/ 639 h 639"/>
                <a:gd name="T8" fmla="*/ 651 w 651"/>
                <a:gd name="T9" fmla="*/ 639 h 639"/>
                <a:gd name="T10" fmla="*/ 651 w 651"/>
                <a:gd name="T11" fmla="*/ 0 h 639"/>
              </a:gdLst>
              <a:ahLst/>
              <a:cxnLst>
                <a:cxn ang="0">
                  <a:pos x="T0" y="T1"/>
                </a:cxn>
                <a:cxn ang="0">
                  <a:pos x="T2" y="T3"/>
                </a:cxn>
                <a:cxn ang="0">
                  <a:pos x="T4" y="T5"/>
                </a:cxn>
                <a:cxn ang="0">
                  <a:pos x="T6" y="T7"/>
                </a:cxn>
                <a:cxn ang="0">
                  <a:pos x="T8" y="T9"/>
                </a:cxn>
                <a:cxn ang="0">
                  <a:pos x="T10" y="T11"/>
                </a:cxn>
              </a:cxnLst>
              <a:rect l="0" t="0" r="r" b="b"/>
              <a:pathLst>
                <a:path w="651" h="639">
                  <a:moveTo>
                    <a:pt x="651" y="0"/>
                  </a:moveTo>
                  <a:lnTo>
                    <a:pt x="651" y="0"/>
                  </a:lnTo>
                  <a:lnTo>
                    <a:pt x="0" y="0"/>
                  </a:lnTo>
                  <a:lnTo>
                    <a:pt x="0" y="639"/>
                  </a:lnTo>
                  <a:lnTo>
                    <a:pt x="651" y="639"/>
                  </a:lnTo>
                  <a:lnTo>
                    <a:pt x="651" y="0"/>
                  </a:lnTo>
                  <a:close/>
                </a:path>
              </a:pathLst>
            </a:custGeom>
            <a:solidFill>
              <a:schemeClr val="tx2">
                <a:lumMod val="50000"/>
                <a:alpha val="2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65" name="Freeform 33"/>
            <p:cNvSpPr>
              <a:spLocks/>
            </p:cNvSpPr>
            <p:nvPr/>
          </p:nvSpPr>
          <p:spPr bwMode="auto">
            <a:xfrm>
              <a:off x="10639425" y="1096964"/>
              <a:ext cx="1028700" cy="1014411"/>
            </a:xfrm>
            <a:custGeom>
              <a:avLst/>
              <a:gdLst>
                <a:gd name="T0" fmla="*/ 648 w 648"/>
                <a:gd name="T1" fmla="*/ 0 h 639"/>
                <a:gd name="T2" fmla="*/ 648 w 648"/>
                <a:gd name="T3" fmla="*/ 0 h 639"/>
                <a:gd name="T4" fmla="*/ 0 w 648"/>
                <a:gd name="T5" fmla="*/ 0 h 639"/>
                <a:gd name="T6" fmla="*/ 0 w 648"/>
                <a:gd name="T7" fmla="*/ 639 h 639"/>
                <a:gd name="T8" fmla="*/ 648 w 648"/>
                <a:gd name="T9" fmla="*/ 639 h 639"/>
                <a:gd name="T10" fmla="*/ 648 w 648"/>
                <a:gd name="T11" fmla="*/ 0 h 639"/>
              </a:gdLst>
              <a:ahLst/>
              <a:cxnLst>
                <a:cxn ang="0">
                  <a:pos x="T0" y="T1"/>
                </a:cxn>
                <a:cxn ang="0">
                  <a:pos x="T2" y="T3"/>
                </a:cxn>
                <a:cxn ang="0">
                  <a:pos x="T4" y="T5"/>
                </a:cxn>
                <a:cxn ang="0">
                  <a:pos x="T6" y="T7"/>
                </a:cxn>
                <a:cxn ang="0">
                  <a:pos x="T8" y="T9"/>
                </a:cxn>
                <a:cxn ang="0">
                  <a:pos x="T10" y="T11"/>
                </a:cxn>
              </a:cxnLst>
              <a:rect l="0" t="0" r="r" b="b"/>
              <a:pathLst>
                <a:path w="648" h="639">
                  <a:moveTo>
                    <a:pt x="648" y="0"/>
                  </a:moveTo>
                  <a:lnTo>
                    <a:pt x="648" y="0"/>
                  </a:lnTo>
                  <a:lnTo>
                    <a:pt x="0" y="0"/>
                  </a:lnTo>
                  <a:lnTo>
                    <a:pt x="0" y="639"/>
                  </a:lnTo>
                  <a:lnTo>
                    <a:pt x="648" y="639"/>
                  </a:lnTo>
                  <a:lnTo>
                    <a:pt x="648" y="0"/>
                  </a:lnTo>
                  <a:close/>
                </a:path>
              </a:pathLst>
            </a:custGeom>
            <a:solidFill>
              <a:schemeClr val="tx2">
                <a:lumMod val="50000"/>
                <a:alpha val="3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66" name="Freeform 45"/>
            <p:cNvSpPr>
              <a:spLocks/>
            </p:cNvSpPr>
            <p:nvPr/>
          </p:nvSpPr>
          <p:spPr bwMode="auto">
            <a:xfrm>
              <a:off x="10639425" y="2111376"/>
              <a:ext cx="1028700" cy="1014411"/>
            </a:xfrm>
            <a:custGeom>
              <a:avLst/>
              <a:gdLst>
                <a:gd name="T0" fmla="*/ 648 w 648"/>
                <a:gd name="T1" fmla="*/ 0 h 639"/>
                <a:gd name="T2" fmla="*/ 648 w 648"/>
                <a:gd name="T3" fmla="*/ 0 h 639"/>
                <a:gd name="T4" fmla="*/ 0 w 648"/>
                <a:gd name="T5" fmla="*/ 0 h 639"/>
                <a:gd name="T6" fmla="*/ 0 w 648"/>
                <a:gd name="T7" fmla="*/ 639 h 639"/>
                <a:gd name="T8" fmla="*/ 648 w 648"/>
                <a:gd name="T9" fmla="*/ 639 h 639"/>
                <a:gd name="T10" fmla="*/ 648 w 648"/>
                <a:gd name="T11" fmla="*/ 0 h 639"/>
              </a:gdLst>
              <a:ahLst/>
              <a:cxnLst>
                <a:cxn ang="0">
                  <a:pos x="T0" y="T1"/>
                </a:cxn>
                <a:cxn ang="0">
                  <a:pos x="T2" y="T3"/>
                </a:cxn>
                <a:cxn ang="0">
                  <a:pos x="T4" y="T5"/>
                </a:cxn>
                <a:cxn ang="0">
                  <a:pos x="T6" y="T7"/>
                </a:cxn>
                <a:cxn ang="0">
                  <a:pos x="T8" y="T9"/>
                </a:cxn>
                <a:cxn ang="0">
                  <a:pos x="T10" y="T11"/>
                </a:cxn>
              </a:cxnLst>
              <a:rect l="0" t="0" r="r" b="b"/>
              <a:pathLst>
                <a:path w="648" h="639">
                  <a:moveTo>
                    <a:pt x="648" y="0"/>
                  </a:moveTo>
                  <a:lnTo>
                    <a:pt x="648" y="0"/>
                  </a:lnTo>
                  <a:lnTo>
                    <a:pt x="0" y="0"/>
                  </a:lnTo>
                  <a:lnTo>
                    <a:pt x="0" y="639"/>
                  </a:lnTo>
                  <a:lnTo>
                    <a:pt x="648" y="639"/>
                  </a:lnTo>
                  <a:lnTo>
                    <a:pt x="648" y="0"/>
                  </a:lnTo>
                  <a:close/>
                </a:path>
              </a:pathLst>
            </a:custGeom>
            <a:solidFill>
              <a:schemeClr val="tx2">
                <a:lumMod val="50000"/>
                <a:alpha val="2000"/>
              </a:schemeClr>
            </a:solidFill>
            <a:ln>
              <a:noFill/>
            </a:ln>
          </p:spPr>
          <p:txBody>
            <a:bodyPr vert="horz" wrap="square" lIns="91440" tIns="45720" rIns="91440" bIns="45720" numCol="1" anchor="t" anchorCtr="0" compatLnSpc="1">
              <a:prstTxWarp prst="textNoShape">
                <a:avLst/>
              </a:prstTxWarp>
            </a:bodyPr>
            <a:lstStyle/>
            <a:p>
              <a:endParaRPr lang="id-ID" sz="1351"/>
            </a:p>
          </p:txBody>
        </p:sp>
      </p:grpSp>
    </p:spTree>
    <p:extLst>
      <p:ext uri="{BB962C8B-B14F-4D97-AF65-F5344CB8AC3E}">
        <p14:creationId xmlns:p14="http://schemas.microsoft.com/office/powerpoint/2010/main" val="35085960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Page BG Load Slide Num">
    <p:spTree>
      <p:nvGrpSpPr>
        <p:cNvPr id="1" name=""/>
        <p:cNvGrpSpPr/>
        <p:nvPr/>
      </p:nvGrpSpPr>
      <p:grpSpPr>
        <a:xfrm>
          <a:off x="0" y="0"/>
          <a:ext cx="0" cy="0"/>
          <a:chOff x="0" y="0"/>
          <a:chExt cx="0" cy="0"/>
        </a:xfrm>
      </p:grpSpPr>
      <p:grpSp>
        <p:nvGrpSpPr>
          <p:cNvPr id="22" name="Btm Accent 1 BG"/>
          <p:cNvGrpSpPr/>
          <p:nvPr/>
        </p:nvGrpSpPr>
        <p:grpSpPr>
          <a:xfrm>
            <a:off x="7" y="4893303"/>
            <a:ext cx="2624120" cy="1964710"/>
            <a:chOff x="2" y="4877497"/>
            <a:chExt cx="2012561" cy="1980516"/>
          </a:xfrm>
        </p:grpSpPr>
        <p:sp>
          <p:nvSpPr>
            <p:cNvPr id="23" name="Rectangle 15"/>
            <p:cNvSpPr>
              <a:spLocks noChangeArrowheads="1"/>
            </p:cNvSpPr>
            <p:nvPr/>
          </p:nvSpPr>
          <p:spPr bwMode="auto">
            <a:xfrm>
              <a:off x="1342743" y="6198530"/>
              <a:ext cx="669820" cy="659483"/>
            </a:xfrm>
            <a:prstGeom prst="rect">
              <a:avLst/>
            </a:prstGeom>
            <a:solidFill>
              <a:schemeClr val="accent1">
                <a:alpha val="5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24" name="Rectangle 17"/>
            <p:cNvSpPr>
              <a:spLocks noChangeArrowheads="1"/>
            </p:cNvSpPr>
            <p:nvPr/>
          </p:nvSpPr>
          <p:spPr bwMode="auto">
            <a:xfrm>
              <a:off x="669821" y="6198530"/>
              <a:ext cx="672921" cy="659483"/>
            </a:xfrm>
            <a:prstGeom prst="rect">
              <a:avLst/>
            </a:prstGeom>
            <a:solidFill>
              <a:schemeClr val="accent1">
                <a:alpha val="7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25" name="Rectangle 19"/>
            <p:cNvSpPr>
              <a:spLocks noChangeArrowheads="1"/>
            </p:cNvSpPr>
            <p:nvPr/>
          </p:nvSpPr>
          <p:spPr bwMode="auto">
            <a:xfrm>
              <a:off x="2" y="6198530"/>
              <a:ext cx="669819" cy="659483"/>
            </a:xfrm>
            <a:prstGeom prst="rect">
              <a:avLst/>
            </a:prstGeom>
            <a:solidFill>
              <a:schemeClr val="accent1">
                <a:alpha val="10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26" name="Freeform 31"/>
            <p:cNvSpPr>
              <a:spLocks/>
            </p:cNvSpPr>
            <p:nvPr/>
          </p:nvSpPr>
          <p:spPr bwMode="auto">
            <a:xfrm>
              <a:off x="669821" y="5538013"/>
              <a:ext cx="672921" cy="660516"/>
            </a:xfrm>
            <a:custGeom>
              <a:avLst/>
              <a:gdLst>
                <a:gd name="T0" fmla="*/ 651 w 651"/>
                <a:gd name="T1" fmla="*/ 0 h 639"/>
                <a:gd name="T2" fmla="*/ 651 w 651"/>
                <a:gd name="T3" fmla="*/ 0 h 639"/>
                <a:gd name="T4" fmla="*/ 0 w 651"/>
                <a:gd name="T5" fmla="*/ 0 h 639"/>
                <a:gd name="T6" fmla="*/ 0 w 651"/>
                <a:gd name="T7" fmla="*/ 639 h 639"/>
                <a:gd name="T8" fmla="*/ 651 w 651"/>
                <a:gd name="T9" fmla="*/ 639 h 639"/>
                <a:gd name="T10" fmla="*/ 651 w 651"/>
                <a:gd name="T11" fmla="*/ 0 h 639"/>
              </a:gdLst>
              <a:ahLst/>
              <a:cxnLst>
                <a:cxn ang="0">
                  <a:pos x="T0" y="T1"/>
                </a:cxn>
                <a:cxn ang="0">
                  <a:pos x="T2" y="T3"/>
                </a:cxn>
                <a:cxn ang="0">
                  <a:pos x="T4" y="T5"/>
                </a:cxn>
                <a:cxn ang="0">
                  <a:pos x="T6" y="T7"/>
                </a:cxn>
                <a:cxn ang="0">
                  <a:pos x="T8" y="T9"/>
                </a:cxn>
                <a:cxn ang="0">
                  <a:pos x="T10" y="T11"/>
                </a:cxn>
              </a:cxnLst>
              <a:rect l="0" t="0" r="r" b="b"/>
              <a:pathLst>
                <a:path w="651" h="639">
                  <a:moveTo>
                    <a:pt x="651" y="0"/>
                  </a:moveTo>
                  <a:lnTo>
                    <a:pt x="651" y="0"/>
                  </a:lnTo>
                  <a:lnTo>
                    <a:pt x="0" y="0"/>
                  </a:lnTo>
                  <a:lnTo>
                    <a:pt x="0" y="639"/>
                  </a:lnTo>
                  <a:lnTo>
                    <a:pt x="651" y="639"/>
                  </a:lnTo>
                  <a:lnTo>
                    <a:pt x="651" y="0"/>
                  </a:lnTo>
                  <a:close/>
                </a:path>
              </a:pathLst>
            </a:custGeom>
            <a:solidFill>
              <a:schemeClr val="accent1">
                <a:alpha val="5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27" name="Freeform 33"/>
            <p:cNvSpPr>
              <a:spLocks/>
            </p:cNvSpPr>
            <p:nvPr/>
          </p:nvSpPr>
          <p:spPr bwMode="auto">
            <a:xfrm>
              <a:off x="2" y="5538013"/>
              <a:ext cx="669820" cy="660516"/>
            </a:xfrm>
            <a:custGeom>
              <a:avLst/>
              <a:gdLst>
                <a:gd name="T0" fmla="*/ 648 w 648"/>
                <a:gd name="T1" fmla="*/ 0 h 639"/>
                <a:gd name="T2" fmla="*/ 648 w 648"/>
                <a:gd name="T3" fmla="*/ 0 h 639"/>
                <a:gd name="T4" fmla="*/ 0 w 648"/>
                <a:gd name="T5" fmla="*/ 0 h 639"/>
                <a:gd name="T6" fmla="*/ 0 w 648"/>
                <a:gd name="T7" fmla="*/ 639 h 639"/>
                <a:gd name="T8" fmla="*/ 648 w 648"/>
                <a:gd name="T9" fmla="*/ 639 h 639"/>
                <a:gd name="T10" fmla="*/ 648 w 648"/>
                <a:gd name="T11" fmla="*/ 0 h 639"/>
              </a:gdLst>
              <a:ahLst/>
              <a:cxnLst>
                <a:cxn ang="0">
                  <a:pos x="T0" y="T1"/>
                </a:cxn>
                <a:cxn ang="0">
                  <a:pos x="T2" y="T3"/>
                </a:cxn>
                <a:cxn ang="0">
                  <a:pos x="T4" y="T5"/>
                </a:cxn>
                <a:cxn ang="0">
                  <a:pos x="T6" y="T7"/>
                </a:cxn>
                <a:cxn ang="0">
                  <a:pos x="T8" y="T9"/>
                </a:cxn>
                <a:cxn ang="0">
                  <a:pos x="T10" y="T11"/>
                </a:cxn>
              </a:cxnLst>
              <a:rect l="0" t="0" r="r" b="b"/>
              <a:pathLst>
                <a:path w="648" h="639">
                  <a:moveTo>
                    <a:pt x="648" y="0"/>
                  </a:moveTo>
                  <a:lnTo>
                    <a:pt x="648" y="0"/>
                  </a:lnTo>
                  <a:lnTo>
                    <a:pt x="0" y="0"/>
                  </a:lnTo>
                  <a:lnTo>
                    <a:pt x="0" y="639"/>
                  </a:lnTo>
                  <a:lnTo>
                    <a:pt x="648" y="639"/>
                  </a:lnTo>
                  <a:lnTo>
                    <a:pt x="648" y="0"/>
                  </a:lnTo>
                  <a:close/>
                </a:path>
              </a:pathLst>
            </a:custGeom>
            <a:solidFill>
              <a:schemeClr val="accent1">
                <a:alpha val="7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28" name="Freeform 45"/>
            <p:cNvSpPr>
              <a:spLocks/>
            </p:cNvSpPr>
            <p:nvPr/>
          </p:nvSpPr>
          <p:spPr bwMode="auto">
            <a:xfrm>
              <a:off x="2" y="4877497"/>
              <a:ext cx="669820" cy="660516"/>
            </a:xfrm>
            <a:custGeom>
              <a:avLst/>
              <a:gdLst>
                <a:gd name="T0" fmla="*/ 648 w 648"/>
                <a:gd name="T1" fmla="*/ 0 h 639"/>
                <a:gd name="T2" fmla="*/ 648 w 648"/>
                <a:gd name="T3" fmla="*/ 0 h 639"/>
                <a:gd name="T4" fmla="*/ 0 w 648"/>
                <a:gd name="T5" fmla="*/ 0 h 639"/>
                <a:gd name="T6" fmla="*/ 0 w 648"/>
                <a:gd name="T7" fmla="*/ 639 h 639"/>
                <a:gd name="T8" fmla="*/ 648 w 648"/>
                <a:gd name="T9" fmla="*/ 639 h 639"/>
                <a:gd name="T10" fmla="*/ 648 w 648"/>
                <a:gd name="T11" fmla="*/ 0 h 639"/>
              </a:gdLst>
              <a:ahLst/>
              <a:cxnLst>
                <a:cxn ang="0">
                  <a:pos x="T0" y="T1"/>
                </a:cxn>
                <a:cxn ang="0">
                  <a:pos x="T2" y="T3"/>
                </a:cxn>
                <a:cxn ang="0">
                  <a:pos x="T4" y="T5"/>
                </a:cxn>
                <a:cxn ang="0">
                  <a:pos x="T6" y="T7"/>
                </a:cxn>
                <a:cxn ang="0">
                  <a:pos x="T8" y="T9"/>
                </a:cxn>
                <a:cxn ang="0">
                  <a:pos x="T10" y="T11"/>
                </a:cxn>
              </a:cxnLst>
              <a:rect l="0" t="0" r="r" b="b"/>
              <a:pathLst>
                <a:path w="648" h="639">
                  <a:moveTo>
                    <a:pt x="648" y="0"/>
                  </a:moveTo>
                  <a:lnTo>
                    <a:pt x="648" y="0"/>
                  </a:lnTo>
                  <a:lnTo>
                    <a:pt x="0" y="0"/>
                  </a:lnTo>
                  <a:lnTo>
                    <a:pt x="0" y="639"/>
                  </a:lnTo>
                  <a:lnTo>
                    <a:pt x="648" y="639"/>
                  </a:lnTo>
                  <a:lnTo>
                    <a:pt x="648" y="0"/>
                  </a:lnTo>
                  <a:close/>
                </a:path>
              </a:pathLst>
            </a:custGeom>
            <a:solidFill>
              <a:schemeClr val="accent1">
                <a:alpha val="5000"/>
              </a:schemeClr>
            </a:solidFill>
            <a:ln>
              <a:noFill/>
            </a:ln>
          </p:spPr>
          <p:txBody>
            <a:bodyPr vert="horz" wrap="square" lIns="91440" tIns="45720" rIns="91440" bIns="45720" numCol="1" anchor="t" anchorCtr="0" compatLnSpc="1">
              <a:prstTxWarp prst="textNoShape">
                <a:avLst/>
              </a:prstTxWarp>
            </a:bodyPr>
            <a:lstStyle/>
            <a:p>
              <a:endParaRPr lang="id-ID" sz="1351"/>
            </a:p>
          </p:txBody>
        </p:sp>
      </p:grpSp>
      <p:grpSp>
        <p:nvGrpSpPr>
          <p:cNvPr id="29" name="Top Dark BG"/>
          <p:cNvGrpSpPr>
            <a:grpSpLocks noChangeAspect="1"/>
          </p:cNvGrpSpPr>
          <p:nvPr/>
        </p:nvGrpSpPr>
        <p:grpSpPr>
          <a:xfrm>
            <a:off x="9567882" y="0"/>
            <a:ext cx="2624125" cy="1968090"/>
            <a:chOff x="8577263" y="84138"/>
            <a:chExt cx="3090862" cy="3041649"/>
          </a:xfrm>
        </p:grpSpPr>
        <p:sp>
          <p:nvSpPr>
            <p:cNvPr id="30" name="Rectangle 15"/>
            <p:cNvSpPr>
              <a:spLocks noChangeArrowheads="1"/>
            </p:cNvSpPr>
            <p:nvPr/>
          </p:nvSpPr>
          <p:spPr bwMode="auto">
            <a:xfrm>
              <a:off x="8577263" y="84138"/>
              <a:ext cx="1028700" cy="1012825"/>
            </a:xfrm>
            <a:prstGeom prst="rect">
              <a:avLst/>
            </a:prstGeom>
            <a:solidFill>
              <a:schemeClr val="tx2">
                <a:lumMod val="50000"/>
                <a:alpha val="2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31" name="Rectangle 17"/>
            <p:cNvSpPr>
              <a:spLocks noChangeArrowheads="1"/>
            </p:cNvSpPr>
            <p:nvPr/>
          </p:nvSpPr>
          <p:spPr bwMode="auto">
            <a:xfrm>
              <a:off x="9605964" y="84138"/>
              <a:ext cx="1033462" cy="1012825"/>
            </a:xfrm>
            <a:prstGeom prst="rect">
              <a:avLst/>
            </a:prstGeom>
            <a:solidFill>
              <a:schemeClr val="tx2">
                <a:lumMod val="50000"/>
                <a:alpha val="3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32" name="Rectangle 19"/>
            <p:cNvSpPr>
              <a:spLocks noChangeArrowheads="1"/>
            </p:cNvSpPr>
            <p:nvPr/>
          </p:nvSpPr>
          <p:spPr bwMode="auto">
            <a:xfrm>
              <a:off x="10639427" y="84138"/>
              <a:ext cx="1028698" cy="1012825"/>
            </a:xfrm>
            <a:prstGeom prst="rect">
              <a:avLst/>
            </a:prstGeom>
            <a:solidFill>
              <a:schemeClr val="tx2">
                <a:lumMod val="50000"/>
                <a:alpha val="4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33" name="Freeform 31"/>
            <p:cNvSpPr>
              <a:spLocks/>
            </p:cNvSpPr>
            <p:nvPr/>
          </p:nvSpPr>
          <p:spPr bwMode="auto">
            <a:xfrm>
              <a:off x="9605964" y="1096964"/>
              <a:ext cx="1033462" cy="1014411"/>
            </a:xfrm>
            <a:custGeom>
              <a:avLst/>
              <a:gdLst>
                <a:gd name="T0" fmla="*/ 651 w 651"/>
                <a:gd name="T1" fmla="*/ 0 h 639"/>
                <a:gd name="T2" fmla="*/ 651 w 651"/>
                <a:gd name="T3" fmla="*/ 0 h 639"/>
                <a:gd name="T4" fmla="*/ 0 w 651"/>
                <a:gd name="T5" fmla="*/ 0 h 639"/>
                <a:gd name="T6" fmla="*/ 0 w 651"/>
                <a:gd name="T7" fmla="*/ 639 h 639"/>
                <a:gd name="T8" fmla="*/ 651 w 651"/>
                <a:gd name="T9" fmla="*/ 639 h 639"/>
                <a:gd name="T10" fmla="*/ 651 w 651"/>
                <a:gd name="T11" fmla="*/ 0 h 639"/>
              </a:gdLst>
              <a:ahLst/>
              <a:cxnLst>
                <a:cxn ang="0">
                  <a:pos x="T0" y="T1"/>
                </a:cxn>
                <a:cxn ang="0">
                  <a:pos x="T2" y="T3"/>
                </a:cxn>
                <a:cxn ang="0">
                  <a:pos x="T4" y="T5"/>
                </a:cxn>
                <a:cxn ang="0">
                  <a:pos x="T6" y="T7"/>
                </a:cxn>
                <a:cxn ang="0">
                  <a:pos x="T8" y="T9"/>
                </a:cxn>
                <a:cxn ang="0">
                  <a:pos x="T10" y="T11"/>
                </a:cxn>
              </a:cxnLst>
              <a:rect l="0" t="0" r="r" b="b"/>
              <a:pathLst>
                <a:path w="651" h="639">
                  <a:moveTo>
                    <a:pt x="651" y="0"/>
                  </a:moveTo>
                  <a:lnTo>
                    <a:pt x="651" y="0"/>
                  </a:lnTo>
                  <a:lnTo>
                    <a:pt x="0" y="0"/>
                  </a:lnTo>
                  <a:lnTo>
                    <a:pt x="0" y="639"/>
                  </a:lnTo>
                  <a:lnTo>
                    <a:pt x="651" y="639"/>
                  </a:lnTo>
                  <a:lnTo>
                    <a:pt x="651" y="0"/>
                  </a:lnTo>
                  <a:close/>
                </a:path>
              </a:pathLst>
            </a:custGeom>
            <a:solidFill>
              <a:schemeClr val="tx2">
                <a:lumMod val="50000"/>
                <a:alpha val="2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34" name="Freeform 33"/>
            <p:cNvSpPr>
              <a:spLocks/>
            </p:cNvSpPr>
            <p:nvPr/>
          </p:nvSpPr>
          <p:spPr bwMode="auto">
            <a:xfrm>
              <a:off x="10639425" y="1096964"/>
              <a:ext cx="1028700" cy="1014411"/>
            </a:xfrm>
            <a:custGeom>
              <a:avLst/>
              <a:gdLst>
                <a:gd name="T0" fmla="*/ 648 w 648"/>
                <a:gd name="T1" fmla="*/ 0 h 639"/>
                <a:gd name="T2" fmla="*/ 648 w 648"/>
                <a:gd name="T3" fmla="*/ 0 h 639"/>
                <a:gd name="T4" fmla="*/ 0 w 648"/>
                <a:gd name="T5" fmla="*/ 0 h 639"/>
                <a:gd name="T6" fmla="*/ 0 w 648"/>
                <a:gd name="T7" fmla="*/ 639 h 639"/>
                <a:gd name="T8" fmla="*/ 648 w 648"/>
                <a:gd name="T9" fmla="*/ 639 h 639"/>
                <a:gd name="T10" fmla="*/ 648 w 648"/>
                <a:gd name="T11" fmla="*/ 0 h 639"/>
              </a:gdLst>
              <a:ahLst/>
              <a:cxnLst>
                <a:cxn ang="0">
                  <a:pos x="T0" y="T1"/>
                </a:cxn>
                <a:cxn ang="0">
                  <a:pos x="T2" y="T3"/>
                </a:cxn>
                <a:cxn ang="0">
                  <a:pos x="T4" y="T5"/>
                </a:cxn>
                <a:cxn ang="0">
                  <a:pos x="T6" y="T7"/>
                </a:cxn>
                <a:cxn ang="0">
                  <a:pos x="T8" y="T9"/>
                </a:cxn>
                <a:cxn ang="0">
                  <a:pos x="T10" y="T11"/>
                </a:cxn>
              </a:cxnLst>
              <a:rect l="0" t="0" r="r" b="b"/>
              <a:pathLst>
                <a:path w="648" h="639">
                  <a:moveTo>
                    <a:pt x="648" y="0"/>
                  </a:moveTo>
                  <a:lnTo>
                    <a:pt x="648" y="0"/>
                  </a:lnTo>
                  <a:lnTo>
                    <a:pt x="0" y="0"/>
                  </a:lnTo>
                  <a:lnTo>
                    <a:pt x="0" y="639"/>
                  </a:lnTo>
                  <a:lnTo>
                    <a:pt x="648" y="639"/>
                  </a:lnTo>
                  <a:lnTo>
                    <a:pt x="648" y="0"/>
                  </a:lnTo>
                  <a:close/>
                </a:path>
              </a:pathLst>
            </a:custGeom>
            <a:solidFill>
              <a:schemeClr val="tx2">
                <a:lumMod val="50000"/>
                <a:alpha val="3000"/>
              </a:schemeClr>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35" name="Freeform 45"/>
            <p:cNvSpPr>
              <a:spLocks/>
            </p:cNvSpPr>
            <p:nvPr/>
          </p:nvSpPr>
          <p:spPr bwMode="auto">
            <a:xfrm>
              <a:off x="10639425" y="2111376"/>
              <a:ext cx="1028700" cy="1014411"/>
            </a:xfrm>
            <a:custGeom>
              <a:avLst/>
              <a:gdLst>
                <a:gd name="T0" fmla="*/ 648 w 648"/>
                <a:gd name="T1" fmla="*/ 0 h 639"/>
                <a:gd name="T2" fmla="*/ 648 w 648"/>
                <a:gd name="T3" fmla="*/ 0 h 639"/>
                <a:gd name="T4" fmla="*/ 0 w 648"/>
                <a:gd name="T5" fmla="*/ 0 h 639"/>
                <a:gd name="T6" fmla="*/ 0 w 648"/>
                <a:gd name="T7" fmla="*/ 639 h 639"/>
                <a:gd name="T8" fmla="*/ 648 w 648"/>
                <a:gd name="T9" fmla="*/ 639 h 639"/>
                <a:gd name="T10" fmla="*/ 648 w 648"/>
                <a:gd name="T11" fmla="*/ 0 h 639"/>
              </a:gdLst>
              <a:ahLst/>
              <a:cxnLst>
                <a:cxn ang="0">
                  <a:pos x="T0" y="T1"/>
                </a:cxn>
                <a:cxn ang="0">
                  <a:pos x="T2" y="T3"/>
                </a:cxn>
                <a:cxn ang="0">
                  <a:pos x="T4" y="T5"/>
                </a:cxn>
                <a:cxn ang="0">
                  <a:pos x="T6" y="T7"/>
                </a:cxn>
                <a:cxn ang="0">
                  <a:pos x="T8" y="T9"/>
                </a:cxn>
                <a:cxn ang="0">
                  <a:pos x="T10" y="T11"/>
                </a:cxn>
              </a:cxnLst>
              <a:rect l="0" t="0" r="r" b="b"/>
              <a:pathLst>
                <a:path w="648" h="639">
                  <a:moveTo>
                    <a:pt x="648" y="0"/>
                  </a:moveTo>
                  <a:lnTo>
                    <a:pt x="648" y="0"/>
                  </a:lnTo>
                  <a:lnTo>
                    <a:pt x="0" y="0"/>
                  </a:lnTo>
                  <a:lnTo>
                    <a:pt x="0" y="639"/>
                  </a:lnTo>
                  <a:lnTo>
                    <a:pt x="648" y="639"/>
                  </a:lnTo>
                  <a:lnTo>
                    <a:pt x="648" y="0"/>
                  </a:lnTo>
                  <a:close/>
                </a:path>
              </a:pathLst>
            </a:custGeom>
            <a:solidFill>
              <a:schemeClr val="tx2">
                <a:lumMod val="50000"/>
                <a:alpha val="2000"/>
              </a:schemeClr>
            </a:solidFill>
            <a:ln>
              <a:noFill/>
            </a:ln>
          </p:spPr>
          <p:txBody>
            <a:bodyPr vert="horz" wrap="square" lIns="91440" tIns="45720" rIns="91440" bIns="45720" numCol="1" anchor="t" anchorCtr="0" compatLnSpc="1">
              <a:prstTxWarp prst="textNoShape">
                <a:avLst/>
              </a:prstTxWarp>
            </a:bodyPr>
            <a:lstStyle/>
            <a:p>
              <a:endParaRPr lang="id-ID" sz="1351"/>
            </a:p>
          </p:txBody>
        </p:sp>
      </p:grpSp>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lgn="ctr"/>
            <a:fld id="{94184EA0-E874-41BA-B774-A261C6DD75B1}" type="datetime2">
              <a:rPr lang="en-US" smtClean="0"/>
              <a:pPr algn="ctr"/>
              <a:t>Sunday, March 27, 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E614F16-9921-4E25-B1B0-5ABB644CC8E2}" type="slidenum">
              <a:rPr lang="id-ID" smtClean="0"/>
              <a:pPr/>
              <a:t>‹#›</a:t>
            </a:fld>
            <a:endParaRPr lang="id-ID" dirty="0"/>
          </a:p>
        </p:txBody>
      </p:sp>
      <p:sp>
        <p:nvSpPr>
          <p:cNvPr id="66" name="Subtitle 2"/>
          <p:cNvSpPr>
            <a:spLocks noGrp="1"/>
          </p:cNvSpPr>
          <p:nvPr>
            <p:ph type="subTitle" idx="1"/>
          </p:nvPr>
        </p:nvSpPr>
        <p:spPr>
          <a:xfrm>
            <a:off x="876000" y="1209601"/>
            <a:ext cx="10440000" cy="253916"/>
          </a:xfrm>
        </p:spPr>
        <p:txBody>
          <a:bodyPr wrap="square">
            <a:spAutoFit/>
          </a:bodyPr>
          <a:lstStyle>
            <a:lvl1pPr marL="0" indent="0" algn="ctr">
              <a:lnSpc>
                <a:spcPct val="100000"/>
              </a:lnSpc>
              <a:spcBef>
                <a:spcPts val="0"/>
              </a:spcBef>
              <a:buNone/>
              <a:defRPr sz="1050">
                <a:solidFill>
                  <a:schemeClr val="bg1">
                    <a:lumMod val="50000"/>
                  </a:schemeClr>
                </a:solidFill>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32831629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Slide with photo">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2657229" y="1953220"/>
            <a:ext cx="1223963" cy="1223963"/>
          </a:xfrm>
        </p:spPr>
        <p:txBody>
          <a:bodyPr/>
          <a:lstStyle/>
          <a:p>
            <a:pPr lvl="0"/>
            <a:endParaRPr lang="en-US" noProof="0">
              <a:sym typeface="Poppins" charset="0"/>
            </a:endParaRPr>
          </a:p>
        </p:txBody>
      </p:sp>
      <p:sp>
        <p:nvSpPr>
          <p:cNvPr id="5" name="Picture Placeholder 3"/>
          <p:cNvSpPr>
            <a:spLocks noGrp="1"/>
          </p:cNvSpPr>
          <p:nvPr>
            <p:ph type="pic" sz="quarter" idx="12"/>
          </p:nvPr>
        </p:nvSpPr>
        <p:spPr>
          <a:xfrm>
            <a:off x="4132997" y="1953220"/>
            <a:ext cx="1223963" cy="1223963"/>
          </a:xfrm>
        </p:spPr>
        <p:txBody>
          <a:bodyPr/>
          <a:lstStyle/>
          <a:p>
            <a:pPr lvl="0"/>
            <a:endParaRPr lang="en-US" noProof="0">
              <a:sym typeface="Poppins" charset="0"/>
            </a:endParaRPr>
          </a:p>
        </p:txBody>
      </p:sp>
      <p:sp>
        <p:nvSpPr>
          <p:cNvPr id="6" name="Picture Placeholder 3"/>
          <p:cNvSpPr>
            <a:spLocks noGrp="1"/>
          </p:cNvSpPr>
          <p:nvPr>
            <p:ph type="pic" sz="quarter" idx="13"/>
          </p:nvPr>
        </p:nvSpPr>
        <p:spPr>
          <a:xfrm>
            <a:off x="5591944" y="1953220"/>
            <a:ext cx="1223963" cy="1223963"/>
          </a:xfrm>
        </p:spPr>
        <p:txBody>
          <a:bodyPr/>
          <a:lstStyle/>
          <a:p>
            <a:pPr lvl="0"/>
            <a:endParaRPr lang="en-US" noProof="0">
              <a:sym typeface="Poppins" charset="0"/>
            </a:endParaRPr>
          </a:p>
        </p:txBody>
      </p:sp>
      <p:sp>
        <p:nvSpPr>
          <p:cNvPr id="7" name="Picture Placeholder 3"/>
          <p:cNvSpPr>
            <a:spLocks noGrp="1"/>
          </p:cNvSpPr>
          <p:nvPr>
            <p:ph type="pic" sz="quarter" idx="14"/>
          </p:nvPr>
        </p:nvSpPr>
        <p:spPr>
          <a:xfrm>
            <a:off x="7067711" y="1953220"/>
            <a:ext cx="1223963" cy="1223963"/>
          </a:xfrm>
        </p:spPr>
        <p:txBody>
          <a:bodyPr/>
          <a:lstStyle/>
          <a:p>
            <a:pPr lvl="0"/>
            <a:endParaRPr lang="en-US" noProof="0">
              <a:sym typeface="Poppins" charset="0"/>
            </a:endParaRPr>
          </a:p>
        </p:txBody>
      </p:sp>
      <p:sp>
        <p:nvSpPr>
          <p:cNvPr id="8" name="Picture Placeholder 3"/>
          <p:cNvSpPr>
            <a:spLocks noGrp="1"/>
          </p:cNvSpPr>
          <p:nvPr>
            <p:ph type="pic" sz="quarter" idx="15"/>
          </p:nvPr>
        </p:nvSpPr>
        <p:spPr>
          <a:xfrm>
            <a:off x="8543479" y="1953220"/>
            <a:ext cx="1223963" cy="1223963"/>
          </a:xfrm>
        </p:spPr>
        <p:txBody>
          <a:bodyPr/>
          <a:lstStyle/>
          <a:p>
            <a:pPr lvl="0"/>
            <a:endParaRPr lang="en-US" noProof="0">
              <a:sym typeface="Poppins" charset="0"/>
            </a:endParaRPr>
          </a:p>
        </p:txBody>
      </p:sp>
      <p:sp>
        <p:nvSpPr>
          <p:cNvPr id="9" name="Picture Placeholder 3"/>
          <p:cNvSpPr>
            <a:spLocks noGrp="1"/>
          </p:cNvSpPr>
          <p:nvPr>
            <p:ph type="pic" sz="quarter" idx="16"/>
          </p:nvPr>
        </p:nvSpPr>
        <p:spPr>
          <a:xfrm>
            <a:off x="2657229" y="3429000"/>
            <a:ext cx="1223963" cy="1223963"/>
          </a:xfrm>
        </p:spPr>
        <p:txBody>
          <a:bodyPr/>
          <a:lstStyle/>
          <a:p>
            <a:pPr lvl="0"/>
            <a:endParaRPr lang="en-US" noProof="0">
              <a:sym typeface="Poppins" charset="0"/>
            </a:endParaRPr>
          </a:p>
        </p:txBody>
      </p:sp>
      <p:sp>
        <p:nvSpPr>
          <p:cNvPr id="10" name="Picture Placeholder 3"/>
          <p:cNvSpPr>
            <a:spLocks noGrp="1"/>
          </p:cNvSpPr>
          <p:nvPr>
            <p:ph type="pic" sz="quarter" idx="17"/>
          </p:nvPr>
        </p:nvSpPr>
        <p:spPr>
          <a:xfrm>
            <a:off x="4132997" y="3429000"/>
            <a:ext cx="1223963" cy="1223963"/>
          </a:xfrm>
        </p:spPr>
        <p:txBody>
          <a:bodyPr/>
          <a:lstStyle/>
          <a:p>
            <a:pPr lvl="0"/>
            <a:endParaRPr lang="en-US" noProof="0">
              <a:sym typeface="Poppins" charset="0"/>
            </a:endParaRPr>
          </a:p>
        </p:txBody>
      </p:sp>
      <p:sp>
        <p:nvSpPr>
          <p:cNvPr id="11" name="Picture Placeholder 3"/>
          <p:cNvSpPr>
            <a:spLocks noGrp="1"/>
          </p:cNvSpPr>
          <p:nvPr>
            <p:ph type="pic" sz="quarter" idx="18"/>
          </p:nvPr>
        </p:nvSpPr>
        <p:spPr>
          <a:xfrm>
            <a:off x="5591944" y="3429000"/>
            <a:ext cx="1223963" cy="1223963"/>
          </a:xfrm>
        </p:spPr>
        <p:txBody>
          <a:bodyPr/>
          <a:lstStyle/>
          <a:p>
            <a:pPr lvl="0"/>
            <a:endParaRPr lang="en-US" noProof="0">
              <a:sym typeface="Poppins" charset="0"/>
            </a:endParaRPr>
          </a:p>
        </p:txBody>
      </p:sp>
      <p:sp>
        <p:nvSpPr>
          <p:cNvPr id="12" name="Picture Placeholder 3"/>
          <p:cNvSpPr>
            <a:spLocks noGrp="1"/>
          </p:cNvSpPr>
          <p:nvPr>
            <p:ph type="pic" sz="quarter" idx="19"/>
          </p:nvPr>
        </p:nvSpPr>
        <p:spPr>
          <a:xfrm>
            <a:off x="7067711" y="3429000"/>
            <a:ext cx="1223963" cy="1223963"/>
          </a:xfrm>
        </p:spPr>
        <p:txBody>
          <a:bodyPr/>
          <a:lstStyle/>
          <a:p>
            <a:pPr lvl="0"/>
            <a:endParaRPr lang="en-US" noProof="0">
              <a:sym typeface="Poppins" charset="0"/>
            </a:endParaRPr>
          </a:p>
        </p:txBody>
      </p:sp>
      <p:sp>
        <p:nvSpPr>
          <p:cNvPr id="13" name="Picture Placeholder 3"/>
          <p:cNvSpPr>
            <a:spLocks noGrp="1"/>
          </p:cNvSpPr>
          <p:nvPr>
            <p:ph type="pic" sz="quarter" idx="20"/>
          </p:nvPr>
        </p:nvSpPr>
        <p:spPr>
          <a:xfrm>
            <a:off x="8543479" y="3429000"/>
            <a:ext cx="1223963" cy="1223963"/>
          </a:xfrm>
        </p:spPr>
        <p:txBody>
          <a:bodyPr/>
          <a:lstStyle/>
          <a:p>
            <a:pPr lvl="0"/>
            <a:endParaRPr lang="en-US" noProof="0">
              <a:sym typeface="Poppins" charset="0"/>
            </a:endParaRPr>
          </a:p>
        </p:txBody>
      </p:sp>
      <p:sp>
        <p:nvSpPr>
          <p:cNvPr id="17" name="Rectangle 4">
            <a:extLst>
              <a:ext uri="{FF2B5EF4-FFF2-40B4-BE49-F238E27FC236}">
                <a16:creationId xmlns:a16="http://schemas.microsoft.com/office/drawing/2014/main" id="{AA15F0D7-3D1E-604A-8F96-2F394D01FFBC}"/>
              </a:ext>
            </a:extLst>
          </p:cNvPr>
          <p:cNvSpPr>
            <a:spLocks noGrp="1"/>
          </p:cNvSpPr>
          <p:nvPr>
            <p:ph type="sldNum" sz="quarter" idx="21"/>
          </p:nvPr>
        </p:nvSpPr>
        <p:spPr>
          <a:xfrm>
            <a:off x="11272838" y="6248400"/>
            <a:ext cx="447675" cy="241300"/>
          </a:xfrm>
          <a:extLst>
            <a:ext uri="{FAA26D3D-D897-4be2-8F04-BA451C77F1D7}">
              <ma14:placeholderFlag xmlns:ma14="http://schemas.microsoft.com/office/mac/drawingml/2011/main" xmlns="" val="1"/>
            </a:ext>
          </a:extLst>
        </p:spPr>
        <p:txBody>
          <a:bodyPr/>
          <a:lstStyle>
            <a:lvl1pPr>
              <a:defRPr b="0" i="0">
                <a:solidFill>
                  <a:schemeClr val="accent4"/>
                </a:solidFill>
                <a:latin typeface="Open Sans" charset="0"/>
                <a:ea typeface="Open Sans" charset="0"/>
                <a:cs typeface="Open Sans" charset="0"/>
              </a:defRPr>
            </a:lvl1pPr>
          </a:lstStyle>
          <a:p>
            <a:pPr>
              <a:defRPr/>
            </a:pPr>
            <a:fld id="{B9AF0925-8106-4940-8E5F-C5341D3D11C7}" type="slidenum">
              <a:rPr lang="x-none" altLang="x-none" smtClean="0"/>
              <a:pPr>
                <a:defRPr/>
              </a:pPr>
              <a:t>‹#›</a:t>
            </a:fld>
            <a:endParaRPr lang="x-none" altLang="x-none"/>
          </a:p>
        </p:txBody>
      </p:sp>
    </p:spTree>
    <p:extLst>
      <p:ext uri="{BB962C8B-B14F-4D97-AF65-F5344CB8AC3E}">
        <p14:creationId xmlns:p14="http://schemas.microsoft.com/office/powerpoint/2010/main" val="36531845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01_Title Slide">
    <p:spTree>
      <p:nvGrpSpPr>
        <p:cNvPr id="1" name=""/>
        <p:cNvGrpSpPr/>
        <p:nvPr/>
      </p:nvGrpSpPr>
      <p:grpSpPr>
        <a:xfrm>
          <a:off x="0" y="0"/>
          <a:ext cx="0" cy="0"/>
          <a:chOff x="0" y="0"/>
          <a:chExt cx="0" cy="0"/>
        </a:xfrm>
      </p:grpSpPr>
      <p:sp>
        <p:nvSpPr>
          <p:cNvPr id="15" name="Title 1"/>
          <p:cNvSpPr>
            <a:spLocks noGrp="1"/>
          </p:cNvSpPr>
          <p:nvPr>
            <p:ph type="title"/>
          </p:nvPr>
        </p:nvSpPr>
        <p:spPr>
          <a:xfrm>
            <a:off x="838200" y="365126"/>
            <a:ext cx="10515600" cy="642040"/>
          </a:xfrm>
          <a:prstGeom prst="rect">
            <a:avLst/>
          </a:prstGeom>
        </p:spPr>
        <p:txBody>
          <a:bodyPr/>
          <a:lstStyle>
            <a:lvl1pPr>
              <a:defRPr sz="3200">
                <a:solidFill>
                  <a:schemeClr val="tx2"/>
                </a:solidFill>
                <a:latin typeface="+mn-lt"/>
              </a:defRPr>
            </a:lvl1pPr>
          </a:lstStyle>
          <a:p>
            <a:r>
              <a:rPr lang="en-US"/>
              <a:t>Click to edit Master title style</a:t>
            </a:r>
            <a:endParaRPr lang="id-ID"/>
          </a:p>
        </p:txBody>
      </p:sp>
      <p:sp>
        <p:nvSpPr>
          <p:cNvPr id="19" name="Text Placeholder 4"/>
          <p:cNvSpPr>
            <a:spLocks noGrp="1"/>
          </p:cNvSpPr>
          <p:nvPr>
            <p:ph type="body" sz="quarter" idx="10" hasCustomPrompt="1"/>
          </p:nvPr>
        </p:nvSpPr>
        <p:spPr>
          <a:xfrm>
            <a:off x="838200" y="827434"/>
            <a:ext cx="10515600" cy="406400"/>
          </a:xfrm>
        </p:spPr>
        <p:txBody>
          <a:bodyPr>
            <a:normAutofit/>
          </a:bodyPr>
          <a:lstStyle>
            <a:lvl1pPr marL="0" indent="0" algn="ctr">
              <a:lnSpc>
                <a:spcPct val="86000"/>
              </a:lnSpc>
              <a:spcBef>
                <a:spcPts val="0"/>
              </a:spcBef>
              <a:buNone/>
              <a:defRPr sz="1600" baseline="0">
                <a:solidFill>
                  <a:schemeClr val="tx1"/>
                </a:solidFill>
              </a:defRPr>
            </a:lvl1pPr>
          </a:lstStyle>
          <a:p>
            <a:pPr lvl="0"/>
            <a:r>
              <a:rPr lang="en-US" dirty="0"/>
              <a:t>Click here to edit subtitle</a:t>
            </a:r>
          </a:p>
        </p:txBody>
      </p:sp>
    </p:spTree>
    <p:extLst>
      <p:ext uri="{BB962C8B-B14F-4D97-AF65-F5344CB8AC3E}">
        <p14:creationId xmlns:p14="http://schemas.microsoft.com/office/powerpoint/2010/main" val="1383616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13" presetClass="entr" presetSubtype="32" fill="hold" grpId="0" nodeType="withEffect">
                                  <p:stCondLst>
                                    <p:cond delay="600"/>
                                  </p:stCondLst>
                                  <p:childTnLst>
                                    <p:set>
                                      <p:cBhvr>
                                        <p:cTn id="11" dur="1" fill="hold">
                                          <p:stCondLst>
                                            <p:cond delay="0"/>
                                          </p:stCondLst>
                                        </p:cTn>
                                        <p:tgtEl>
                                          <p:spTgt spid="19">
                                            <p:txEl>
                                              <p:pRg st="0" end="0"/>
                                            </p:txEl>
                                          </p:spTgt>
                                        </p:tgtEl>
                                        <p:attrNameLst>
                                          <p:attrName>style.visibility</p:attrName>
                                        </p:attrNameLst>
                                      </p:cBhvr>
                                      <p:to>
                                        <p:strVal val="visible"/>
                                      </p:to>
                                    </p:set>
                                    <p:animEffect transition="in" filter="plus(out)">
                                      <p:cBhvr>
                                        <p:cTn id="12" dur="20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9" grpId="0" build="p">
        <p:tmplLst>
          <p:tmpl lvl="1">
            <p:tnLst>
              <p:par>
                <p:cTn presetID="13" presetClass="entr" presetSubtype="32" fill="hold" nodeType="withEffect">
                  <p:stCondLst>
                    <p:cond delay="600"/>
                  </p:stCondLst>
                  <p:childTnLst>
                    <p:set>
                      <p:cBhvr>
                        <p:cTn dur="1" fill="hold">
                          <p:stCondLst>
                            <p:cond delay="0"/>
                          </p:stCondLst>
                        </p:cTn>
                        <p:tgtEl>
                          <p:spTgt spid="19"/>
                        </p:tgtEl>
                        <p:attrNameLst>
                          <p:attrName>style.visibility</p:attrName>
                        </p:attrNameLst>
                      </p:cBhvr>
                      <p:to>
                        <p:strVal val="visible"/>
                      </p:to>
                    </p:set>
                    <p:animEffect transition="in" filter="plus(out)">
                      <p:cBhvr>
                        <p:cTn dur="2000"/>
                        <p:tgtEl>
                          <p:spTgt spid="19"/>
                        </p:tgtEl>
                      </p:cBhvr>
                    </p:animEffect>
                  </p:childTnLst>
                </p:cTn>
              </p:par>
            </p:tnLst>
          </p:tmpl>
        </p:tmplLst>
      </p:bldP>
    </p:bld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23245D8-BA39-47CB-B37D-5F3753D1079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FDF0E3D1-A454-40E1-88E9-232F08A9902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F94CF71-7B50-4D67-8618-9E6365432F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BB3E74-6E60-4ACF-83D1-F99ACC1B3409}" type="datetimeFigureOut">
              <a:rPr lang="zh-CN" altLang="en-US" smtClean="0"/>
              <a:t>2022/3/27</a:t>
            </a:fld>
            <a:endParaRPr lang="zh-CN" altLang="en-US"/>
          </a:p>
        </p:txBody>
      </p:sp>
      <p:sp>
        <p:nvSpPr>
          <p:cNvPr id="5" name="页脚占位符 4">
            <a:extLst>
              <a:ext uri="{FF2B5EF4-FFF2-40B4-BE49-F238E27FC236}">
                <a16:creationId xmlns:a16="http://schemas.microsoft.com/office/drawing/2014/main" id="{0E0ED2C5-3CD6-4962-8680-7A11B2CFFD4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CFD0A343-2EA4-48CE-B279-8BE8974FAC5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673DF1-DB73-4BE6-813C-1BB77512DFA9}" type="slidenum">
              <a:rPr lang="zh-CN" altLang="en-US" smtClean="0"/>
              <a:t>‹#›</a:t>
            </a:fld>
            <a:endParaRPr lang="zh-CN" altLang="en-US"/>
          </a:p>
        </p:txBody>
      </p:sp>
    </p:spTree>
    <p:extLst>
      <p:ext uri="{BB962C8B-B14F-4D97-AF65-F5344CB8AC3E}">
        <p14:creationId xmlns:p14="http://schemas.microsoft.com/office/powerpoint/2010/main" val="83180977"/>
      </p:ext>
    </p:extLst>
  </p:cSld>
  <p:clrMap bg1="lt1" tx1="dk1" bg2="lt2" tx2="dk2" accent1="accent1" accent2="accent2" accent3="accent3" accent4="accent4" accent5="accent5" accent6="accent6" hlink="hlink" folHlink="folHlink"/>
  <p:sldLayoutIdLst>
    <p:sldLayoutId id="2147483649" r:id="rId1"/>
    <p:sldLayoutId id="2147483654" r:id="rId2"/>
    <p:sldLayoutId id="2147483660" r:id="rId3"/>
    <p:sldLayoutId id="2147483661" r:id="rId4"/>
    <p:sldLayoutId id="2147483662" r:id="rId5"/>
    <p:sldLayoutId id="2147483663" r:id="rId6"/>
    <p:sldLayoutId id="2147483664"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hyperlink" Target="http://www.rapidesign.cn/"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1" name="Group 140"/>
          <p:cNvGrpSpPr/>
          <p:nvPr/>
        </p:nvGrpSpPr>
        <p:grpSpPr>
          <a:xfrm>
            <a:off x="2075355" y="2775201"/>
            <a:ext cx="8043770" cy="776675"/>
            <a:chOff x="735136" y="2396733"/>
            <a:chExt cx="10725027" cy="1035565"/>
          </a:xfrm>
        </p:grpSpPr>
        <p:grpSp>
          <p:nvGrpSpPr>
            <p:cNvPr id="139" name="Group 138"/>
            <p:cNvGrpSpPr/>
            <p:nvPr/>
          </p:nvGrpSpPr>
          <p:grpSpPr>
            <a:xfrm>
              <a:off x="1605802" y="2396733"/>
              <a:ext cx="1653936" cy="1035565"/>
              <a:chOff x="1605802" y="2396733"/>
              <a:chExt cx="1653936" cy="1035565"/>
            </a:xfrm>
          </p:grpSpPr>
          <p:sp>
            <p:nvSpPr>
              <p:cNvPr id="102" name="Freeform 97"/>
              <p:cNvSpPr>
                <a:spLocks/>
              </p:cNvSpPr>
              <p:nvPr/>
            </p:nvSpPr>
            <p:spPr bwMode="auto">
              <a:xfrm>
                <a:off x="1605802" y="3086010"/>
                <a:ext cx="1653936" cy="346288"/>
              </a:xfrm>
              <a:custGeom>
                <a:avLst/>
                <a:gdLst>
                  <a:gd name="T0" fmla="*/ 424 w 424"/>
                  <a:gd name="T1" fmla="*/ 0 h 88"/>
                  <a:gd name="T2" fmla="*/ 25 w 424"/>
                  <a:gd name="T3" fmla="*/ 0 h 88"/>
                  <a:gd name="T4" fmla="*/ 0 w 424"/>
                  <a:gd name="T5" fmla="*/ 44 h 88"/>
                  <a:gd name="T6" fmla="*/ 25 w 424"/>
                  <a:gd name="T7" fmla="*/ 88 h 88"/>
                  <a:gd name="T8" fmla="*/ 424 w 424"/>
                  <a:gd name="T9" fmla="*/ 88 h 88"/>
                  <a:gd name="T10" fmla="*/ 424 w 424"/>
                  <a:gd name="T11" fmla="*/ 0 h 88"/>
                </a:gdLst>
                <a:ahLst/>
                <a:cxnLst>
                  <a:cxn ang="0">
                    <a:pos x="T0" y="T1"/>
                  </a:cxn>
                  <a:cxn ang="0">
                    <a:pos x="T2" y="T3"/>
                  </a:cxn>
                  <a:cxn ang="0">
                    <a:pos x="T4" y="T5"/>
                  </a:cxn>
                  <a:cxn ang="0">
                    <a:pos x="T6" y="T7"/>
                  </a:cxn>
                  <a:cxn ang="0">
                    <a:pos x="T8" y="T9"/>
                  </a:cxn>
                  <a:cxn ang="0">
                    <a:pos x="T10" y="T11"/>
                  </a:cxn>
                </a:cxnLst>
                <a:rect l="0" t="0" r="r" b="b"/>
                <a:pathLst>
                  <a:path w="424" h="88">
                    <a:moveTo>
                      <a:pt x="424" y="0"/>
                    </a:moveTo>
                    <a:cubicBezTo>
                      <a:pt x="25" y="0"/>
                      <a:pt x="25" y="0"/>
                      <a:pt x="25" y="0"/>
                    </a:cubicBezTo>
                    <a:cubicBezTo>
                      <a:pt x="25" y="22"/>
                      <a:pt x="0" y="22"/>
                      <a:pt x="0" y="44"/>
                    </a:cubicBezTo>
                    <a:cubicBezTo>
                      <a:pt x="0" y="66"/>
                      <a:pt x="25" y="66"/>
                      <a:pt x="25" y="88"/>
                    </a:cubicBezTo>
                    <a:cubicBezTo>
                      <a:pt x="424" y="88"/>
                      <a:pt x="424" y="88"/>
                      <a:pt x="424" y="88"/>
                    </a:cubicBezTo>
                    <a:lnTo>
                      <a:pt x="424" y="0"/>
                    </a:lnTo>
                    <a:close/>
                  </a:path>
                </a:pathLst>
              </a:custGeom>
              <a:solidFill>
                <a:schemeClr val="accent1">
                  <a:lumMod val="60000"/>
                  <a:lumOff val="40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103" name="Freeform 98"/>
              <p:cNvSpPr>
                <a:spLocks/>
              </p:cNvSpPr>
              <p:nvPr/>
            </p:nvSpPr>
            <p:spPr bwMode="auto">
              <a:xfrm>
                <a:off x="1605802" y="2743021"/>
                <a:ext cx="1653936" cy="342990"/>
              </a:xfrm>
              <a:custGeom>
                <a:avLst/>
                <a:gdLst>
                  <a:gd name="T0" fmla="*/ 424 w 424"/>
                  <a:gd name="T1" fmla="*/ 0 h 87"/>
                  <a:gd name="T2" fmla="*/ 25 w 424"/>
                  <a:gd name="T3" fmla="*/ 0 h 87"/>
                  <a:gd name="T4" fmla="*/ 0 w 424"/>
                  <a:gd name="T5" fmla="*/ 44 h 87"/>
                  <a:gd name="T6" fmla="*/ 25 w 424"/>
                  <a:gd name="T7" fmla="*/ 87 h 87"/>
                  <a:gd name="T8" fmla="*/ 424 w 424"/>
                  <a:gd name="T9" fmla="*/ 87 h 87"/>
                  <a:gd name="T10" fmla="*/ 424 w 424"/>
                  <a:gd name="T11" fmla="*/ 0 h 87"/>
                </a:gdLst>
                <a:ahLst/>
                <a:cxnLst>
                  <a:cxn ang="0">
                    <a:pos x="T0" y="T1"/>
                  </a:cxn>
                  <a:cxn ang="0">
                    <a:pos x="T2" y="T3"/>
                  </a:cxn>
                  <a:cxn ang="0">
                    <a:pos x="T4" y="T5"/>
                  </a:cxn>
                  <a:cxn ang="0">
                    <a:pos x="T6" y="T7"/>
                  </a:cxn>
                  <a:cxn ang="0">
                    <a:pos x="T8" y="T9"/>
                  </a:cxn>
                  <a:cxn ang="0">
                    <a:pos x="T10" y="T11"/>
                  </a:cxn>
                </a:cxnLst>
                <a:rect l="0" t="0" r="r" b="b"/>
                <a:pathLst>
                  <a:path w="424" h="87">
                    <a:moveTo>
                      <a:pt x="424" y="0"/>
                    </a:moveTo>
                    <a:cubicBezTo>
                      <a:pt x="25" y="0"/>
                      <a:pt x="25" y="0"/>
                      <a:pt x="25" y="0"/>
                    </a:cubicBezTo>
                    <a:cubicBezTo>
                      <a:pt x="25" y="22"/>
                      <a:pt x="0" y="22"/>
                      <a:pt x="0" y="44"/>
                    </a:cubicBezTo>
                    <a:cubicBezTo>
                      <a:pt x="0" y="65"/>
                      <a:pt x="25" y="65"/>
                      <a:pt x="25" y="87"/>
                    </a:cubicBezTo>
                    <a:cubicBezTo>
                      <a:pt x="424" y="87"/>
                      <a:pt x="424" y="87"/>
                      <a:pt x="424" y="87"/>
                    </a:cubicBezTo>
                    <a:lnTo>
                      <a:pt x="424" y="0"/>
                    </a:lnTo>
                    <a:close/>
                  </a:path>
                </a:pathLst>
              </a:custGeom>
              <a:solidFill>
                <a:schemeClr val="accent1"/>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104" name="Freeform 99"/>
              <p:cNvSpPr>
                <a:spLocks/>
              </p:cNvSpPr>
              <p:nvPr/>
            </p:nvSpPr>
            <p:spPr bwMode="auto">
              <a:xfrm>
                <a:off x="1605802" y="2396733"/>
                <a:ext cx="1653936" cy="346288"/>
              </a:xfrm>
              <a:custGeom>
                <a:avLst/>
                <a:gdLst>
                  <a:gd name="T0" fmla="*/ 424 w 424"/>
                  <a:gd name="T1" fmla="*/ 0 h 88"/>
                  <a:gd name="T2" fmla="*/ 25 w 424"/>
                  <a:gd name="T3" fmla="*/ 0 h 88"/>
                  <a:gd name="T4" fmla="*/ 0 w 424"/>
                  <a:gd name="T5" fmla="*/ 44 h 88"/>
                  <a:gd name="T6" fmla="*/ 25 w 424"/>
                  <a:gd name="T7" fmla="*/ 88 h 88"/>
                  <a:gd name="T8" fmla="*/ 424 w 424"/>
                  <a:gd name="T9" fmla="*/ 88 h 88"/>
                  <a:gd name="T10" fmla="*/ 424 w 424"/>
                  <a:gd name="T11" fmla="*/ 0 h 88"/>
                </a:gdLst>
                <a:ahLst/>
                <a:cxnLst>
                  <a:cxn ang="0">
                    <a:pos x="T0" y="T1"/>
                  </a:cxn>
                  <a:cxn ang="0">
                    <a:pos x="T2" y="T3"/>
                  </a:cxn>
                  <a:cxn ang="0">
                    <a:pos x="T4" y="T5"/>
                  </a:cxn>
                  <a:cxn ang="0">
                    <a:pos x="T6" y="T7"/>
                  </a:cxn>
                  <a:cxn ang="0">
                    <a:pos x="T8" y="T9"/>
                  </a:cxn>
                  <a:cxn ang="0">
                    <a:pos x="T10" y="T11"/>
                  </a:cxn>
                </a:cxnLst>
                <a:rect l="0" t="0" r="r" b="b"/>
                <a:pathLst>
                  <a:path w="424" h="88">
                    <a:moveTo>
                      <a:pt x="424" y="0"/>
                    </a:moveTo>
                    <a:cubicBezTo>
                      <a:pt x="25" y="0"/>
                      <a:pt x="25" y="0"/>
                      <a:pt x="25" y="0"/>
                    </a:cubicBezTo>
                    <a:cubicBezTo>
                      <a:pt x="25" y="22"/>
                      <a:pt x="0" y="22"/>
                      <a:pt x="0" y="44"/>
                    </a:cubicBezTo>
                    <a:cubicBezTo>
                      <a:pt x="0" y="66"/>
                      <a:pt x="25" y="66"/>
                      <a:pt x="25" y="88"/>
                    </a:cubicBezTo>
                    <a:cubicBezTo>
                      <a:pt x="424" y="88"/>
                      <a:pt x="424" y="88"/>
                      <a:pt x="424" y="88"/>
                    </a:cubicBezTo>
                    <a:lnTo>
                      <a:pt x="424" y="0"/>
                    </a:lnTo>
                    <a:close/>
                  </a:path>
                </a:pathLst>
              </a:custGeom>
              <a:solidFill>
                <a:schemeClr val="accent1">
                  <a:lumMod val="7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nvGrpSpPr>
            <p:cNvPr id="140" name="Group 139"/>
            <p:cNvGrpSpPr/>
            <p:nvPr/>
          </p:nvGrpSpPr>
          <p:grpSpPr>
            <a:xfrm>
              <a:off x="735136" y="2396733"/>
              <a:ext cx="967957" cy="1035565"/>
              <a:chOff x="735136" y="2396733"/>
              <a:chExt cx="967957" cy="1035565"/>
            </a:xfrm>
          </p:grpSpPr>
          <p:sp>
            <p:nvSpPr>
              <p:cNvPr id="132" name="Freeform 131"/>
              <p:cNvSpPr>
                <a:spLocks/>
              </p:cNvSpPr>
              <p:nvPr/>
            </p:nvSpPr>
            <p:spPr bwMode="auto">
              <a:xfrm>
                <a:off x="735136" y="2810629"/>
                <a:ext cx="199528" cy="212719"/>
              </a:xfrm>
              <a:custGeom>
                <a:avLst/>
                <a:gdLst>
                  <a:gd name="connsiteX0" fmla="*/ 0 w 199528"/>
                  <a:gd name="connsiteY0" fmla="*/ 105535 h 212719"/>
                  <a:gd name="connsiteX1" fmla="*/ 199528 w 199528"/>
                  <a:gd name="connsiteY1" fmla="*/ 133568 h 212719"/>
                  <a:gd name="connsiteX2" fmla="*/ 199528 w 199528"/>
                  <a:gd name="connsiteY2" fmla="*/ 173143 h 212719"/>
                  <a:gd name="connsiteX3" fmla="*/ 199528 w 199528"/>
                  <a:gd name="connsiteY3" fmla="*/ 173144 h 212719"/>
                  <a:gd name="connsiteX4" fmla="*/ 199528 w 199528"/>
                  <a:gd name="connsiteY4" fmla="*/ 212719 h 212719"/>
                  <a:gd name="connsiteX5" fmla="*/ 199528 w 199528"/>
                  <a:gd name="connsiteY5" fmla="*/ 0 h 212719"/>
                  <a:gd name="connsiteX6" fmla="*/ 199528 w 199528"/>
                  <a:gd name="connsiteY6" fmla="*/ 34629 h 212719"/>
                  <a:gd name="connsiteX7" fmla="*/ 0 w 199528"/>
                  <a:gd name="connsiteY7" fmla="*/ 105535 h 212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9528" h="212719">
                    <a:moveTo>
                      <a:pt x="0" y="105535"/>
                    </a:moveTo>
                    <a:lnTo>
                      <a:pt x="199528" y="133568"/>
                    </a:lnTo>
                    <a:lnTo>
                      <a:pt x="199528" y="173143"/>
                    </a:lnTo>
                    <a:lnTo>
                      <a:pt x="199528" y="173144"/>
                    </a:lnTo>
                    <a:lnTo>
                      <a:pt x="199528" y="212719"/>
                    </a:lnTo>
                    <a:close/>
                    <a:moveTo>
                      <a:pt x="199528" y="0"/>
                    </a:moveTo>
                    <a:lnTo>
                      <a:pt x="199528" y="34629"/>
                    </a:lnTo>
                    <a:lnTo>
                      <a:pt x="0" y="105535"/>
                    </a:lnTo>
                    <a:close/>
                  </a:path>
                </a:pathLst>
              </a:custGeom>
              <a:solidFill>
                <a:schemeClr val="tx1"/>
              </a:solidFill>
              <a:ln>
                <a:noFill/>
              </a:ln>
            </p:spPr>
            <p:txBody>
              <a:bodyPr vert="horz" wrap="square" lIns="68580" tIns="34291" rIns="68580" bIns="34291" numCol="1" anchor="t" anchorCtr="0" compatLnSpc="1">
                <a:prstTxWarp prst="textNoShape">
                  <a:avLst/>
                </a:prstTxWarp>
                <a:noAutofit/>
              </a:bodyPr>
              <a:lstStyle/>
              <a:p>
                <a:endParaRPr lang="en-US" sz="1351">
                  <a:cs typeface="+mn-ea"/>
                  <a:sym typeface="+mn-lt"/>
                </a:endParaRPr>
              </a:p>
            </p:txBody>
          </p:sp>
          <p:sp>
            <p:nvSpPr>
              <p:cNvPr id="109" name="Freeform 104"/>
              <p:cNvSpPr>
                <a:spLocks/>
              </p:cNvSpPr>
              <p:nvPr/>
            </p:nvSpPr>
            <p:spPr bwMode="auto">
              <a:xfrm>
                <a:off x="735136" y="2845258"/>
                <a:ext cx="199528" cy="70907"/>
              </a:xfrm>
              <a:custGeom>
                <a:avLst/>
                <a:gdLst>
                  <a:gd name="T0" fmla="*/ 121 w 121"/>
                  <a:gd name="T1" fmla="*/ 0 h 43"/>
                  <a:gd name="T2" fmla="*/ 0 w 121"/>
                  <a:gd name="T3" fmla="*/ 43 h 43"/>
                  <a:gd name="T4" fmla="*/ 121 w 121"/>
                  <a:gd name="T5" fmla="*/ 24 h 43"/>
                  <a:gd name="T6" fmla="*/ 121 w 121"/>
                  <a:gd name="T7" fmla="*/ 0 h 43"/>
                </a:gdLst>
                <a:ahLst/>
                <a:cxnLst>
                  <a:cxn ang="0">
                    <a:pos x="T0" y="T1"/>
                  </a:cxn>
                  <a:cxn ang="0">
                    <a:pos x="T2" y="T3"/>
                  </a:cxn>
                  <a:cxn ang="0">
                    <a:pos x="T4" y="T5"/>
                  </a:cxn>
                  <a:cxn ang="0">
                    <a:pos x="T6" y="T7"/>
                  </a:cxn>
                </a:cxnLst>
                <a:rect l="0" t="0" r="r" b="b"/>
                <a:pathLst>
                  <a:path w="121" h="43">
                    <a:moveTo>
                      <a:pt x="121" y="0"/>
                    </a:moveTo>
                    <a:lnTo>
                      <a:pt x="0" y="43"/>
                    </a:lnTo>
                    <a:lnTo>
                      <a:pt x="121" y="24"/>
                    </a:lnTo>
                    <a:lnTo>
                      <a:pt x="121" y="0"/>
                    </a:lnTo>
                    <a:close/>
                  </a:path>
                </a:pathLst>
              </a:custGeom>
              <a:solidFill>
                <a:schemeClr val="bg1">
                  <a:lumMod val="6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111" name="Freeform 106"/>
              <p:cNvSpPr>
                <a:spLocks/>
              </p:cNvSpPr>
              <p:nvPr/>
            </p:nvSpPr>
            <p:spPr bwMode="auto">
              <a:xfrm>
                <a:off x="934664" y="2396733"/>
                <a:ext cx="768429" cy="448525"/>
              </a:xfrm>
              <a:custGeom>
                <a:avLst/>
                <a:gdLst>
                  <a:gd name="T0" fmla="*/ 172 w 197"/>
                  <a:gd name="T1" fmla="*/ 44 h 114"/>
                  <a:gd name="T2" fmla="*/ 197 w 197"/>
                  <a:gd name="T3" fmla="*/ 0 h 114"/>
                  <a:gd name="T4" fmla="*/ 197 w 197"/>
                  <a:gd name="T5" fmla="*/ 0 h 114"/>
                  <a:gd name="T6" fmla="*/ 0 w 197"/>
                  <a:gd name="T7" fmla="*/ 105 h 114"/>
                  <a:gd name="T8" fmla="*/ 0 w 197"/>
                  <a:gd name="T9" fmla="*/ 114 h 114"/>
                  <a:gd name="T10" fmla="*/ 174 w 197"/>
                  <a:gd name="T11" fmla="*/ 55 h 114"/>
                  <a:gd name="T12" fmla="*/ 172 w 197"/>
                  <a:gd name="T13" fmla="*/ 44 h 114"/>
                </a:gdLst>
                <a:ahLst/>
                <a:cxnLst>
                  <a:cxn ang="0">
                    <a:pos x="T0" y="T1"/>
                  </a:cxn>
                  <a:cxn ang="0">
                    <a:pos x="T2" y="T3"/>
                  </a:cxn>
                  <a:cxn ang="0">
                    <a:pos x="T4" y="T5"/>
                  </a:cxn>
                  <a:cxn ang="0">
                    <a:pos x="T6" y="T7"/>
                  </a:cxn>
                  <a:cxn ang="0">
                    <a:pos x="T8" y="T9"/>
                  </a:cxn>
                  <a:cxn ang="0">
                    <a:pos x="T10" y="T11"/>
                  </a:cxn>
                  <a:cxn ang="0">
                    <a:pos x="T12" y="T13"/>
                  </a:cxn>
                </a:cxnLst>
                <a:rect l="0" t="0" r="r" b="b"/>
                <a:pathLst>
                  <a:path w="197" h="114">
                    <a:moveTo>
                      <a:pt x="172" y="44"/>
                    </a:moveTo>
                    <a:cubicBezTo>
                      <a:pt x="172" y="22"/>
                      <a:pt x="197" y="22"/>
                      <a:pt x="197" y="0"/>
                    </a:cubicBezTo>
                    <a:cubicBezTo>
                      <a:pt x="197" y="0"/>
                      <a:pt x="197" y="0"/>
                      <a:pt x="197" y="0"/>
                    </a:cubicBezTo>
                    <a:cubicBezTo>
                      <a:pt x="0" y="105"/>
                      <a:pt x="0" y="105"/>
                      <a:pt x="0" y="105"/>
                    </a:cubicBezTo>
                    <a:cubicBezTo>
                      <a:pt x="0" y="114"/>
                      <a:pt x="0" y="114"/>
                      <a:pt x="0" y="114"/>
                    </a:cubicBezTo>
                    <a:cubicBezTo>
                      <a:pt x="174" y="55"/>
                      <a:pt x="174" y="55"/>
                      <a:pt x="174" y="55"/>
                    </a:cubicBezTo>
                    <a:cubicBezTo>
                      <a:pt x="173" y="52"/>
                      <a:pt x="172" y="49"/>
                      <a:pt x="172" y="44"/>
                    </a:cubicBezTo>
                    <a:close/>
                  </a:path>
                </a:pathLst>
              </a:custGeom>
              <a:solidFill>
                <a:schemeClr val="bg1">
                  <a:lumMod val="85000"/>
                </a:schemeClr>
              </a:solidFill>
              <a:ln w="9525">
                <a:noFill/>
                <a:round/>
                <a:headEnd/>
                <a:tailEnd/>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112" name="Freeform 107"/>
              <p:cNvSpPr>
                <a:spLocks/>
              </p:cNvSpPr>
              <p:nvPr/>
            </p:nvSpPr>
            <p:spPr bwMode="auto">
              <a:xfrm>
                <a:off x="934664" y="2983773"/>
                <a:ext cx="768429" cy="448525"/>
              </a:xfrm>
              <a:custGeom>
                <a:avLst/>
                <a:gdLst>
                  <a:gd name="T0" fmla="*/ 174 w 197"/>
                  <a:gd name="T1" fmla="*/ 59 h 114"/>
                  <a:gd name="T2" fmla="*/ 0 w 197"/>
                  <a:gd name="T3" fmla="*/ 0 h 114"/>
                  <a:gd name="T4" fmla="*/ 0 w 197"/>
                  <a:gd name="T5" fmla="*/ 10 h 114"/>
                  <a:gd name="T6" fmla="*/ 197 w 197"/>
                  <a:gd name="T7" fmla="*/ 114 h 114"/>
                  <a:gd name="T8" fmla="*/ 197 w 197"/>
                  <a:gd name="T9" fmla="*/ 114 h 114"/>
                  <a:gd name="T10" fmla="*/ 172 w 197"/>
                  <a:gd name="T11" fmla="*/ 70 h 114"/>
                  <a:gd name="T12" fmla="*/ 174 w 197"/>
                  <a:gd name="T13" fmla="*/ 59 h 114"/>
                </a:gdLst>
                <a:ahLst/>
                <a:cxnLst>
                  <a:cxn ang="0">
                    <a:pos x="T0" y="T1"/>
                  </a:cxn>
                  <a:cxn ang="0">
                    <a:pos x="T2" y="T3"/>
                  </a:cxn>
                  <a:cxn ang="0">
                    <a:pos x="T4" y="T5"/>
                  </a:cxn>
                  <a:cxn ang="0">
                    <a:pos x="T6" y="T7"/>
                  </a:cxn>
                  <a:cxn ang="0">
                    <a:pos x="T8" y="T9"/>
                  </a:cxn>
                  <a:cxn ang="0">
                    <a:pos x="T10" y="T11"/>
                  </a:cxn>
                  <a:cxn ang="0">
                    <a:pos x="T12" y="T13"/>
                  </a:cxn>
                </a:cxnLst>
                <a:rect l="0" t="0" r="r" b="b"/>
                <a:pathLst>
                  <a:path w="197" h="114">
                    <a:moveTo>
                      <a:pt x="174" y="59"/>
                    </a:moveTo>
                    <a:cubicBezTo>
                      <a:pt x="0" y="0"/>
                      <a:pt x="0" y="0"/>
                      <a:pt x="0" y="0"/>
                    </a:cubicBezTo>
                    <a:cubicBezTo>
                      <a:pt x="0" y="10"/>
                      <a:pt x="0" y="10"/>
                      <a:pt x="0" y="10"/>
                    </a:cubicBezTo>
                    <a:cubicBezTo>
                      <a:pt x="197" y="114"/>
                      <a:pt x="197" y="114"/>
                      <a:pt x="197" y="114"/>
                    </a:cubicBezTo>
                    <a:cubicBezTo>
                      <a:pt x="197" y="114"/>
                      <a:pt x="197" y="114"/>
                      <a:pt x="197" y="114"/>
                    </a:cubicBezTo>
                    <a:cubicBezTo>
                      <a:pt x="197" y="92"/>
                      <a:pt x="172" y="92"/>
                      <a:pt x="172" y="70"/>
                    </a:cubicBezTo>
                    <a:cubicBezTo>
                      <a:pt x="172" y="66"/>
                      <a:pt x="173" y="62"/>
                      <a:pt x="174" y="59"/>
                    </a:cubicBezTo>
                    <a:close/>
                  </a:path>
                </a:pathLst>
              </a:custGeom>
              <a:solidFill>
                <a:schemeClr val="bg1">
                  <a:lumMod val="8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113" name="Freeform 108"/>
              <p:cNvSpPr>
                <a:spLocks/>
              </p:cNvSpPr>
              <p:nvPr/>
            </p:nvSpPr>
            <p:spPr bwMode="auto">
              <a:xfrm>
                <a:off x="934664" y="2944197"/>
                <a:ext cx="768429" cy="272083"/>
              </a:xfrm>
              <a:custGeom>
                <a:avLst/>
                <a:gdLst>
                  <a:gd name="T0" fmla="*/ 197 w 197"/>
                  <a:gd name="T1" fmla="*/ 36 h 69"/>
                  <a:gd name="T2" fmla="*/ 196 w 197"/>
                  <a:gd name="T3" fmla="*/ 29 h 69"/>
                  <a:gd name="T4" fmla="*/ 0 w 197"/>
                  <a:gd name="T5" fmla="*/ 0 h 69"/>
                  <a:gd name="T6" fmla="*/ 0 w 197"/>
                  <a:gd name="T7" fmla="*/ 10 h 69"/>
                  <a:gd name="T8" fmla="*/ 174 w 197"/>
                  <a:gd name="T9" fmla="*/ 69 h 69"/>
                  <a:gd name="T10" fmla="*/ 197 w 197"/>
                  <a:gd name="T11" fmla="*/ 36 h 69"/>
                </a:gdLst>
                <a:ahLst/>
                <a:cxnLst>
                  <a:cxn ang="0">
                    <a:pos x="T0" y="T1"/>
                  </a:cxn>
                  <a:cxn ang="0">
                    <a:pos x="T2" y="T3"/>
                  </a:cxn>
                  <a:cxn ang="0">
                    <a:pos x="T4" y="T5"/>
                  </a:cxn>
                  <a:cxn ang="0">
                    <a:pos x="T6" y="T7"/>
                  </a:cxn>
                  <a:cxn ang="0">
                    <a:pos x="T8" y="T9"/>
                  </a:cxn>
                  <a:cxn ang="0">
                    <a:pos x="T10" y="T11"/>
                  </a:cxn>
                </a:cxnLst>
                <a:rect l="0" t="0" r="r" b="b"/>
                <a:pathLst>
                  <a:path w="197" h="69">
                    <a:moveTo>
                      <a:pt x="197" y="36"/>
                    </a:moveTo>
                    <a:cubicBezTo>
                      <a:pt x="197" y="33"/>
                      <a:pt x="197" y="31"/>
                      <a:pt x="196" y="29"/>
                    </a:cubicBezTo>
                    <a:cubicBezTo>
                      <a:pt x="0" y="0"/>
                      <a:pt x="0" y="0"/>
                      <a:pt x="0" y="0"/>
                    </a:cubicBezTo>
                    <a:cubicBezTo>
                      <a:pt x="0" y="10"/>
                      <a:pt x="0" y="10"/>
                      <a:pt x="0" y="10"/>
                    </a:cubicBezTo>
                    <a:cubicBezTo>
                      <a:pt x="174" y="69"/>
                      <a:pt x="174" y="69"/>
                      <a:pt x="174" y="69"/>
                    </a:cubicBezTo>
                    <a:cubicBezTo>
                      <a:pt x="181" y="57"/>
                      <a:pt x="197" y="54"/>
                      <a:pt x="197" y="36"/>
                    </a:cubicBezTo>
                    <a:close/>
                  </a:path>
                </a:pathLst>
              </a:custGeom>
              <a:solidFill>
                <a:schemeClr val="bg1">
                  <a:lumMod val="7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114" name="Freeform 109"/>
              <p:cNvSpPr>
                <a:spLocks/>
              </p:cNvSpPr>
              <p:nvPr/>
            </p:nvSpPr>
            <p:spPr bwMode="auto">
              <a:xfrm>
                <a:off x="934664" y="2612751"/>
                <a:ext cx="768429" cy="272083"/>
              </a:xfrm>
              <a:custGeom>
                <a:avLst/>
                <a:gdLst>
                  <a:gd name="T0" fmla="*/ 197 w 197"/>
                  <a:gd name="T1" fmla="*/ 33 h 69"/>
                  <a:gd name="T2" fmla="*/ 174 w 197"/>
                  <a:gd name="T3" fmla="*/ 0 h 69"/>
                  <a:gd name="T4" fmla="*/ 0 w 197"/>
                  <a:gd name="T5" fmla="*/ 59 h 69"/>
                  <a:gd name="T6" fmla="*/ 0 w 197"/>
                  <a:gd name="T7" fmla="*/ 69 h 69"/>
                  <a:gd name="T8" fmla="*/ 196 w 197"/>
                  <a:gd name="T9" fmla="*/ 40 h 69"/>
                  <a:gd name="T10" fmla="*/ 197 w 197"/>
                  <a:gd name="T11" fmla="*/ 33 h 69"/>
                </a:gdLst>
                <a:ahLst/>
                <a:cxnLst>
                  <a:cxn ang="0">
                    <a:pos x="T0" y="T1"/>
                  </a:cxn>
                  <a:cxn ang="0">
                    <a:pos x="T2" y="T3"/>
                  </a:cxn>
                  <a:cxn ang="0">
                    <a:pos x="T4" y="T5"/>
                  </a:cxn>
                  <a:cxn ang="0">
                    <a:pos x="T6" y="T7"/>
                  </a:cxn>
                  <a:cxn ang="0">
                    <a:pos x="T8" y="T9"/>
                  </a:cxn>
                  <a:cxn ang="0">
                    <a:pos x="T10" y="T11"/>
                  </a:cxn>
                </a:cxnLst>
                <a:rect l="0" t="0" r="r" b="b"/>
                <a:pathLst>
                  <a:path w="197" h="69">
                    <a:moveTo>
                      <a:pt x="197" y="33"/>
                    </a:moveTo>
                    <a:cubicBezTo>
                      <a:pt x="197" y="15"/>
                      <a:pt x="181" y="12"/>
                      <a:pt x="174" y="0"/>
                    </a:cubicBezTo>
                    <a:cubicBezTo>
                      <a:pt x="0" y="59"/>
                      <a:pt x="0" y="59"/>
                      <a:pt x="0" y="59"/>
                    </a:cubicBezTo>
                    <a:cubicBezTo>
                      <a:pt x="0" y="69"/>
                      <a:pt x="0" y="69"/>
                      <a:pt x="0" y="69"/>
                    </a:cubicBezTo>
                    <a:cubicBezTo>
                      <a:pt x="196" y="40"/>
                      <a:pt x="196" y="40"/>
                      <a:pt x="196" y="40"/>
                    </a:cubicBezTo>
                    <a:cubicBezTo>
                      <a:pt x="197" y="38"/>
                      <a:pt x="197" y="36"/>
                      <a:pt x="197" y="33"/>
                    </a:cubicBezTo>
                    <a:close/>
                  </a:path>
                </a:pathLst>
              </a:custGeom>
              <a:solidFill>
                <a:schemeClr val="bg1">
                  <a:lumMod val="7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115" name="Freeform 110"/>
              <p:cNvSpPr>
                <a:spLocks/>
              </p:cNvSpPr>
              <p:nvPr/>
            </p:nvSpPr>
            <p:spPr bwMode="auto">
              <a:xfrm>
                <a:off x="934664" y="2771053"/>
                <a:ext cx="765131" cy="286924"/>
              </a:xfrm>
              <a:custGeom>
                <a:avLst/>
                <a:gdLst>
                  <a:gd name="T0" fmla="*/ 172 w 196"/>
                  <a:gd name="T1" fmla="*/ 37 h 73"/>
                  <a:gd name="T2" fmla="*/ 196 w 196"/>
                  <a:gd name="T3" fmla="*/ 0 h 73"/>
                  <a:gd name="T4" fmla="*/ 0 w 196"/>
                  <a:gd name="T5" fmla="*/ 29 h 73"/>
                  <a:gd name="T6" fmla="*/ 0 w 196"/>
                  <a:gd name="T7" fmla="*/ 44 h 73"/>
                  <a:gd name="T8" fmla="*/ 196 w 196"/>
                  <a:gd name="T9" fmla="*/ 73 h 73"/>
                  <a:gd name="T10" fmla="*/ 172 w 196"/>
                  <a:gd name="T11" fmla="*/ 37 h 73"/>
                </a:gdLst>
                <a:ahLst/>
                <a:cxnLst>
                  <a:cxn ang="0">
                    <a:pos x="T0" y="T1"/>
                  </a:cxn>
                  <a:cxn ang="0">
                    <a:pos x="T2" y="T3"/>
                  </a:cxn>
                  <a:cxn ang="0">
                    <a:pos x="T4" y="T5"/>
                  </a:cxn>
                  <a:cxn ang="0">
                    <a:pos x="T6" y="T7"/>
                  </a:cxn>
                  <a:cxn ang="0">
                    <a:pos x="T8" y="T9"/>
                  </a:cxn>
                  <a:cxn ang="0">
                    <a:pos x="T10" y="T11"/>
                  </a:cxn>
                </a:cxnLst>
                <a:rect l="0" t="0" r="r" b="b"/>
                <a:pathLst>
                  <a:path w="196" h="73">
                    <a:moveTo>
                      <a:pt x="172" y="37"/>
                    </a:moveTo>
                    <a:cubicBezTo>
                      <a:pt x="172" y="18"/>
                      <a:pt x="191" y="15"/>
                      <a:pt x="196" y="0"/>
                    </a:cubicBezTo>
                    <a:cubicBezTo>
                      <a:pt x="0" y="29"/>
                      <a:pt x="0" y="29"/>
                      <a:pt x="0" y="29"/>
                    </a:cubicBezTo>
                    <a:cubicBezTo>
                      <a:pt x="0" y="44"/>
                      <a:pt x="0" y="44"/>
                      <a:pt x="0" y="44"/>
                    </a:cubicBezTo>
                    <a:cubicBezTo>
                      <a:pt x="196" y="73"/>
                      <a:pt x="196" y="73"/>
                      <a:pt x="196" y="73"/>
                    </a:cubicBezTo>
                    <a:cubicBezTo>
                      <a:pt x="191" y="58"/>
                      <a:pt x="172" y="56"/>
                      <a:pt x="172" y="37"/>
                    </a:cubicBezTo>
                    <a:close/>
                  </a:path>
                </a:pathLst>
              </a:custGeom>
              <a:solidFill>
                <a:schemeClr val="bg1">
                  <a:lumMod val="6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116" name="Freeform 111"/>
              <p:cNvSpPr>
                <a:spLocks/>
              </p:cNvSpPr>
              <p:nvPr/>
            </p:nvSpPr>
            <p:spPr bwMode="auto">
              <a:xfrm>
                <a:off x="735136" y="2884834"/>
                <a:ext cx="199528" cy="59364"/>
              </a:xfrm>
              <a:custGeom>
                <a:avLst/>
                <a:gdLst>
                  <a:gd name="T0" fmla="*/ 121 w 121"/>
                  <a:gd name="T1" fmla="*/ 0 h 36"/>
                  <a:gd name="T2" fmla="*/ 0 w 121"/>
                  <a:gd name="T3" fmla="*/ 19 h 36"/>
                  <a:gd name="T4" fmla="*/ 121 w 121"/>
                  <a:gd name="T5" fmla="*/ 36 h 36"/>
                  <a:gd name="T6" fmla="*/ 121 w 121"/>
                  <a:gd name="T7" fmla="*/ 0 h 36"/>
                </a:gdLst>
                <a:ahLst/>
                <a:cxnLst>
                  <a:cxn ang="0">
                    <a:pos x="T0" y="T1"/>
                  </a:cxn>
                  <a:cxn ang="0">
                    <a:pos x="T2" y="T3"/>
                  </a:cxn>
                  <a:cxn ang="0">
                    <a:pos x="T4" y="T5"/>
                  </a:cxn>
                  <a:cxn ang="0">
                    <a:pos x="T6" y="T7"/>
                  </a:cxn>
                </a:cxnLst>
                <a:rect l="0" t="0" r="r" b="b"/>
                <a:pathLst>
                  <a:path w="121" h="36">
                    <a:moveTo>
                      <a:pt x="121" y="0"/>
                    </a:moveTo>
                    <a:lnTo>
                      <a:pt x="0" y="19"/>
                    </a:lnTo>
                    <a:lnTo>
                      <a:pt x="121" y="36"/>
                    </a:lnTo>
                    <a:lnTo>
                      <a:pt x="121" y="0"/>
                    </a:lnTo>
                    <a:close/>
                  </a:path>
                </a:pathLst>
              </a:custGeom>
              <a:solidFill>
                <a:schemeClr val="tx1">
                  <a:lumMod val="65000"/>
                  <a:lumOff val="3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nvGrpSpPr>
            <p:cNvPr id="138" name="Group 137"/>
            <p:cNvGrpSpPr/>
            <p:nvPr/>
          </p:nvGrpSpPr>
          <p:grpSpPr>
            <a:xfrm>
              <a:off x="3259739" y="2396733"/>
              <a:ext cx="1559944" cy="1035565"/>
              <a:chOff x="3259739" y="2396733"/>
              <a:chExt cx="1559944" cy="1035565"/>
            </a:xfrm>
          </p:grpSpPr>
          <p:sp>
            <p:nvSpPr>
              <p:cNvPr id="105" name="Rectangle 100"/>
              <p:cNvSpPr>
                <a:spLocks noChangeArrowheads="1"/>
              </p:cNvSpPr>
              <p:nvPr/>
            </p:nvSpPr>
            <p:spPr bwMode="auto">
              <a:xfrm>
                <a:off x="3259739" y="2743021"/>
                <a:ext cx="1559944" cy="342990"/>
              </a:xfrm>
              <a:prstGeom prst="rect">
                <a:avLst/>
              </a:prstGeom>
              <a:solidFill>
                <a:schemeClr val="accent2"/>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106" name="Rectangle 101"/>
              <p:cNvSpPr>
                <a:spLocks noChangeArrowheads="1"/>
              </p:cNvSpPr>
              <p:nvPr/>
            </p:nvSpPr>
            <p:spPr bwMode="auto">
              <a:xfrm>
                <a:off x="3259739" y="2396733"/>
                <a:ext cx="1559944" cy="346288"/>
              </a:xfrm>
              <a:prstGeom prst="rect">
                <a:avLst/>
              </a:prstGeom>
              <a:solidFill>
                <a:schemeClr val="accent2">
                  <a:lumMod val="7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117" name="Rectangle 112"/>
              <p:cNvSpPr>
                <a:spLocks noChangeArrowheads="1"/>
              </p:cNvSpPr>
              <p:nvPr/>
            </p:nvSpPr>
            <p:spPr bwMode="auto">
              <a:xfrm>
                <a:off x="3259739" y="3086010"/>
                <a:ext cx="1559944" cy="346288"/>
              </a:xfrm>
              <a:prstGeom prst="rect">
                <a:avLst/>
              </a:prstGeom>
              <a:solidFill>
                <a:schemeClr val="accent2">
                  <a:lumMod val="60000"/>
                  <a:lumOff val="40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nvGrpSpPr>
            <p:cNvPr id="137" name="Group 136"/>
            <p:cNvGrpSpPr/>
            <p:nvPr/>
          </p:nvGrpSpPr>
          <p:grpSpPr>
            <a:xfrm>
              <a:off x="4822981" y="2396733"/>
              <a:ext cx="1559944" cy="1035565"/>
              <a:chOff x="4822981" y="2396733"/>
              <a:chExt cx="1559944" cy="1035565"/>
            </a:xfrm>
          </p:grpSpPr>
          <p:sp>
            <p:nvSpPr>
              <p:cNvPr id="118" name="Rectangle 113"/>
              <p:cNvSpPr>
                <a:spLocks noChangeArrowheads="1"/>
              </p:cNvSpPr>
              <p:nvPr/>
            </p:nvSpPr>
            <p:spPr bwMode="auto">
              <a:xfrm>
                <a:off x="4822981" y="2743021"/>
                <a:ext cx="1559944" cy="342990"/>
              </a:xfrm>
              <a:prstGeom prst="rect">
                <a:avLst/>
              </a:prstGeom>
              <a:solidFill>
                <a:schemeClr val="accent3"/>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119" name="Rectangle 114"/>
              <p:cNvSpPr>
                <a:spLocks noChangeArrowheads="1"/>
              </p:cNvSpPr>
              <p:nvPr/>
            </p:nvSpPr>
            <p:spPr bwMode="auto">
              <a:xfrm>
                <a:off x="4822981" y="2396733"/>
                <a:ext cx="1559944" cy="346288"/>
              </a:xfrm>
              <a:prstGeom prst="rect">
                <a:avLst/>
              </a:prstGeom>
              <a:solidFill>
                <a:schemeClr val="accent3">
                  <a:lumMod val="7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120" name="Rectangle 115"/>
              <p:cNvSpPr>
                <a:spLocks noChangeArrowheads="1"/>
              </p:cNvSpPr>
              <p:nvPr/>
            </p:nvSpPr>
            <p:spPr bwMode="auto">
              <a:xfrm>
                <a:off x="4822981" y="3086010"/>
                <a:ext cx="1559944" cy="346288"/>
              </a:xfrm>
              <a:prstGeom prst="rect">
                <a:avLst/>
              </a:prstGeom>
              <a:solidFill>
                <a:schemeClr val="accent3">
                  <a:lumMod val="60000"/>
                  <a:lumOff val="40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nvGrpSpPr>
            <p:cNvPr id="136" name="Group 135"/>
            <p:cNvGrpSpPr/>
            <p:nvPr/>
          </p:nvGrpSpPr>
          <p:grpSpPr>
            <a:xfrm>
              <a:off x="6386223" y="2396733"/>
              <a:ext cx="1559944" cy="1035565"/>
              <a:chOff x="6386223" y="2396733"/>
              <a:chExt cx="1559944" cy="1035565"/>
            </a:xfrm>
          </p:grpSpPr>
          <p:sp>
            <p:nvSpPr>
              <p:cNvPr id="121" name="Rectangle 116"/>
              <p:cNvSpPr>
                <a:spLocks noChangeArrowheads="1"/>
              </p:cNvSpPr>
              <p:nvPr/>
            </p:nvSpPr>
            <p:spPr bwMode="auto">
              <a:xfrm>
                <a:off x="6386223" y="2743021"/>
                <a:ext cx="1559944" cy="342990"/>
              </a:xfrm>
              <a:prstGeom prst="rect">
                <a:avLst/>
              </a:prstGeom>
              <a:solidFill>
                <a:schemeClr val="accent4"/>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122" name="Rectangle 117"/>
              <p:cNvSpPr>
                <a:spLocks noChangeArrowheads="1"/>
              </p:cNvSpPr>
              <p:nvPr/>
            </p:nvSpPr>
            <p:spPr bwMode="auto">
              <a:xfrm>
                <a:off x="6386223" y="2396733"/>
                <a:ext cx="1559944" cy="346288"/>
              </a:xfrm>
              <a:prstGeom prst="rect">
                <a:avLst/>
              </a:prstGeom>
              <a:solidFill>
                <a:schemeClr val="accent4">
                  <a:lumMod val="7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123" name="Rectangle 118"/>
              <p:cNvSpPr>
                <a:spLocks noChangeArrowheads="1"/>
              </p:cNvSpPr>
              <p:nvPr/>
            </p:nvSpPr>
            <p:spPr bwMode="auto">
              <a:xfrm>
                <a:off x="6386223" y="3086010"/>
                <a:ext cx="1559944" cy="346288"/>
              </a:xfrm>
              <a:prstGeom prst="rect">
                <a:avLst/>
              </a:prstGeom>
              <a:solidFill>
                <a:schemeClr val="accent4">
                  <a:lumMod val="60000"/>
                  <a:lumOff val="40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nvGrpSpPr>
            <p:cNvPr id="135" name="Group 134"/>
            <p:cNvGrpSpPr/>
            <p:nvPr/>
          </p:nvGrpSpPr>
          <p:grpSpPr>
            <a:xfrm>
              <a:off x="7951114" y="2396733"/>
              <a:ext cx="1559944" cy="1035565"/>
              <a:chOff x="7951114" y="2396733"/>
              <a:chExt cx="1559944" cy="1035565"/>
            </a:xfrm>
          </p:grpSpPr>
          <p:sp>
            <p:nvSpPr>
              <p:cNvPr id="124" name="Rectangle 119"/>
              <p:cNvSpPr>
                <a:spLocks noChangeArrowheads="1"/>
              </p:cNvSpPr>
              <p:nvPr/>
            </p:nvSpPr>
            <p:spPr bwMode="auto">
              <a:xfrm>
                <a:off x="7951114" y="2743021"/>
                <a:ext cx="1559944" cy="342990"/>
              </a:xfrm>
              <a:prstGeom prst="rect">
                <a:avLst/>
              </a:prstGeom>
              <a:solidFill>
                <a:schemeClr val="accent5"/>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125" name="Rectangle 120"/>
              <p:cNvSpPr>
                <a:spLocks noChangeArrowheads="1"/>
              </p:cNvSpPr>
              <p:nvPr/>
            </p:nvSpPr>
            <p:spPr bwMode="auto">
              <a:xfrm>
                <a:off x="7951114" y="2396733"/>
                <a:ext cx="1559944" cy="346288"/>
              </a:xfrm>
              <a:prstGeom prst="rect">
                <a:avLst/>
              </a:prstGeom>
              <a:solidFill>
                <a:schemeClr val="accent5">
                  <a:lumMod val="7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126" name="Rectangle 121"/>
              <p:cNvSpPr>
                <a:spLocks noChangeArrowheads="1"/>
              </p:cNvSpPr>
              <p:nvPr/>
            </p:nvSpPr>
            <p:spPr bwMode="auto">
              <a:xfrm>
                <a:off x="7951114" y="3086010"/>
                <a:ext cx="1559944" cy="346288"/>
              </a:xfrm>
              <a:prstGeom prst="rect">
                <a:avLst/>
              </a:prstGeom>
              <a:solidFill>
                <a:schemeClr val="accent5">
                  <a:lumMod val="60000"/>
                  <a:lumOff val="40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nvGrpSpPr>
            <p:cNvPr id="134" name="Group 133"/>
            <p:cNvGrpSpPr/>
            <p:nvPr/>
          </p:nvGrpSpPr>
          <p:grpSpPr>
            <a:xfrm>
              <a:off x="9511058" y="2396733"/>
              <a:ext cx="1559944" cy="1035565"/>
              <a:chOff x="9511058" y="2396733"/>
              <a:chExt cx="1559944" cy="1035565"/>
            </a:xfrm>
          </p:grpSpPr>
          <p:sp>
            <p:nvSpPr>
              <p:cNvPr id="127" name="Rectangle 122"/>
              <p:cNvSpPr>
                <a:spLocks noChangeArrowheads="1"/>
              </p:cNvSpPr>
              <p:nvPr/>
            </p:nvSpPr>
            <p:spPr bwMode="auto">
              <a:xfrm>
                <a:off x="9511058" y="2743021"/>
                <a:ext cx="1559944" cy="342990"/>
              </a:xfrm>
              <a:prstGeom prst="rect">
                <a:avLst/>
              </a:prstGeom>
              <a:solidFill>
                <a:schemeClr val="accent6"/>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128" name="Rectangle 123"/>
              <p:cNvSpPr>
                <a:spLocks noChangeArrowheads="1"/>
              </p:cNvSpPr>
              <p:nvPr/>
            </p:nvSpPr>
            <p:spPr bwMode="auto">
              <a:xfrm>
                <a:off x="9511058" y="2396733"/>
                <a:ext cx="1559944" cy="346288"/>
              </a:xfrm>
              <a:prstGeom prst="rect">
                <a:avLst/>
              </a:prstGeom>
              <a:solidFill>
                <a:schemeClr val="accent6">
                  <a:lumMod val="7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129" name="Rectangle 124"/>
              <p:cNvSpPr>
                <a:spLocks noChangeArrowheads="1"/>
              </p:cNvSpPr>
              <p:nvPr/>
            </p:nvSpPr>
            <p:spPr bwMode="auto">
              <a:xfrm>
                <a:off x="9511058" y="3086010"/>
                <a:ext cx="1559944" cy="346288"/>
              </a:xfrm>
              <a:prstGeom prst="rect">
                <a:avLst/>
              </a:prstGeom>
              <a:solidFill>
                <a:schemeClr val="accent6">
                  <a:lumMod val="60000"/>
                  <a:lumOff val="40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nvGrpSpPr>
            <p:cNvPr id="133" name="Group 132"/>
            <p:cNvGrpSpPr/>
            <p:nvPr/>
          </p:nvGrpSpPr>
          <p:grpSpPr>
            <a:xfrm>
              <a:off x="11071002" y="2396733"/>
              <a:ext cx="389161" cy="1035565"/>
              <a:chOff x="11071002" y="2396733"/>
              <a:chExt cx="389161" cy="1035565"/>
            </a:xfrm>
          </p:grpSpPr>
          <p:sp>
            <p:nvSpPr>
              <p:cNvPr id="130" name="Freeform 125"/>
              <p:cNvSpPr>
                <a:spLocks/>
              </p:cNvSpPr>
              <p:nvPr/>
            </p:nvSpPr>
            <p:spPr bwMode="auto">
              <a:xfrm>
                <a:off x="11194676" y="2396733"/>
                <a:ext cx="265487" cy="1035565"/>
              </a:xfrm>
              <a:custGeom>
                <a:avLst/>
                <a:gdLst>
                  <a:gd name="T0" fmla="*/ 68 w 68"/>
                  <a:gd name="T1" fmla="*/ 132 h 263"/>
                  <a:gd name="T2" fmla="*/ 38 w 68"/>
                  <a:gd name="T3" fmla="*/ 0 h 263"/>
                  <a:gd name="T4" fmla="*/ 0 w 68"/>
                  <a:gd name="T5" fmla="*/ 0 h 263"/>
                  <a:gd name="T6" fmla="*/ 0 w 68"/>
                  <a:gd name="T7" fmla="*/ 263 h 263"/>
                  <a:gd name="T8" fmla="*/ 38 w 68"/>
                  <a:gd name="T9" fmla="*/ 263 h 263"/>
                  <a:gd name="T10" fmla="*/ 68 w 68"/>
                  <a:gd name="T11" fmla="*/ 132 h 263"/>
                </a:gdLst>
                <a:ahLst/>
                <a:cxnLst>
                  <a:cxn ang="0">
                    <a:pos x="T0" y="T1"/>
                  </a:cxn>
                  <a:cxn ang="0">
                    <a:pos x="T2" y="T3"/>
                  </a:cxn>
                  <a:cxn ang="0">
                    <a:pos x="T4" y="T5"/>
                  </a:cxn>
                  <a:cxn ang="0">
                    <a:pos x="T6" y="T7"/>
                  </a:cxn>
                  <a:cxn ang="0">
                    <a:pos x="T8" y="T9"/>
                  </a:cxn>
                  <a:cxn ang="0">
                    <a:pos x="T10" y="T11"/>
                  </a:cxn>
                </a:cxnLst>
                <a:rect l="0" t="0" r="r" b="b"/>
                <a:pathLst>
                  <a:path w="68" h="263">
                    <a:moveTo>
                      <a:pt x="68" y="132"/>
                    </a:moveTo>
                    <a:cubicBezTo>
                      <a:pt x="68" y="60"/>
                      <a:pt x="58" y="0"/>
                      <a:pt x="38" y="0"/>
                    </a:cubicBezTo>
                    <a:cubicBezTo>
                      <a:pt x="32" y="0"/>
                      <a:pt x="19" y="0"/>
                      <a:pt x="0" y="0"/>
                    </a:cubicBezTo>
                    <a:cubicBezTo>
                      <a:pt x="0" y="263"/>
                      <a:pt x="0" y="263"/>
                      <a:pt x="0" y="263"/>
                    </a:cubicBezTo>
                    <a:cubicBezTo>
                      <a:pt x="19" y="263"/>
                      <a:pt x="32" y="263"/>
                      <a:pt x="38" y="263"/>
                    </a:cubicBezTo>
                    <a:cubicBezTo>
                      <a:pt x="58" y="263"/>
                      <a:pt x="68" y="203"/>
                      <a:pt x="68" y="132"/>
                    </a:cubicBezTo>
                    <a:close/>
                  </a:path>
                </a:pathLst>
              </a:custGeom>
              <a:gradFill flip="none" rotWithShape="1">
                <a:gsLst>
                  <a:gs pos="100000">
                    <a:schemeClr val="tx1"/>
                  </a:gs>
                  <a:gs pos="0">
                    <a:schemeClr val="bg1">
                      <a:lumMod val="65000"/>
                    </a:schemeClr>
                  </a:gs>
                  <a:gs pos="40000">
                    <a:schemeClr val="tx1">
                      <a:lumMod val="50000"/>
                      <a:lumOff val="50000"/>
                    </a:schemeClr>
                  </a:gs>
                </a:gsLst>
                <a:path path="shape">
                  <a:fillToRect l="50000" t="50000" r="50000" b="50000"/>
                </a:path>
                <a:tileRect/>
              </a:gra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131" name="Freeform 126"/>
              <p:cNvSpPr>
                <a:spLocks/>
              </p:cNvSpPr>
              <p:nvPr/>
            </p:nvSpPr>
            <p:spPr bwMode="auto">
              <a:xfrm>
                <a:off x="11071002" y="2396733"/>
                <a:ext cx="123674" cy="1035565"/>
              </a:xfrm>
              <a:custGeom>
                <a:avLst/>
                <a:gdLst>
                  <a:gd name="T0" fmla="*/ 0 w 32"/>
                  <a:gd name="T1" fmla="*/ 0 h 263"/>
                  <a:gd name="T2" fmla="*/ 0 w 32"/>
                  <a:gd name="T3" fmla="*/ 263 h 263"/>
                  <a:gd name="T4" fmla="*/ 32 w 32"/>
                  <a:gd name="T5" fmla="*/ 263 h 263"/>
                  <a:gd name="T6" fmla="*/ 32 w 32"/>
                  <a:gd name="T7" fmla="*/ 0 h 263"/>
                  <a:gd name="T8" fmla="*/ 0 w 32"/>
                  <a:gd name="T9" fmla="*/ 0 h 263"/>
                </a:gdLst>
                <a:ahLst/>
                <a:cxnLst>
                  <a:cxn ang="0">
                    <a:pos x="T0" y="T1"/>
                  </a:cxn>
                  <a:cxn ang="0">
                    <a:pos x="T2" y="T3"/>
                  </a:cxn>
                  <a:cxn ang="0">
                    <a:pos x="T4" y="T5"/>
                  </a:cxn>
                  <a:cxn ang="0">
                    <a:pos x="T6" y="T7"/>
                  </a:cxn>
                  <a:cxn ang="0">
                    <a:pos x="T8" y="T9"/>
                  </a:cxn>
                </a:cxnLst>
                <a:rect l="0" t="0" r="r" b="b"/>
                <a:pathLst>
                  <a:path w="32" h="263">
                    <a:moveTo>
                      <a:pt x="0" y="0"/>
                    </a:moveTo>
                    <a:cubicBezTo>
                      <a:pt x="0" y="263"/>
                      <a:pt x="0" y="263"/>
                      <a:pt x="0" y="263"/>
                    </a:cubicBezTo>
                    <a:cubicBezTo>
                      <a:pt x="12" y="263"/>
                      <a:pt x="23" y="263"/>
                      <a:pt x="32" y="263"/>
                    </a:cubicBezTo>
                    <a:cubicBezTo>
                      <a:pt x="32" y="0"/>
                      <a:pt x="32" y="0"/>
                      <a:pt x="32" y="0"/>
                    </a:cubicBezTo>
                    <a:cubicBezTo>
                      <a:pt x="23" y="0"/>
                      <a:pt x="12" y="0"/>
                      <a:pt x="0" y="0"/>
                    </a:cubicBezTo>
                    <a:close/>
                  </a:path>
                </a:pathLst>
              </a:custGeom>
              <a:gradFill>
                <a:gsLst>
                  <a:gs pos="100000">
                    <a:schemeClr val="tx1"/>
                  </a:gs>
                  <a:gs pos="0">
                    <a:schemeClr val="bg1">
                      <a:lumMod val="65000"/>
                    </a:schemeClr>
                  </a:gs>
                  <a:gs pos="40000">
                    <a:schemeClr val="tx1">
                      <a:lumMod val="50000"/>
                      <a:lumOff val="50000"/>
                    </a:schemeClr>
                  </a:gs>
                </a:gsLst>
                <a:path path="shape">
                  <a:fillToRect l="50000" t="50000" r="50000" b="50000"/>
                </a:path>
              </a:gra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grpSp>
        <p:nvGrpSpPr>
          <p:cNvPr id="145" name="Group 144"/>
          <p:cNvGrpSpPr/>
          <p:nvPr/>
        </p:nvGrpSpPr>
        <p:grpSpPr>
          <a:xfrm>
            <a:off x="3922674" y="1803272"/>
            <a:ext cx="1279520" cy="697890"/>
            <a:chOff x="3496918" y="2091806"/>
            <a:chExt cx="1706026" cy="930519"/>
          </a:xfrm>
        </p:grpSpPr>
        <p:sp>
          <p:nvSpPr>
            <p:cNvPr id="146" name="Title"/>
            <p:cNvSpPr txBox="1"/>
            <p:nvPr/>
          </p:nvSpPr>
          <p:spPr>
            <a:xfrm>
              <a:off x="3892331" y="2091806"/>
              <a:ext cx="915208" cy="338554"/>
            </a:xfrm>
            <a:prstGeom prst="rect">
              <a:avLst/>
            </a:prstGeom>
            <a:noFill/>
          </p:spPr>
          <p:txBody>
            <a:bodyPr wrap="none" rtlCol="0">
              <a:spAutoFit/>
            </a:bodyPr>
            <a:lstStyle/>
            <a:p>
              <a:pPr algn="ctr"/>
              <a:r>
                <a:rPr lang="id-ID" sz="1050" dirty="0">
                  <a:cs typeface="+mn-ea"/>
                  <a:sym typeface="+mn-lt"/>
                </a:rPr>
                <a:t>Strategy</a:t>
              </a:r>
            </a:p>
          </p:txBody>
        </p:sp>
        <p:sp>
          <p:nvSpPr>
            <p:cNvPr id="147" name="Details"/>
            <p:cNvSpPr txBox="1"/>
            <p:nvPr/>
          </p:nvSpPr>
          <p:spPr>
            <a:xfrm>
              <a:off x="3496918" y="2334958"/>
              <a:ext cx="1706026" cy="687367"/>
            </a:xfrm>
            <a:prstGeom prst="rect">
              <a:avLst/>
            </a:prstGeom>
            <a:noFill/>
          </p:spPr>
          <p:txBody>
            <a:bodyPr wrap="square" rtlCol="0" anchor="t">
              <a:spAutoFit/>
            </a:bodyPr>
            <a:lstStyle/>
            <a:p>
              <a:pPr algn="ctr">
                <a:lnSpc>
                  <a:spcPts val="1051"/>
                </a:lnSpc>
              </a:pPr>
              <a:r>
                <a:rPr lang="en-US" sz="751" dirty="0">
                  <a:solidFill>
                    <a:schemeClr val="bg1">
                      <a:lumMod val="50000"/>
                    </a:schemeClr>
                  </a:solidFill>
                  <a:cs typeface="+mn-ea"/>
                  <a:sym typeface="+mn-lt"/>
                </a:rPr>
                <a:t>This is a sample </a:t>
              </a:r>
              <a:r>
                <a:rPr lang="en-US" sz="751" dirty="0" err="1">
                  <a:solidFill>
                    <a:schemeClr val="bg1">
                      <a:lumMod val="50000"/>
                    </a:schemeClr>
                  </a:solidFill>
                  <a:cs typeface="+mn-ea"/>
                  <a:sym typeface="+mn-lt"/>
                </a:rPr>
                <a:t>Lorem</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ipsum</a:t>
              </a:r>
              <a:r>
                <a:rPr lang="id-ID" sz="751" dirty="0">
                  <a:solidFill>
                    <a:schemeClr val="bg1">
                      <a:lumMod val="50000"/>
                    </a:schemeClr>
                  </a:solidFill>
                  <a:cs typeface="+mn-ea"/>
                  <a:sym typeface="+mn-lt"/>
                </a:rPr>
                <a:t> sit amet adipiscing elit</a:t>
              </a:r>
              <a:endParaRPr lang="en-US" sz="751" dirty="0">
                <a:solidFill>
                  <a:schemeClr val="bg1">
                    <a:lumMod val="50000"/>
                  </a:schemeClr>
                </a:solidFill>
                <a:cs typeface="+mn-ea"/>
                <a:sym typeface="+mn-lt"/>
              </a:endParaRPr>
            </a:p>
          </p:txBody>
        </p:sp>
      </p:grpSp>
      <p:cxnSp>
        <p:nvCxnSpPr>
          <p:cNvPr id="160" name="Straight Connector 159"/>
          <p:cNvCxnSpPr/>
          <p:nvPr/>
        </p:nvCxnSpPr>
        <p:spPr>
          <a:xfrm flipV="1">
            <a:off x="4562428" y="2605848"/>
            <a:ext cx="0" cy="362167"/>
          </a:xfrm>
          <a:prstGeom prst="line">
            <a:avLst/>
          </a:prstGeom>
          <a:ln>
            <a:solidFill>
              <a:schemeClr val="bg1">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nvGrpSpPr>
          <p:cNvPr id="151" name="Group 150"/>
          <p:cNvGrpSpPr/>
          <p:nvPr/>
        </p:nvGrpSpPr>
        <p:grpSpPr>
          <a:xfrm>
            <a:off x="6289987" y="1803272"/>
            <a:ext cx="1279520" cy="697890"/>
            <a:chOff x="5741123" y="2091806"/>
            <a:chExt cx="1706026" cy="930519"/>
          </a:xfrm>
        </p:grpSpPr>
        <p:sp>
          <p:nvSpPr>
            <p:cNvPr id="152" name="Title"/>
            <p:cNvSpPr txBox="1"/>
            <p:nvPr/>
          </p:nvSpPr>
          <p:spPr>
            <a:xfrm>
              <a:off x="6161112" y="2091806"/>
              <a:ext cx="866050" cy="338554"/>
            </a:xfrm>
            <a:prstGeom prst="rect">
              <a:avLst/>
            </a:prstGeom>
            <a:noFill/>
          </p:spPr>
          <p:txBody>
            <a:bodyPr wrap="none" rtlCol="0">
              <a:spAutoFit/>
            </a:bodyPr>
            <a:lstStyle/>
            <a:p>
              <a:pPr algn="ctr"/>
              <a:r>
                <a:rPr lang="id-ID" sz="1050" dirty="0">
                  <a:cs typeface="+mn-ea"/>
                  <a:sym typeface="+mn-lt"/>
                </a:rPr>
                <a:t>Product</a:t>
              </a:r>
            </a:p>
          </p:txBody>
        </p:sp>
        <p:sp>
          <p:nvSpPr>
            <p:cNvPr id="153" name="Details"/>
            <p:cNvSpPr txBox="1"/>
            <p:nvPr/>
          </p:nvSpPr>
          <p:spPr>
            <a:xfrm>
              <a:off x="5741123" y="2334958"/>
              <a:ext cx="1706026" cy="687367"/>
            </a:xfrm>
            <a:prstGeom prst="rect">
              <a:avLst/>
            </a:prstGeom>
            <a:noFill/>
          </p:spPr>
          <p:txBody>
            <a:bodyPr wrap="square" rtlCol="0" anchor="t">
              <a:spAutoFit/>
            </a:bodyPr>
            <a:lstStyle/>
            <a:p>
              <a:pPr algn="ctr">
                <a:lnSpc>
                  <a:spcPts val="1051"/>
                </a:lnSpc>
              </a:pPr>
              <a:r>
                <a:rPr lang="en-US" sz="751" dirty="0">
                  <a:solidFill>
                    <a:schemeClr val="bg1">
                      <a:lumMod val="50000"/>
                    </a:schemeClr>
                  </a:solidFill>
                  <a:cs typeface="+mn-ea"/>
                  <a:sym typeface="+mn-lt"/>
                </a:rPr>
                <a:t>This is a sample </a:t>
              </a:r>
              <a:r>
                <a:rPr lang="en-US" sz="751" dirty="0" err="1">
                  <a:solidFill>
                    <a:schemeClr val="bg1">
                      <a:lumMod val="50000"/>
                    </a:schemeClr>
                  </a:solidFill>
                  <a:cs typeface="+mn-ea"/>
                  <a:sym typeface="+mn-lt"/>
                </a:rPr>
                <a:t>Lorem</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ipsum</a:t>
              </a:r>
              <a:r>
                <a:rPr lang="id-ID" sz="751" dirty="0">
                  <a:solidFill>
                    <a:schemeClr val="bg1">
                      <a:lumMod val="50000"/>
                    </a:schemeClr>
                  </a:solidFill>
                  <a:cs typeface="+mn-ea"/>
                  <a:sym typeface="+mn-lt"/>
                </a:rPr>
                <a:t> sit amet adipiscing elit</a:t>
              </a:r>
              <a:endParaRPr lang="en-US" sz="751" dirty="0">
                <a:solidFill>
                  <a:schemeClr val="bg1">
                    <a:lumMod val="50000"/>
                  </a:schemeClr>
                </a:solidFill>
                <a:cs typeface="+mn-ea"/>
                <a:sym typeface="+mn-lt"/>
              </a:endParaRPr>
            </a:p>
          </p:txBody>
        </p:sp>
      </p:grpSp>
      <p:cxnSp>
        <p:nvCxnSpPr>
          <p:cNvPr id="161" name="Straight Connector 160"/>
          <p:cNvCxnSpPr/>
          <p:nvPr/>
        </p:nvCxnSpPr>
        <p:spPr>
          <a:xfrm flipV="1">
            <a:off x="6929741" y="2605848"/>
            <a:ext cx="0" cy="362167"/>
          </a:xfrm>
          <a:prstGeom prst="line">
            <a:avLst/>
          </a:prstGeom>
          <a:ln>
            <a:solidFill>
              <a:schemeClr val="bg1">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nvGrpSpPr>
          <p:cNvPr id="157" name="Group 156"/>
          <p:cNvGrpSpPr/>
          <p:nvPr/>
        </p:nvGrpSpPr>
        <p:grpSpPr>
          <a:xfrm>
            <a:off x="8657299" y="1803272"/>
            <a:ext cx="1279520" cy="697890"/>
            <a:chOff x="7972435" y="2091806"/>
            <a:chExt cx="1706026" cy="930519"/>
          </a:xfrm>
        </p:grpSpPr>
        <p:sp>
          <p:nvSpPr>
            <p:cNvPr id="158" name="Title"/>
            <p:cNvSpPr txBox="1"/>
            <p:nvPr/>
          </p:nvSpPr>
          <p:spPr>
            <a:xfrm>
              <a:off x="8492885" y="2091806"/>
              <a:ext cx="665140" cy="338554"/>
            </a:xfrm>
            <a:prstGeom prst="rect">
              <a:avLst/>
            </a:prstGeom>
            <a:noFill/>
          </p:spPr>
          <p:txBody>
            <a:bodyPr wrap="none" rtlCol="0">
              <a:spAutoFit/>
            </a:bodyPr>
            <a:lstStyle/>
            <a:p>
              <a:pPr algn="ctr"/>
              <a:r>
                <a:rPr lang="id-ID" sz="1050" dirty="0">
                  <a:cs typeface="+mn-ea"/>
                  <a:sym typeface="+mn-lt"/>
                </a:rPr>
                <a:t>Profit</a:t>
              </a:r>
            </a:p>
          </p:txBody>
        </p:sp>
        <p:sp>
          <p:nvSpPr>
            <p:cNvPr id="159" name="Details"/>
            <p:cNvSpPr txBox="1"/>
            <p:nvPr/>
          </p:nvSpPr>
          <p:spPr>
            <a:xfrm>
              <a:off x="7972435" y="2334958"/>
              <a:ext cx="1706026" cy="687367"/>
            </a:xfrm>
            <a:prstGeom prst="rect">
              <a:avLst/>
            </a:prstGeom>
            <a:noFill/>
          </p:spPr>
          <p:txBody>
            <a:bodyPr wrap="square" rtlCol="0" anchor="t">
              <a:spAutoFit/>
            </a:bodyPr>
            <a:lstStyle/>
            <a:p>
              <a:pPr algn="ctr">
                <a:lnSpc>
                  <a:spcPts val="1051"/>
                </a:lnSpc>
              </a:pPr>
              <a:r>
                <a:rPr lang="en-US" sz="751" dirty="0">
                  <a:solidFill>
                    <a:schemeClr val="bg1">
                      <a:lumMod val="50000"/>
                    </a:schemeClr>
                  </a:solidFill>
                  <a:cs typeface="+mn-ea"/>
                  <a:sym typeface="+mn-lt"/>
                </a:rPr>
                <a:t>This is a sample </a:t>
              </a:r>
              <a:r>
                <a:rPr lang="en-US" sz="751" dirty="0" err="1">
                  <a:solidFill>
                    <a:schemeClr val="bg1">
                      <a:lumMod val="50000"/>
                    </a:schemeClr>
                  </a:solidFill>
                  <a:cs typeface="+mn-ea"/>
                  <a:sym typeface="+mn-lt"/>
                </a:rPr>
                <a:t>Lorem</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ipsum</a:t>
              </a:r>
              <a:r>
                <a:rPr lang="id-ID" sz="751" dirty="0">
                  <a:solidFill>
                    <a:schemeClr val="bg1">
                      <a:lumMod val="50000"/>
                    </a:schemeClr>
                  </a:solidFill>
                  <a:cs typeface="+mn-ea"/>
                  <a:sym typeface="+mn-lt"/>
                </a:rPr>
                <a:t> sit amet adipiscing elit</a:t>
              </a:r>
              <a:endParaRPr lang="en-US" sz="751" dirty="0">
                <a:solidFill>
                  <a:schemeClr val="bg1">
                    <a:lumMod val="50000"/>
                  </a:schemeClr>
                </a:solidFill>
                <a:cs typeface="+mn-ea"/>
                <a:sym typeface="+mn-lt"/>
              </a:endParaRPr>
            </a:p>
          </p:txBody>
        </p:sp>
      </p:grpSp>
      <p:cxnSp>
        <p:nvCxnSpPr>
          <p:cNvPr id="162" name="Straight Connector 161"/>
          <p:cNvCxnSpPr/>
          <p:nvPr/>
        </p:nvCxnSpPr>
        <p:spPr>
          <a:xfrm flipV="1">
            <a:off x="9297053" y="2605848"/>
            <a:ext cx="0" cy="362167"/>
          </a:xfrm>
          <a:prstGeom prst="line">
            <a:avLst/>
          </a:prstGeom>
          <a:ln>
            <a:solidFill>
              <a:schemeClr val="bg1">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nvGrpSpPr>
          <p:cNvPr id="142" name="Group 141"/>
          <p:cNvGrpSpPr/>
          <p:nvPr/>
        </p:nvGrpSpPr>
        <p:grpSpPr>
          <a:xfrm>
            <a:off x="2739018" y="4430074"/>
            <a:ext cx="1279520" cy="697890"/>
            <a:chOff x="2780748" y="5279706"/>
            <a:chExt cx="1706026" cy="930519"/>
          </a:xfrm>
        </p:grpSpPr>
        <p:sp>
          <p:nvSpPr>
            <p:cNvPr id="143" name="Title"/>
            <p:cNvSpPr txBox="1"/>
            <p:nvPr/>
          </p:nvSpPr>
          <p:spPr>
            <a:xfrm>
              <a:off x="3335382" y="5279706"/>
              <a:ext cx="596745" cy="338554"/>
            </a:xfrm>
            <a:prstGeom prst="rect">
              <a:avLst/>
            </a:prstGeom>
            <a:noFill/>
          </p:spPr>
          <p:txBody>
            <a:bodyPr wrap="none" rtlCol="0">
              <a:spAutoFit/>
            </a:bodyPr>
            <a:lstStyle/>
            <a:p>
              <a:pPr algn="ctr"/>
              <a:r>
                <a:rPr lang="id-ID" sz="1050" dirty="0">
                  <a:cs typeface="+mn-ea"/>
                  <a:sym typeface="+mn-lt"/>
                </a:rPr>
                <a:t>Idea</a:t>
              </a:r>
            </a:p>
          </p:txBody>
        </p:sp>
        <p:sp>
          <p:nvSpPr>
            <p:cNvPr id="144" name="Details"/>
            <p:cNvSpPr txBox="1"/>
            <p:nvPr/>
          </p:nvSpPr>
          <p:spPr>
            <a:xfrm>
              <a:off x="2780748" y="5522858"/>
              <a:ext cx="1706026" cy="687367"/>
            </a:xfrm>
            <a:prstGeom prst="rect">
              <a:avLst/>
            </a:prstGeom>
            <a:noFill/>
          </p:spPr>
          <p:txBody>
            <a:bodyPr wrap="square" rtlCol="0" anchor="t">
              <a:spAutoFit/>
            </a:bodyPr>
            <a:lstStyle/>
            <a:p>
              <a:pPr algn="ctr">
                <a:lnSpc>
                  <a:spcPts val="1051"/>
                </a:lnSpc>
              </a:pPr>
              <a:r>
                <a:rPr lang="en-US" sz="751" dirty="0">
                  <a:solidFill>
                    <a:schemeClr val="bg1">
                      <a:lumMod val="50000"/>
                    </a:schemeClr>
                  </a:solidFill>
                  <a:cs typeface="+mn-ea"/>
                  <a:sym typeface="+mn-lt"/>
                </a:rPr>
                <a:t>This is a sample </a:t>
              </a:r>
              <a:r>
                <a:rPr lang="en-US" sz="751" dirty="0" err="1">
                  <a:solidFill>
                    <a:schemeClr val="bg1">
                      <a:lumMod val="50000"/>
                    </a:schemeClr>
                  </a:solidFill>
                  <a:cs typeface="+mn-ea"/>
                  <a:sym typeface="+mn-lt"/>
                </a:rPr>
                <a:t>Lorem</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ipsum</a:t>
              </a:r>
              <a:r>
                <a:rPr lang="id-ID" sz="751" dirty="0">
                  <a:solidFill>
                    <a:schemeClr val="bg1">
                      <a:lumMod val="50000"/>
                    </a:schemeClr>
                  </a:solidFill>
                  <a:cs typeface="+mn-ea"/>
                  <a:sym typeface="+mn-lt"/>
                </a:rPr>
                <a:t> sit amet adipiscing elit</a:t>
              </a:r>
              <a:endParaRPr lang="en-US" sz="751" dirty="0">
                <a:solidFill>
                  <a:schemeClr val="bg1">
                    <a:lumMod val="50000"/>
                  </a:schemeClr>
                </a:solidFill>
                <a:cs typeface="+mn-ea"/>
                <a:sym typeface="+mn-lt"/>
              </a:endParaRPr>
            </a:p>
          </p:txBody>
        </p:sp>
      </p:grpSp>
      <p:cxnSp>
        <p:nvCxnSpPr>
          <p:cNvPr id="163" name="Straight Connector 162"/>
          <p:cNvCxnSpPr/>
          <p:nvPr/>
        </p:nvCxnSpPr>
        <p:spPr>
          <a:xfrm flipV="1">
            <a:off x="3378771" y="3345594"/>
            <a:ext cx="0" cy="362167"/>
          </a:xfrm>
          <a:prstGeom prst="line">
            <a:avLst/>
          </a:prstGeom>
          <a:ln>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grpSp>
        <p:nvGrpSpPr>
          <p:cNvPr id="148" name="Group 147"/>
          <p:cNvGrpSpPr/>
          <p:nvPr/>
        </p:nvGrpSpPr>
        <p:grpSpPr>
          <a:xfrm>
            <a:off x="5106331" y="4432342"/>
            <a:ext cx="1279520" cy="697890"/>
            <a:chOff x="5003151" y="5282729"/>
            <a:chExt cx="1706026" cy="930519"/>
          </a:xfrm>
        </p:grpSpPr>
        <p:sp>
          <p:nvSpPr>
            <p:cNvPr id="149" name="Title"/>
            <p:cNvSpPr txBox="1"/>
            <p:nvPr/>
          </p:nvSpPr>
          <p:spPr>
            <a:xfrm>
              <a:off x="5503288" y="5282729"/>
              <a:ext cx="705749" cy="338554"/>
            </a:xfrm>
            <a:prstGeom prst="rect">
              <a:avLst/>
            </a:prstGeom>
            <a:noFill/>
          </p:spPr>
          <p:txBody>
            <a:bodyPr wrap="none" rtlCol="0">
              <a:spAutoFit/>
            </a:bodyPr>
            <a:lstStyle/>
            <a:p>
              <a:pPr algn="ctr"/>
              <a:r>
                <a:rPr lang="id-ID" sz="1050" dirty="0">
                  <a:cs typeface="+mn-ea"/>
                  <a:sym typeface="+mn-lt"/>
                </a:rPr>
                <a:t>Team</a:t>
              </a:r>
            </a:p>
          </p:txBody>
        </p:sp>
        <p:sp>
          <p:nvSpPr>
            <p:cNvPr id="150" name="Details"/>
            <p:cNvSpPr txBox="1"/>
            <p:nvPr/>
          </p:nvSpPr>
          <p:spPr>
            <a:xfrm>
              <a:off x="5003151" y="5525881"/>
              <a:ext cx="1706026" cy="687367"/>
            </a:xfrm>
            <a:prstGeom prst="rect">
              <a:avLst/>
            </a:prstGeom>
            <a:noFill/>
          </p:spPr>
          <p:txBody>
            <a:bodyPr wrap="square" rtlCol="0" anchor="t">
              <a:spAutoFit/>
            </a:bodyPr>
            <a:lstStyle/>
            <a:p>
              <a:pPr algn="ctr">
                <a:lnSpc>
                  <a:spcPts val="1051"/>
                </a:lnSpc>
              </a:pPr>
              <a:r>
                <a:rPr lang="en-US" sz="751" dirty="0">
                  <a:solidFill>
                    <a:schemeClr val="bg1">
                      <a:lumMod val="50000"/>
                    </a:schemeClr>
                  </a:solidFill>
                  <a:cs typeface="+mn-ea"/>
                  <a:sym typeface="+mn-lt"/>
                </a:rPr>
                <a:t>This is a sample </a:t>
              </a:r>
              <a:r>
                <a:rPr lang="en-US" sz="751" dirty="0" err="1">
                  <a:solidFill>
                    <a:schemeClr val="bg1">
                      <a:lumMod val="50000"/>
                    </a:schemeClr>
                  </a:solidFill>
                  <a:cs typeface="+mn-ea"/>
                  <a:sym typeface="+mn-lt"/>
                </a:rPr>
                <a:t>Lorem</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ipsum</a:t>
              </a:r>
              <a:r>
                <a:rPr lang="id-ID" sz="751" dirty="0">
                  <a:solidFill>
                    <a:schemeClr val="bg1">
                      <a:lumMod val="50000"/>
                    </a:schemeClr>
                  </a:solidFill>
                  <a:cs typeface="+mn-ea"/>
                  <a:sym typeface="+mn-lt"/>
                </a:rPr>
                <a:t> sit amet adipiscing elit</a:t>
              </a:r>
              <a:endParaRPr lang="en-US" sz="751" dirty="0">
                <a:solidFill>
                  <a:schemeClr val="bg1">
                    <a:lumMod val="50000"/>
                  </a:schemeClr>
                </a:solidFill>
                <a:cs typeface="+mn-ea"/>
                <a:sym typeface="+mn-lt"/>
              </a:endParaRPr>
            </a:p>
          </p:txBody>
        </p:sp>
      </p:grpSp>
      <p:cxnSp>
        <p:nvCxnSpPr>
          <p:cNvPr id="164" name="Straight Connector 163"/>
          <p:cNvCxnSpPr/>
          <p:nvPr/>
        </p:nvCxnSpPr>
        <p:spPr>
          <a:xfrm flipV="1">
            <a:off x="5746085" y="3345594"/>
            <a:ext cx="0" cy="362167"/>
          </a:xfrm>
          <a:prstGeom prst="line">
            <a:avLst/>
          </a:prstGeom>
          <a:ln>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grpSp>
        <p:nvGrpSpPr>
          <p:cNvPr id="154" name="Group 153"/>
          <p:cNvGrpSpPr/>
          <p:nvPr/>
        </p:nvGrpSpPr>
        <p:grpSpPr>
          <a:xfrm>
            <a:off x="7473643" y="4432342"/>
            <a:ext cx="1279520" cy="697890"/>
            <a:chOff x="7277933" y="5282729"/>
            <a:chExt cx="1706026" cy="930519"/>
          </a:xfrm>
        </p:grpSpPr>
        <p:sp>
          <p:nvSpPr>
            <p:cNvPr id="155" name="Title"/>
            <p:cNvSpPr txBox="1"/>
            <p:nvPr/>
          </p:nvSpPr>
          <p:spPr>
            <a:xfrm>
              <a:off x="7612429" y="5282729"/>
              <a:ext cx="1037037" cy="338554"/>
            </a:xfrm>
            <a:prstGeom prst="rect">
              <a:avLst/>
            </a:prstGeom>
            <a:noFill/>
          </p:spPr>
          <p:txBody>
            <a:bodyPr wrap="none" rtlCol="0">
              <a:spAutoFit/>
            </a:bodyPr>
            <a:lstStyle/>
            <a:p>
              <a:pPr algn="ctr"/>
              <a:r>
                <a:rPr lang="id-ID" sz="1050" dirty="0">
                  <a:cs typeface="+mn-ea"/>
                  <a:sym typeface="+mn-lt"/>
                </a:rPr>
                <a:t>Marketing</a:t>
              </a:r>
            </a:p>
          </p:txBody>
        </p:sp>
        <p:sp>
          <p:nvSpPr>
            <p:cNvPr id="156" name="Details"/>
            <p:cNvSpPr txBox="1"/>
            <p:nvPr/>
          </p:nvSpPr>
          <p:spPr>
            <a:xfrm>
              <a:off x="7277933" y="5525881"/>
              <a:ext cx="1706026" cy="687367"/>
            </a:xfrm>
            <a:prstGeom prst="rect">
              <a:avLst/>
            </a:prstGeom>
            <a:noFill/>
          </p:spPr>
          <p:txBody>
            <a:bodyPr wrap="square" rtlCol="0" anchor="t">
              <a:spAutoFit/>
            </a:bodyPr>
            <a:lstStyle/>
            <a:p>
              <a:pPr algn="ctr">
                <a:lnSpc>
                  <a:spcPts val="1051"/>
                </a:lnSpc>
              </a:pPr>
              <a:r>
                <a:rPr lang="en-US" sz="751" dirty="0">
                  <a:solidFill>
                    <a:schemeClr val="bg1">
                      <a:lumMod val="50000"/>
                    </a:schemeClr>
                  </a:solidFill>
                  <a:cs typeface="+mn-ea"/>
                  <a:sym typeface="+mn-lt"/>
                </a:rPr>
                <a:t>This is a sample </a:t>
              </a:r>
              <a:r>
                <a:rPr lang="en-US" sz="751" dirty="0" err="1">
                  <a:solidFill>
                    <a:schemeClr val="bg1">
                      <a:lumMod val="50000"/>
                    </a:schemeClr>
                  </a:solidFill>
                  <a:cs typeface="+mn-ea"/>
                  <a:sym typeface="+mn-lt"/>
                </a:rPr>
                <a:t>Lorem</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ipsum</a:t>
              </a:r>
              <a:r>
                <a:rPr lang="id-ID" sz="751" dirty="0">
                  <a:solidFill>
                    <a:schemeClr val="bg1">
                      <a:lumMod val="50000"/>
                    </a:schemeClr>
                  </a:solidFill>
                  <a:cs typeface="+mn-ea"/>
                  <a:sym typeface="+mn-lt"/>
                </a:rPr>
                <a:t> sit amet adipiscing elit</a:t>
              </a:r>
              <a:endParaRPr lang="en-US" sz="751" dirty="0">
                <a:solidFill>
                  <a:schemeClr val="bg1">
                    <a:lumMod val="50000"/>
                  </a:schemeClr>
                </a:solidFill>
                <a:cs typeface="+mn-ea"/>
                <a:sym typeface="+mn-lt"/>
              </a:endParaRPr>
            </a:p>
          </p:txBody>
        </p:sp>
      </p:grpSp>
      <p:cxnSp>
        <p:nvCxnSpPr>
          <p:cNvPr id="165" name="Straight Connector 164"/>
          <p:cNvCxnSpPr/>
          <p:nvPr/>
        </p:nvCxnSpPr>
        <p:spPr>
          <a:xfrm flipV="1">
            <a:off x="8113399" y="3345594"/>
            <a:ext cx="0" cy="362167"/>
          </a:xfrm>
          <a:prstGeom prst="line">
            <a:avLst/>
          </a:prstGeom>
          <a:ln>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sp>
        <p:nvSpPr>
          <p:cNvPr id="66" name="Freeform 37"/>
          <p:cNvSpPr>
            <a:spLocks noEditPoints="1"/>
          </p:cNvSpPr>
          <p:nvPr/>
        </p:nvSpPr>
        <p:spPr bwMode="auto">
          <a:xfrm>
            <a:off x="3271065" y="4054492"/>
            <a:ext cx="215426" cy="335756"/>
          </a:xfrm>
          <a:custGeom>
            <a:avLst/>
            <a:gdLst>
              <a:gd name="T0" fmla="*/ 39 w 47"/>
              <a:gd name="T1" fmla="*/ 67 h 71"/>
              <a:gd name="T2" fmla="*/ 30 w 47"/>
              <a:gd name="T3" fmla="*/ 35 h 71"/>
              <a:gd name="T4" fmla="*/ 39 w 47"/>
              <a:gd name="T5" fmla="*/ 4 h 71"/>
              <a:gd name="T6" fmla="*/ 47 w 47"/>
              <a:gd name="T7" fmla="*/ 2 h 71"/>
              <a:gd name="T8" fmla="*/ 2 w 47"/>
              <a:gd name="T9" fmla="*/ 0 h 71"/>
              <a:gd name="T10" fmla="*/ 2 w 47"/>
              <a:gd name="T11" fmla="*/ 4 h 71"/>
              <a:gd name="T12" fmla="*/ 8 w 47"/>
              <a:gd name="T13" fmla="*/ 21 h 71"/>
              <a:gd name="T14" fmla="*/ 8 w 47"/>
              <a:gd name="T15" fmla="*/ 49 h 71"/>
              <a:gd name="T16" fmla="*/ 2 w 47"/>
              <a:gd name="T17" fmla="*/ 67 h 71"/>
              <a:gd name="T18" fmla="*/ 2 w 47"/>
              <a:gd name="T19" fmla="*/ 71 h 71"/>
              <a:gd name="T20" fmla="*/ 47 w 47"/>
              <a:gd name="T21" fmla="*/ 69 h 71"/>
              <a:gd name="T22" fmla="*/ 23 w 47"/>
              <a:gd name="T23" fmla="*/ 55 h 71"/>
              <a:gd name="T24" fmla="*/ 36 w 47"/>
              <a:gd name="T25" fmla="*/ 67 h 71"/>
              <a:gd name="T26" fmla="*/ 11 w 47"/>
              <a:gd name="T27" fmla="*/ 64 h 71"/>
              <a:gd name="T28" fmla="*/ 36 w 47"/>
              <a:gd name="T29" fmla="*/ 49 h 71"/>
              <a:gd name="T30" fmla="*/ 24 w 47"/>
              <a:gd name="T31" fmla="*/ 50 h 71"/>
              <a:gd name="T32" fmla="*/ 36 w 47"/>
              <a:gd name="T33" fmla="*/ 49 h 71"/>
              <a:gd name="T34" fmla="*/ 36 w 47"/>
              <a:gd name="T35" fmla="*/ 20 h 71"/>
              <a:gd name="T36" fmla="*/ 14 w 47"/>
              <a:gd name="T37" fmla="*/ 11 h 71"/>
              <a:gd name="T38" fmla="*/ 12 w 47"/>
              <a:gd name="T39" fmla="*/ 11 h 71"/>
              <a:gd name="T40" fmla="*/ 11 w 47"/>
              <a:gd name="T41" fmla="*/ 20 h 71"/>
              <a:gd name="T42" fmla="*/ 36 w 47"/>
              <a:gd name="T43" fmla="*/ 4 h 71"/>
              <a:gd name="T44" fmla="*/ 12 w 47"/>
              <a:gd name="T45" fmla="*/ 22 h 71"/>
              <a:gd name="T46" fmla="*/ 17 w 47"/>
              <a:gd name="T47" fmla="*/ 30 h 71"/>
              <a:gd name="T48" fmla="*/ 18 w 47"/>
              <a:gd name="T49" fmla="*/ 28 h 71"/>
              <a:gd name="T50" fmla="*/ 36 w 47"/>
              <a:gd name="T51" fmla="*/ 22 h 71"/>
              <a:gd name="T52" fmla="*/ 11 w 47"/>
              <a:gd name="T53" fmla="*/ 22 h 71"/>
              <a:gd name="T54" fmla="*/ 22 w 47"/>
              <a:gd name="T55" fmla="*/ 50 h 71"/>
              <a:gd name="T56" fmla="*/ 14 w 47"/>
              <a:gd name="T57" fmla="*/ 60 h 71"/>
              <a:gd name="T58" fmla="*/ 18 w 47"/>
              <a:gd name="T59" fmla="*/ 43 h 71"/>
              <a:gd name="T60" fmla="*/ 16 w 47"/>
              <a:gd name="T61" fmla="*/ 41 h 71"/>
              <a:gd name="T62" fmla="*/ 12 w 47"/>
              <a:gd name="T63" fmla="*/ 60 h 71"/>
              <a:gd name="T64" fmla="*/ 11 w 47"/>
              <a:gd name="T65" fmla="*/ 62 h 71"/>
              <a:gd name="T66" fmla="*/ 22 w 47"/>
              <a:gd name="T67" fmla="*/ 3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7" h="71">
                <a:moveTo>
                  <a:pt x="45" y="67"/>
                </a:moveTo>
                <a:cubicBezTo>
                  <a:pt x="39" y="67"/>
                  <a:pt x="39" y="67"/>
                  <a:pt x="39" y="67"/>
                </a:cubicBezTo>
                <a:cubicBezTo>
                  <a:pt x="39" y="49"/>
                  <a:pt x="39" y="49"/>
                  <a:pt x="39" y="49"/>
                </a:cubicBezTo>
                <a:cubicBezTo>
                  <a:pt x="39" y="43"/>
                  <a:pt x="35" y="38"/>
                  <a:pt x="30" y="35"/>
                </a:cubicBezTo>
                <a:cubicBezTo>
                  <a:pt x="35" y="33"/>
                  <a:pt x="39" y="28"/>
                  <a:pt x="39" y="21"/>
                </a:cubicBezTo>
                <a:cubicBezTo>
                  <a:pt x="39" y="4"/>
                  <a:pt x="39" y="4"/>
                  <a:pt x="39" y="4"/>
                </a:cubicBezTo>
                <a:cubicBezTo>
                  <a:pt x="45" y="4"/>
                  <a:pt x="45" y="4"/>
                  <a:pt x="45" y="4"/>
                </a:cubicBezTo>
                <a:cubicBezTo>
                  <a:pt x="46" y="4"/>
                  <a:pt x="47" y="3"/>
                  <a:pt x="47" y="2"/>
                </a:cubicBezTo>
                <a:cubicBezTo>
                  <a:pt x="47" y="1"/>
                  <a:pt x="46" y="0"/>
                  <a:pt x="45" y="0"/>
                </a:cubicBezTo>
                <a:cubicBezTo>
                  <a:pt x="2" y="0"/>
                  <a:pt x="2" y="0"/>
                  <a:pt x="2" y="0"/>
                </a:cubicBezTo>
                <a:cubicBezTo>
                  <a:pt x="0" y="0"/>
                  <a:pt x="0" y="1"/>
                  <a:pt x="0" y="2"/>
                </a:cubicBezTo>
                <a:cubicBezTo>
                  <a:pt x="0" y="3"/>
                  <a:pt x="0" y="4"/>
                  <a:pt x="2" y="4"/>
                </a:cubicBezTo>
                <a:cubicBezTo>
                  <a:pt x="8" y="4"/>
                  <a:pt x="8" y="4"/>
                  <a:pt x="8" y="4"/>
                </a:cubicBezTo>
                <a:cubicBezTo>
                  <a:pt x="8" y="21"/>
                  <a:pt x="8" y="21"/>
                  <a:pt x="8" y="21"/>
                </a:cubicBezTo>
                <a:cubicBezTo>
                  <a:pt x="8" y="28"/>
                  <a:pt x="11" y="33"/>
                  <a:pt x="17" y="35"/>
                </a:cubicBezTo>
                <a:cubicBezTo>
                  <a:pt x="11" y="38"/>
                  <a:pt x="8" y="43"/>
                  <a:pt x="8" y="49"/>
                </a:cubicBezTo>
                <a:cubicBezTo>
                  <a:pt x="8" y="67"/>
                  <a:pt x="8" y="67"/>
                  <a:pt x="8" y="67"/>
                </a:cubicBezTo>
                <a:cubicBezTo>
                  <a:pt x="2" y="67"/>
                  <a:pt x="2" y="67"/>
                  <a:pt x="2" y="67"/>
                </a:cubicBezTo>
                <a:cubicBezTo>
                  <a:pt x="0" y="67"/>
                  <a:pt x="0" y="68"/>
                  <a:pt x="0" y="69"/>
                </a:cubicBezTo>
                <a:cubicBezTo>
                  <a:pt x="0" y="70"/>
                  <a:pt x="0" y="71"/>
                  <a:pt x="2" y="71"/>
                </a:cubicBezTo>
                <a:cubicBezTo>
                  <a:pt x="45" y="71"/>
                  <a:pt x="45" y="71"/>
                  <a:pt x="45" y="71"/>
                </a:cubicBezTo>
                <a:cubicBezTo>
                  <a:pt x="46" y="71"/>
                  <a:pt x="47" y="70"/>
                  <a:pt x="47" y="69"/>
                </a:cubicBezTo>
                <a:cubicBezTo>
                  <a:pt x="47" y="68"/>
                  <a:pt x="46" y="67"/>
                  <a:pt x="45" y="67"/>
                </a:cubicBezTo>
                <a:close/>
                <a:moveTo>
                  <a:pt x="23" y="55"/>
                </a:moveTo>
                <a:cubicBezTo>
                  <a:pt x="26" y="60"/>
                  <a:pt x="33" y="63"/>
                  <a:pt x="36" y="64"/>
                </a:cubicBezTo>
                <a:cubicBezTo>
                  <a:pt x="36" y="67"/>
                  <a:pt x="36" y="67"/>
                  <a:pt x="36" y="67"/>
                </a:cubicBezTo>
                <a:cubicBezTo>
                  <a:pt x="11" y="67"/>
                  <a:pt x="11" y="67"/>
                  <a:pt x="11" y="67"/>
                </a:cubicBezTo>
                <a:cubicBezTo>
                  <a:pt x="11" y="64"/>
                  <a:pt x="11" y="64"/>
                  <a:pt x="11" y="64"/>
                </a:cubicBezTo>
                <a:cubicBezTo>
                  <a:pt x="13" y="63"/>
                  <a:pt x="20" y="60"/>
                  <a:pt x="23" y="55"/>
                </a:cubicBezTo>
                <a:close/>
                <a:moveTo>
                  <a:pt x="36" y="49"/>
                </a:moveTo>
                <a:cubicBezTo>
                  <a:pt x="36" y="62"/>
                  <a:pt x="36" y="62"/>
                  <a:pt x="36" y="62"/>
                </a:cubicBezTo>
                <a:cubicBezTo>
                  <a:pt x="32" y="61"/>
                  <a:pt x="24" y="57"/>
                  <a:pt x="24" y="50"/>
                </a:cubicBezTo>
                <a:cubicBezTo>
                  <a:pt x="24" y="37"/>
                  <a:pt x="24" y="37"/>
                  <a:pt x="24" y="37"/>
                </a:cubicBezTo>
                <a:cubicBezTo>
                  <a:pt x="31" y="37"/>
                  <a:pt x="36" y="43"/>
                  <a:pt x="36" y="49"/>
                </a:cubicBezTo>
                <a:close/>
                <a:moveTo>
                  <a:pt x="36" y="4"/>
                </a:moveTo>
                <a:cubicBezTo>
                  <a:pt x="36" y="20"/>
                  <a:pt x="36" y="20"/>
                  <a:pt x="36" y="20"/>
                </a:cubicBezTo>
                <a:cubicBezTo>
                  <a:pt x="14" y="20"/>
                  <a:pt x="14" y="20"/>
                  <a:pt x="14" y="20"/>
                </a:cubicBezTo>
                <a:cubicBezTo>
                  <a:pt x="14" y="11"/>
                  <a:pt x="14" y="11"/>
                  <a:pt x="14" y="11"/>
                </a:cubicBezTo>
                <a:cubicBezTo>
                  <a:pt x="14" y="11"/>
                  <a:pt x="14" y="10"/>
                  <a:pt x="13" y="10"/>
                </a:cubicBezTo>
                <a:cubicBezTo>
                  <a:pt x="12" y="10"/>
                  <a:pt x="12" y="11"/>
                  <a:pt x="12" y="11"/>
                </a:cubicBezTo>
                <a:cubicBezTo>
                  <a:pt x="12" y="20"/>
                  <a:pt x="12" y="20"/>
                  <a:pt x="12" y="20"/>
                </a:cubicBezTo>
                <a:cubicBezTo>
                  <a:pt x="11" y="20"/>
                  <a:pt x="11" y="20"/>
                  <a:pt x="11" y="20"/>
                </a:cubicBezTo>
                <a:cubicBezTo>
                  <a:pt x="11" y="4"/>
                  <a:pt x="11" y="4"/>
                  <a:pt x="11" y="4"/>
                </a:cubicBezTo>
                <a:lnTo>
                  <a:pt x="36" y="4"/>
                </a:lnTo>
                <a:close/>
                <a:moveTo>
                  <a:pt x="11" y="22"/>
                </a:moveTo>
                <a:cubicBezTo>
                  <a:pt x="12" y="22"/>
                  <a:pt x="12" y="22"/>
                  <a:pt x="12" y="22"/>
                </a:cubicBezTo>
                <a:cubicBezTo>
                  <a:pt x="12" y="25"/>
                  <a:pt x="14" y="28"/>
                  <a:pt x="16" y="30"/>
                </a:cubicBezTo>
                <a:cubicBezTo>
                  <a:pt x="17" y="30"/>
                  <a:pt x="17" y="30"/>
                  <a:pt x="17" y="30"/>
                </a:cubicBezTo>
                <a:cubicBezTo>
                  <a:pt x="17" y="30"/>
                  <a:pt x="18" y="30"/>
                  <a:pt x="18" y="30"/>
                </a:cubicBezTo>
                <a:cubicBezTo>
                  <a:pt x="18" y="29"/>
                  <a:pt x="18" y="29"/>
                  <a:pt x="18" y="28"/>
                </a:cubicBezTo>
                <a:cubicBezTo>
                  <a:pt x="16" y="27"/>
                  <a:pt x="14" y="25"/>
                  <a:pt x="14" y="22"/>
                </a:cubicBezTo>
                <a:cubicBezTo>
                  <a:pt x="36" y="22"/>
                  <a:pt x="36" y="22"/>
                  <a:pt x="36" y="22"/>
                </a:cubicBezTo>
                <a:cubicBezTo>
                  <a:pt x="35" y="29"/>
                  <a:pt x="30" y="34"/>
                  <a:pt x="23" y="34"/>
                </a:cubicBezTo>
                <a:cubicBezTo>
                  <a:pt x="17" y="34"/>
                  <a:pt x="11" y="29"/>
                  <a:pt x="11" y="22"/>
                </a:cubicBezTo>
                <a:close/>
                <a:moveTo>
                  <a:pt x="22" y="37"/>
                </a:moveTo>
                <a:cubicBezTo>
                  <a:pt x="22" y="50"/>
                  <a:pt x="22" y="50"/>
                  <a:pt x="22" y="50"/>
                </a:cubicBezTo>
                <a:cubicBezTo>
                  <a:pt x="22" y="55"/>
                  <a:pt x="18" y="59"/>
                  <a:pt x="14" y="61"/>
                </a:cubicBezTo>
                <a:cubicBezTo>
                  <a:pt x="14" y="60"/>
                  <a:pt x="14" y="60"/>
                  <a:pt x="14" y="60"/>
                </a:cubicBezTo>
                <a:cubicBezTo>
                  <a:pt x="14" y="50"/>
                  <a:pt x="14" y="50"/>
                  <a:pt x="14" y="50"/>
                </a:cubicBezTo>
                <a:cubicBezTo>
                  <a:pt x="14" y="47"/>
                  <a:pt x="15" y="45"/>
                  <a:pt x="18" y="43"/>
                </a:cubicBezTo>
                <a:cubicBezTo>
                  <a:pt x="18" y="43"/>
                  <a:pt x="18" y="42"/>
                  <a:pt x="18" y="41"/>
                </a:cubicBezTo>
                <a:cubicBezTo>
                  <a:pt x="17" y="41"/>
                  <a:pt x="17" y="41"/>
                  <a:pt x="16" y="41"/>
                </a:cubicBezTo>
                <a:cubicBezTo>
                  <a:pt x="14" y="43"/>
                  <a:pt x="12" y="47"/>
                  <a:pt x="12" y="50"/>
                </a:cubicBezTo>
                <a:cubicBezTo>
                  <a:pt x="12" y="60"/>
                  <a:pt x="12" y="60"/>
                  <a:pt x="12" y="60"/>
                </a:cubicBezTo>
                <a:cubicBezTo>
                  <a:pt x="12" y="61"/>
                  <a:pt x="12" y="61"/>
                  <a:pt x="13" y="61"/>
                </a:cubicBezTo>
                <a:cubicBezTo>
                  <a:pt x="12" y="61"/>
                  <a:pt x="11" y="62"/>
                  <a:pt x="11" y="62"/>
                </a:cubicBezTo>
                <a:cubicBezTo>
                  <a:pt x="11" y="49"/>
                  <a:pt x="11" y="49"/>
                  <a:pt x="11" y="49"/>
                </a:cubicBezTo>
                <a:cubicBezTo>
                  <a:pt x="11" y="43"/>
                  <a:pt x="16" y="37"/>
                  <a:pt x="22" y="37"/>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en-US" sz="1053">
              <a:cs typeface="+mn-ea"/>
              <a:sym typeface="+mn-lt"/>
            </a:endParaRPr>
          </a:p>
        </p:txBody>
      </p:sp>
      <p:sp>
        <p:nvSpPr>
          <p:cNvPr id="67" name="Freeform 46"/>
          <p:cNvSpPr>
            <a:spLocks noEditPoints="1"/>
          </p:cNvSpPr>
          <p:nvPr/>
        </p:nvSpPr>
        <p:spPr bwMode="auto">
          <a:xfrm>
            <a:off x="4433372" y="1386409"/>
            <a:ext cx="258124" cy="380394"/>
          </a:xfrm>
          <a:custGeom>
            <a:avLst/>
            <a:gdLst>
              <a:gd name="T0" fmla="*/ 40 w 56"/>
              <a:gd name="T1" fmla="*/ 70 h 80"/>
              <a:gd name="T2" fmla="*/ 44 w 56"/>
              <a:gd name="T3" fmla="*/ 12 h 80"/>
              <a:gd name="T4" fmla="*/ 42 w 56"/>
              <a:gd name="T5" fmla="*/ 10 h 80"/>
              <a:gd name="T6" fmla="*/ 45 w 56"/>
              <a:gd name="T7" fmla="*/ 8 h 80"/>
              <a:gd name="T8" fmla="*/ 46 w 56"/>
              <a:gd name="T9" fmla="*/ 5 h 80"/>
              <a:gd name="T10" fmla="*/ 31 w 56"/>
              <a:gd name="T11" fmla="*/ 1 h 80"/>
              <a:gd name="T12" fmla="*/ 31 w 56"/>
              <a:gd name="T13" fmla="*/ 4 h 80"/>
              <a:gd name="T14" fmla="*/ 30 w 56"/>
              <a:gd name="T15" fmla="*/ 7 h 80"/>
              <a:gd name="T16" fmla="*/ 23 w 56"/>
              <a:gd name="T17" fmla="*/ 31 h 80"/>
              <a:gd name="T18" fmla="*/ 23 w 56"/>
              <a:gd name="T19" fmla="*/ 38 h 80"/>
              <a:gd name="T20" fmla="*/ 33 w 56"/>
              <a:gd name="T21" fmla="*/ 41 h 80"/>
              <a:gd name="T22" fmla="*/ 36 w 56"/>
              <a:gd name="T23" fmla="*/ 36 h 80"/>
              <a:gd name="T24" fmla="*/ 38 w 56"/>
              <a:gd name="T25" fmla="*/ 36 h 80"/>
              <a:gd name="T26" fmla="*/ 48 w 56"/>
              <a:gd name="T27" fmla="*/ 47 h 80"/>
              <a:gd name="T28" fmla="*/ 39 w 56"/>
              <a:gd name="T29" fmla="*/ 59 h 80"/>
              <a:gd name="T30" fmla="*/ 24 w 56"/>
              <a:gd name="T31" fmla="*/ 62 h 80"/>
              <a:gd name="T32" fmla="*/ 44 w 56"/>
              <a:gd name="T33" fmla="*/ 47 h 80"/>
              <a:gd name="T34" fmla="*/ 0 w 56"/>
              <a:gd name="T35" fmla="*/ 47 h 80"/>
              <a:gd name="T36" fmla="*/ 24 w 56"/>
              <a:gd name="T37" fmla="*/ 70 h 80"/>
              <a:gd name="T38" fmla="*/ 14 w 56"/>
              <a:gd name="T39" fmla="*/ 76 h 80"/>
              <a:gd name="T40" fmla="*/ 49 w 56"/>
              <a:gd name="T41" fmla="*/ 80 h 80"/>
              <a:gd name="T42" fmla="*/ 49 w 56"/>
              <a:gd name="T43" fmla="*/ 75 h 80"/>
              <a:gd name="T44" fmla="*/ 40 w 56"/>
              <a:gd name="T45" fmla="*/ 10 h 80"/>
              <a:gd name="T46" fmla="*/ 32 w 56"/>
              <a:gd name="T47" fmla="*/ 39 h 80"/>
              <a:gd name="T48" fmla="*/ 34 w 56"/>
              <a:gd name="T49" fmla="*/ 35 h 80"/>
              <a:gd name="T50" fmla="*/ 35 w 56"/>
              <a:gd name="T51" fmla="*/ 33 h 80"/>
              <a:gd name="T52" fmla="*/ 25 w 56"/>
              <a:gd name="T53" fmla="*/ 31 h 80"/>
              <a:gd name="T54" fmla="*/ 25 w 56"/>
              <a:gd name="T55" fmla="*/ 31 h 80"/>
              <a:gd name="T56" fmla="*/ 39 w 56"/>
              <a:gd name="T57" fmla="*/ 24 h 80"/>
              <a:gd name="T58" fmla="*/ 32 w 56"/>
              <a:gd name="T59" fmla="*/ 14 h 80"/>
              <a:gd name="T60" fmla="*/ 26 w 56"/>
              <a:gd name="T61" fmla="*/ 29 h 80"/>
              <a:gd name="T62" fmla="*/ 28 w 56"/>
              <a:gd name="T63" fmla="*/ 29 h 80"/>
              <a:gd name="T64" fmla="*/ 37 w 56"/>
              <a:gd name="T65" fmla="*/ 32 h 80"/>
              <a:gd name="T66" fmla="*/ 32 w 56"/>
              <a:gd name="T67" fmla="*/ 31 h 80"/>
              <a:gd name="T68" fmla="*/ 35 w 56"/>
              <a:gd name="T69" fmla="*/ 27 h 80"/>
              <a:gd name="T70" fmla="*/ 38 w 56"/>
              <a:gd name="T71" fmla="*/ 63 h 80"/>
              <a:gd name="T72" fmla="*/ 26 w 56"/>
              <a:gd name="T73" fmla="*/ 61 h 80"/>
              <a:gd name="T74" fmla="*/ 29 w 56"/>
              <a:gd name="T75" fmla="*/ 68 h 80"/>
              <a:gd name="T76" fmla="*/ 26 w 56"/>
              <a:gd name="T77" fmla="*/ 71 h 80"/>
              <a:gd name="T78" fmla="*/ 38 w 56"/>
              <a:gd name="T79" fmla="*/ 75 h 80"/>
              <a:gd name="T80" fmla="*/ 48 w 56"/>
              <a:gd name="T81" fmla="*/ 78 h 80"/>
              <a:gd name="T82" fmla="*/ 48 w 56"/>
              <a:gd name="T83" fmla="*/ 77 h 80"/>
              <a:gd name="T84" fmla="*/ 33 w 56"/>
              <a:gd name="T85" fmla="*/ 27 h 80"/>
              <a:gd name="T86" fmla="*/ 32 w 56"/>
              <a:gd name="T87" fmla="*/ 26 h 80"/>
              <a:gd name="T88" fmla="*/ 32 w 56"/>
              <a:gd name="T89" fmla="*/ 69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6" h="80">
                <a:moveTo>
                  <a:pt x="49" y="75"/>
                </a:moveTo>
                <a:cubicBezTo>
                  <a:pt x="40" y="75"/>
                  <a:pt x="40" y="75"/>
                  <a:pt x="40" y="75"/>
                </a:cubicBezTo>
                <a:cubicBezTo>
                  <a:pt x="40" y="70"/>
                  <a:pt x="40" y="70"/>
                  <a:pt x="40" y="70"/>
                </a:cubicBezTo>
                <a:cubicBezTo>
                  <a:pt x="49" y="67"/>
                  <a:pt x="56" y="58"/>
                  <a:pt x="56" y="47"/>
                </a:cubicBezTo>
                <a:cubicBezTo>
                  <a:pt x="56" y="37"/>
                  <a:pt x="50" y="28"/>
                  <a:pt x="41" y="25"/>
                </a:cubicBezTo>
                <a:cubicBezTo>
                  <a:pt x="44" y="12"/>
                  <a:pt x="44" y="12"/>
                  <a:pt x="44" y="12"/>
                </a:cubicBezTo>
                <a:cubicBezTo>
                  <a:pt x="44" y="11"/>
                  <a:pt x="44" y="11"/>
                  <a:pt x="44" y="11"/>
                </a:cubicBezTo>
                <a:cubicBezTo>
                  <a:pt x="44" y="11"/>
                  <a:pt x="44" y="11"/>
                  <a:pt x="44" y="10"/>
                </a:cubicBezTo>
                <a:cubicBezTo>
                  <a:pt x="42" y="10"/>
                  <a:pt x="42" y="10"/>
                  <a:pt x="42" y="10"/>
                </a:cubicBezTo>
                <a:cubicBezTo>
                  <a:pt x="43" y="7"/>
                  <a:pt x="43" y="7"/>
                  <a:pt x="43" y="7"/>
                </a:cubicBezTo>
                <a:cubicBezTo>
                  <a:pt x="44" y="8"/>
                  <a:pt x="44" y="8"/>
                  <a:pt x="44" y="8"/>
                </a:cubicBezTo>
                <a:cubicBezTo>
                  <a:pt x="44" y="8"/>
                  <a:pt x="45" y="8"/>
                  <a:pt x="45" y="8"/>
                </a:cubicBezTo>
                <a:cubicBezTo>
                  <a:pt x="45" y="8"/>
                  <a:pt x="45" y="7"/>
                  <a:pt x="46" y="7"/>
                </a:cubicBezTo>
                <a:cubicBezTo>
                  <a:pt x="46" y="5"/>
                  <a:pt x="46" y="5"/>
                  <a:pt x="46" y="5"/>
                </a:cubicBezTo>
                <a:cubicBezTo>
                  <a:pt x="46" y="5"/>
                  <a:pt x="46" y="5"/>
                  <a:pt x="46" y="5"/>
                </a:cubicBezTo>
                <a:cubicBezTo>
                  <a:pt x="46" y="4"/>
                  <a:pt x="46" y="4"/>
                  <a:pt x="45" y="4"/>
                </a:cubicBezTo>
                <a:cubicBezTo>
                  <a:pt x="32" y="0"/>
                  <a:pt x="32" y="0"/>
                  <a:pt x="32" y="0"/>
                </a:cubicBezTo>
                <a:cubicBezTo>
                  <a:pt x="32" y="0"/>
                  <a:pt x="31" y="0"/>
                  <a:pt x="31" y="1"/>
                </a:cubicBezTo>
                <a:cubicBezTo>
                  <a:pt x="31" y="1"/>
                  <a:pt x="31" y="1"/>
                  <a:pt x="31" y="1"/>
                </a:cubicBezTo>
                <a:cubicBezTo>
                  <a:pt x="30" y="3"/>
                  <a:pt x="30" y="3"/>
                  <a:pt x="30" y="3"/>
                </a:cubicBezTo>
                <a:cubicBezTo>
                  <a:pt x="30" y="3"/>
                  <a:pt x="30" y="4"/>
                  <a:pt x="31" y="4"/>
                </a:cubicBezTo>
                <a:cubicBezTo>
                  <a:pt x="32" y="5"/>
                  <a:pt x="32" y="5"/>
                  <a:pt x="32" y="5"/>
                </a:cubicBezTo>
                <a:cubicBezTo>
                  <a:pt x="32" y="7"/>
                  <a:pt x="32" y="7"/>
                  <a:pt x="32" y="7"/>
                </a:cubicBezTo>
                <a:cubicBezTo>
                  <a:pt x="30" y="7"/>
                  <a:pt x="30" y="7"/>
                  <a:pt x="30" y="7"/>
                </a:cubicBezTo>
                <a:cubicBezTo>
                  <a:pt x="30" y="7"/>
                  <a:pt x="30" y="7"/>
                  <a:pt x="30" y="7"/>
                </a:cubicBezTo>
                <a:cubicBezTo>
                  <a:pt x="29" y="7"/>
                  <a:pt x="29" y="7"/>
                  <a:pt x="29" y="8"/>
                </a:cubicBezTo>
                <a:cubicBezTo>
                  <a:pt x="23" y="31"/>
                  <a:pt x="23" y="31"/>
                  <a:pt x="23" y="31"/>
                </a:cubicBezTo>
                <a:cubicBezTo>
                  <a:pt x="23" y="32"/>
                  <a:pt x="23" y="32"/>
                  <a:pt x="23" y="32"/>
                </a:cubicBezTo>
                <a:cubicBezTo>
                  <a:pt x="25" y="33"/>
                  <a:pt x="25" y="33"/>
                  <a:pt x="25" y="33"/>
                </a:cubicBezTo>
                <a:cubicBezTo>
                  <a:pt x="23" y="38"/>
                  <a:pt x="23" y="38"/>
                  <a:pt x="23" y="38"/>
                </a:cubicBezTo>
                <a:cubicBezTo>
                  <a:pt x="23" y="38"/>
                  <a:pt x="24" y="39"/>
                  <a:pt x="24" y="39"/>
                </a:cubicBezTo>
                <a:cubicBezTo>
                  <a:pt x="33" y="41"/>
                  <a:pt x="33" y="41"/>
                  <a:pt x="33" y="41"/>
                </a:cubicBezTo>
                <a:cubicBezTo>
                  <a:pt x="33" y="41"/>
                  <a:pt x="33" y="41"/>
                  <a:pt x="33" y="41"/>
                </a:cubicBezTo>
                <a:cubicBezTo>
                  <a:pt x="33" y="41"/>
                  <a:pt x="34" y="41"/>
                  <a:pt x="34" y="41"/>
                </a:cubicBezTo>
                <a:cubicBezTo>
                  <a:pt x="34" y="41"/>
                  <a:pt x="34" y="41"/>
                  <a:pt x="34" y="41"/>
                </a:cubicBezTo>
                <a:cubicBezTo>
                  <a:pt x="36" y="36"/>
                  <a:pt x="36" y="36"/>
                  <a:pt x="36" y="36"/>
                </a:cubicBezTo>
                <a:cubicBezTo>
                  <a:pt x="37" y="36"/>
                  <a:pt x="37" y="36"/>
                  <a:pt x="37" y="36"/>
                </a:cubicBezTo>
                <a:cubicBezTo>
                  <a:pt x="37" y="36"/>
                  <a:pt x="37" y="36"/>
                  <a:pt x="37" y="36"/>
                </a:cubicBezTo>
                <a:cubicBezTo>
                  <a:pt x="37" y="36"/>
                  <a:pt x="37" y="36"/>
                  <a:pt x="38" y="36"/>
                </a:cubicBezTo>
                <a:cubicBezTo>
                  <a:pt x="38" y="36"/>
                  <a:pt x="38" y="36"/>
                  <a:pt x="38" y="35"/>
                </a:cubicBezTo>
                <a:cubicBezTo>
                  <a:pt x="39" y="33"/>
                  <a:pt x="39" y="33"/>
                  <a:pt x="39" y="33"/>
                </a:cubicBezTo>
                <a:cubicBezTo>
                  <a:pt x="44" y="35"/>
                  <a:pt x="48" y="41"/>
                  <a:pt x="48" y="47"/>
                </a:cubicBezTo>
                <a:cubicBezTo>
                  <a:pt x="48" y="54"/>
                  <a:pt x="45" y="59"/>
                  <a:pt x="40" y="62"/>
                </a:cubicBezTo>
                <a:cubicBezTo>
                  <a:pt x="40" y="60"/>
                  <a:pt x="40" y="60"/>
                  <a:pt x="40" y="60"/>
                </a:cubicBezTo>
                <a:cubicBezTo>
                  <a:pt x="40" y="59"/>
                  <a:pt x="39" y="59"/>
                  <a:pt x="39" y="59"/>
                </a:cubicBezTo>
                <a:cubicBezTo>
                  <a:pt x="25" y="59"/>
                  <a:pt x="25" y="59"/>
                  <a:pt x="25" y="59"/>
                </a:cubicBezTo>
                <a:cubicBezTo>
                  <a:pt x="25" y="59"/>
                  <a:pt x="24" y="59"/>
                  <a:pt x="24" y="60"/>
                </a:cubicBezTo>
                <a:cubicBezTo>
                  <a:pt x="24" y="62"/>
                  <a:pt x="24" y="62"/>
                  <a:pt x="24" y="62"/>
                </a:cubicBezTo>
                <a:cubicBezTo>
                  <a:pt x="20" y="59"/>
                  <a:pt x="17" y="55"/>
                  <a:pt x="16" y="49"/>
                </a:cubicBezTo>
                <a:cubicBezTo>
                  <a:pt x="42" y="49"/>
                  <a:pt x="42" y="49"/>
                  <a:pt x="42" y="49"/>
                </a:cubicBezTo>
                <a:cubicBezTo>
                  <a:pt x="43" y="49"/>
                  <a:pt x="44" y="49"/>
                  <a:pt x="44" y="47"/>
                </a:cubicBezTo>
                <a:cubicBezTo>
                  <a:pt x="44" y="46"/>
                  <a:pt x="43" y="45"/>
                  <a:pt x="42" y="45"/>
                </a:cubicBezTo>
                <a:cubicBezTo>
                  <a:pt x="2" y="45"/>
                  <a:pt x="2" y="45"/>
                  <a:pt x="2" y="45"/>
                </a:cubicBezTo>
                <a:cubicBezTo>
                  <a:pt x="1" y="45"/>
                  <a:pt x="0" y="46"/>
                  <a:pt x="0" y="47"/>
                </a:cubicBezTo>
                <a:cubicBezTo>
                  <a:pt x="0" y="49"/>
                  <a:pt x="1" y="49"/>
                  <a:pt x="2" y="49"/>
                </a:cubicBezTo>
                <a:cubicBezTo>
                  <a:pt x="8" y="49"/>
                  <a:pt x="8" y="49"/>
                  <a:pt x="8" y="49"/>
                </a:cubicBezTo>
                <a:cubicBezTo>
                  <a:pt x="9" y="59"/>
                  <a:pt x="15" y="67"/>
                  <a:pt x="24" y="70"/>
                </a:cubicBezTo>
                <a:cubicBezTo>
                  <a:pt x="24" y="75"/>
                  <a:pt x="24" y="75"/>
                  <a:pt x="24" y="75"/>
                </a:cubicBezTo>
                <a:cubicBezTo>
                  <a:pt x="15" y="75"/>
                  <a:pt x="15" y="75"/>
                  <a:pt x="15" y="75"/>
                </a:cubicBezTo>
                <a:cubicBezTo>
                  <a:pt x="15" y="75"/>
                  <a:pt x="14" y="76"/>
                  <a:pt x="14" y="76"/>
                </a:cubicBezTo>
                <a:cubicBezTo>
                  <a:pt x="14" y="79"/>
                  <a:pt x="14" y="79"/>
                  <a:pt x="14" y="79"/>
                </a:cubicBezTo>
                <a:cubicBezTo>
                  <a:pt x="14" y="80"/>
                  <a:pt x="15" y="80"/>
                  <a:pt x="15" y="80"/>
                </a:cubicBezTo>
                <a:cubicBezTo>
                  <a:pt x="49" y="80"/>
                  <a:pt x="49" y="80"/>
                  <a:pt x="49" y="80"/>
                </a:cubicBezTo>
                <a:cubicBezTo>
                  <a:pt x="49" y="80"/>
                  <a:pt x="50" y="80"/>
                  <a:pt x="50" y="79"/>
                </a:cubicBezTo>
                <a:cubicBezTo>
                  <a:pt x="50" y="76"/>
                  <a:pt x="50" y="76"/>
                  <a:pt x="50" y="76"/>
                </a:cubicBezTo>
                <a:cubicBezTo>
                  <a:pt x="50" y="76"/>
                  <a:pt x="49" y="75"/>
                  <a:pt x="49" y="75"/>
                </a:cubicBezTo>
                <a:close/>
                <a:moveTo>
                  <a:pt x="34" y="5"/>
                </a:moveTo>
                <a:cubicBezTo>
                  <a:pt x="41" y="7"/>
                  <a:pt x="41" y="7"/>
                  <a:pt x="41" y="7"/>
                </a:cubicBezTo>
                <a:cubicBezTo>
                  <a:pt x="40" y="10"/>
                  <a:pt x="40" y="10"/>
                  <a:pt x="40" y="10"/>
                </a:cubicBezTo>
                <a:cubicBezTo>
                  <a:pt x="34" y="8"/>
                  <a:pt x="34" y="8"/>
                  <a:pt x="34" y="8"/>
                </a:cubicBezTo>
                <a:lnTo>
                  <a:pt x="34" y="5"/>
                </a:lnTo>
                <a:close/>
                <a:moveTo>
                  <a:pt x="32" y="39"/>
                </a:moveTo>
                <a:cubicBezTo>
                  <a:pt x="26" y="37"/>
                  <a:pt x="26" y="37"/>
                  <a:pt x="26" y="37"/>
                </a:cubicBezTo>
                <a:cubicBezTo>
                  <a:pt x="27" y="33"/>
                  <a:pt x="27" y="33"/>
                  <a:pt x="27" y="33"/>
                </a:cubicBezTo>
                <a:cubicBezTo>
                  <a:pt x="34" y="35"/>
                  <a:pt x="34" y="35"/>
                  <a:pt x="34" y="35"/>
                </a:cubicBezTo>
                <a:lnTo>
                  <a:pt x="32" y="39"/>
                </a:lnTo>
                <a:close/>
                <a:moveTo>
                  <a:pt x="36" y="34"/>
                </a:moveTo>
                <a:cubicBezTo>
                  <a:pt x="35" y="33"/>
                  <a:pt x="35" y="33"/>
                  <a:pt x="35" y="33"/>
                </a:cubicBezTo>
                <a:cubicBezTo>
                  <a:pt x="34" y="33"/>
                  <a:pt x="34" y="33"/>
                  <a:pt x="34" y="33"/>
                </a:cubicBezTo>
                <a:cubicBezTo>
                  <a:pt x="34" y="33"/>
                  <a:pt x="34" y="33"/>
                  <a:pt x="34" y="33"/>
                </a:cubicBezTo>
                <a:cubicBezTo>
                  <a:pt x="25" y="31"/>
                  <a:pt x="25" y="31"/>
                  <a:pt x="25" y="31"/>
                </a:cubicBezTo>
                <a:cubicBezTo>
                  <a:pt x="25" y="31"/>
                  <a:pt x="25" y="31"/>
                  <a:pt x="25" y="31"/>
                </a:cubicBezTo>
                <a:cubicBezTo>
                  <a:pt x="25" y="31"/>
                  <a:pt x="25" y="31"/>
                  <a:pt x="25" y="31"/>
                </a:cubicBezTo>
                <a:cubicBezTo>
                  <a:pt x="25" y="31"/>
                  <a:pt x="25" y="31"/>
                  <a:pt x="25" y="31"/>
                </a:cubicBezTo>
                <a:cubicBezTo>
                  <a:pt x="30" y="11"/>
                  <a:pt x="30" y="11"/>
                  <a:pt x="30" y="11"/>
                </a:cubicBezTo>
                <a:cubicBezTo>
                  <a:pt x="42" y="14"/>
                  <a:pt x="42" y="14"/>
                  <a:pt x="42" y="14"/>
                </a:cubicBezTo>
                <a:cubicBezTo>
                  <a:pt x="39" y="24"/>
                  <a:pt x="39" y="24"/>
                  <a:pt x="39" y="24"/>
                </a:cubicBezTo>
                <a:cubicBezTo>
                  <a:pt x="37" y="23"/>
                  <a:pt x="34" y="23"/>
                  <a:pt x="32" y="23"/>
                </a:cubicBezTo>
                <a:cubicBezTo>
                  <a:pt x="31" y="23"/>
                  <a:pt x="30" y="24"/>
                  <a:pt x="29" y="24"/>
                </a:cubicBezTo>
                <a:cubicBezTo>
                  <a:pt x="32" y="14"/>
                  <a:pt x="32" y="14"/>
                  <a:pt x="32" y="14"/>
                </a:cubicBezTo>
                <a:cubicBezTo>
                  <a:pt x="32" y="13"/>
                  <a:pt x="32" y="13"/>
                  <a:pt x="31" y="13"/>
                </a:cubicBezTo>
                <a:cubicBezTo>
                  <a:pt x="31" y="12"/>
                  <a:pt x="30" y="13"/>
                  <a:pt x="30" y="13"/>
                </a:cubicBezTo>
                <a:cubicBezTo>
                  <a:pt x="26" y="29"/>
                  <a:pt x="26" y="29"/>
                  <a:pt x="26" y="29"/>
                </a:cubicBezTo>
                <a:cubicBezTo>
                  <a:pt x="26" y="29"/>
                  <a:pt x="26" y="30"/>
                  <a:pt x="27" y="30"/>
                </a:cubicBezTo>
                <a:cubicBezTo>
                  <a:pt x="27" y="30"/>
                  <a:pt x="27" y="30"/>
                  <a:pt x="27" y="30"/>
                </a:cubicBezTo>
                <a:cubicBezTo>
                  <a:pt x="27" y="30"/>
                  <a:pt x="28" y="30"/>
                  <a:pt x="28" y="29"/>
                </a:cubicBezTo>
                <a:cubicBezTo>
                  <a:pt x="28" y="28"/>
                  <a:pt x="28" y="28"/>
                  <a:pt x="28" y="28"/>
                </a:cubicBezTo>
                <a:cubicBezTo>
                  <a:pt x="28" y="30"/>
                  <a:pt x="30" y="31"/>
                  <a:pt x="32" y="31"/>
                </a:cubicBezTo>
                <a:cubicBezTo>
                  <a:pt x="34" y="31"/>
                  <a:pt x="35" y="31"/>
                  <a:pt x="37" y="32"/>
                </a:cubicBezTo>
                <a:lnTo>
                  <a:pt x="36" y="34"/>
                </a:lnTo>
                <a:close/>
                <a:moveTo>
                  <a:pt x="35" y="27"/>
                </a:moveTo>
                <a:cubicBezTo>
                  <a:pt x="35" y="29"/>
                  <a:pt x="34" y="31"/>
                  <a:pt x="32" y="31"/>
                </a:cubicBezTo>
                <a:cubicBezTo>
                  <a:pt x="30" y="31"/>
                  <a:pt x="29" y="29"/>
                  <a:pt x="29" y="27"/>
                </a:cubicBezTo>
                <a:cubicBezTo>
                  <a:pt x="29" y="25"/>
                  <a:pt x="30" y="24"/>
                  <a:pt x="32" y="24"/>
                </a:cubicBezTo>
                <a:cubicBezTo>
                  <a:pt x="34" y="24"/>
                  <a:pt x="35" y="25"/>
                  <a:pt x="35" y="27"/>
                </a:cubicBezTo>
                <a:close/>
                <a:moveTo>
                  <a:pt x="26" y="61"/>
                </a:moveTo>
                <a:cubicBezTo>
                  <a:pt x="38" y="61"/>
                  <a:pt x="38" y="61"/>
                  <a:pt x="38" y="61"/>
                </a:cubicBezTo>
                <a:cubicBezTo>
                  <a:pt x="38" y="63"/>
                  <a:pt x="38" y="63"/>
                  <a:pt x="38" y="63"/>
                </a:cubicBezTo>
                <a:cubicBezTo>
                  <a:pt x="36" y="63"/>
                  <a:pt x="34" y="64"/>
                  <a:pt x="32" y="64"/>
                </a:cubicBezTo>
                <a:cubicBezTo>
                  <a:pt x="30" y="64"/>
                  <a:pt x="28" y="63"/>
                  <a:pt x="26" y="63"/>
                </a:cubicBezTo>
                <a:lnTo>
                  <a:pt x="26" y="61"/>
                </a:lnTo>
                <a:close/>
                <a:moveTo>
                  <a:pt x="35" y="68"/>
                </a:moveTo>
                <a:cubicBezTo>
                  <a:pt x="35" y="70"/>
                  <a:pt x="34" y="71"/>
                  <a:pt x="32" y="71"/>
                </a:cubicBezTo>
                <a:cubicBezTo>
                  <a:pt x="30" y="71"/>
                  <a:pt x="29" y="70"/>
                  <a:pt x="29" y="68"/>
                </a:cubicBezTo>
                <a:cubicBezTo>
                  <a:pt x="29" y="66"/>
                  <a:pt x="30" y="64"/>
                  <a:pt x="32" y="64"/>
                </a:cubicBezTo>
                <a:cubicBezTo>
                  <a:pt x="34" y="64"/>
                  <a:pt x="35" y="66"/>
                  <a:pt x="35" y="68"/>
                </a:cubicBezTo>
                <a:close/>
                <a:moveTo>
                  <a:pt x="26" y="71"/>
                </a:moveTo>
                <a:cubicBezTo>
                  <a:pt x="28" y="72"/>
                  <a:pt x="30" y="72"/>
                  <a:pt x="32" y="72"/>
                </a:cubicBezTo>
                <a:cubicBezTo>
                  <a:pt x="34" y="72"/>
                  <a:pt x="36" y="72"/>
                  <a:pt x="38" y="71"/>
                </a:cubicBezTo>
                <a:cubicBezTo>
                  <a:pt x="38" y="75"/>
                  <a:pt x="38" y="75"/>
                  <a:pt x="38" y="75"/>
                </a:cubicBezTo>
                <a:cubicBezTo>
                  <a:pt x="26" y="75"/>
                  <a:pt x="26" y="75"/>
                  <a:pt x="26" y="75"/>
                </a:cubicBezTo>
                <a:lnTo>
                  <a:pt x="26" y="71"/>
                </a:lnTo>
                <a:close/>
                <a:moveTo>
                  <a:pt x="48" y="78"/>
                </a:moveTo>
                <a:cubicBezTo>
                  <a:pt x="16" y="78"/>
                  <a:pt x="16" y="78"/>
                  <a:pt x="16" y="78"/>
                </a:cubicBezTo>
                <a:cubicBezTo>
                  <a:pt x="16" y="77"/>
                  <a:pt x="16" y="77"/>
                  <a:pt x="16" y="77"/>
                </a:cubicBezTo>
                <a:cubicBezTo>
                  <a:pt x="48" y="77"/>
                  <a:pt x="48" y="77"/>
                  <a:pt x="48" y="77"/>
                </a:cubicBezTo>
                <a:lnTo>
                  <a:pt x="48" y="78"/>
                </a:lnTo>
                <a:close/>
                <a:moveTo>
                  <a:pt x="32" y="26"/>
                </a:moveTo>
                <a:cubicBezTo>
                  <a:pt x="33" y="26"/>
                  <a:pt x="33" y="26"/>
                  <a:pt x="33" y="27"/>
                </a:cubicBezTo>
                <a:cubicBezTo>
                  <a:pt x="33" y="28"/>
                  <a:pt x="33" y="29"/>
                  <a:pt x="32" y="29"/>
                </a:cubicBezTo>
                <a:cubicBezTo>
                  <a:pt x="31" y="29"/>
                  <a:pt x="31" y="28"/>
                  <a:pt x="31" y="27"/>
                </a:cubicBezTo>
                <a:cubicBezTo>
                  <a:pt x="31" y="26"/>
                  <a:pt x="31" y="26"/>
                  <a:pt x="32" y="26"/>
                </a:cubicBezTo>
                <a:close/>
                <a:moveTo>
                  <a:pt x="32" y="66"/>
                </a:moveTo>
                <a:cubicBezTo>
                  <a:pt x="33" y="66"/>
                  <a:pt x="33" y="67"/>
                  <a:pt x="33" y="68"/>
                </a:cubicBezTo>
                <a:cubicBezTo>
                  <a:pt x="33" y="69"/>
                  <a:pt x="33" y="69"/>
                  <a:pt x="32" y="69"/>
                </a:cubicBezTo>
                <a:cubicBezTo>
                  <a:pt x="31" y="69"/>
                  <a:pt x="31" y="69"/>
                  <a:pt x="31" y="68"/>
                </a:cubicBezTo>
                <a:cubicBezTo>
                  <a:pt x="31" y="67"/>
                  <a:pt x="31" y="66"/>
                  <a:pt x="32" y="66"/>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en-US" sz="1053">
              <a:cs typeface="+mn-ea"/>
              <a:sym typeface="+mn-lt"/>
            </a:endParaRPr>
          </a:p>
        </p:txBody>
      </p:sp>
      <p:sp>
        <p:nvSpPr>
          <p:cNvPr id="69" name="Freeform 47"/>
          <p:cNvSpPr>
            <a:spLocks noEditPoints="1"/>
          </p:cNvSpPr>
          <p:nvPr/>
        </p:nvSpPr>
        <p:spPr bwMode="auto">
          <a:xfrm>
            <a:off x="5562688" y="4033861"/>
            <a:ext cx="366807" cy="366808"/>
          </a:xfrm>
          <a:custGeom>
            <a:avLst/>
            <a:gdLst>
              <a:gd name="T0" fmla="*/ 74 w 80"/>
              <a:gd name="T1" fmla="*/ 14 h 77"/>
              <a:gd name="T2" fmla="*/ 69 w 80"/>
              <a:gd name="T3" fmla="*/ 8 h 77"/>
              <a:gd name="T4" fmla="*/ 41 w 80"/>
              <a:gd name="T5" fmla="*/ 0 h 77"/>
              <a:gd name="T6" fmla="*/ 14 w 80"/>
              <a:gd name="T7" fmla="*/ 8 h 77"/>
              <a:gd name="T8" fmla="*/ 9 w 80"/>
              <a:gd name="T9" fmla="*/ 13 h 77"/>
              <a:gd name="T10" fmla="*/ 9 w 80"/>
              <a:gd name="T11" fmla="*/ 64 h 77"/>
              <a:gd name="T12" fmla="*/ 14 w 80"/>
              <a:gd name="T13" fmla="*/ 69 h 77"/>
              <a:gd name="T14" fmla="*/ 21 w 80"/>
              <a:gd name="T15" fmla="*/ 71 h 77"/>
              <a:gd name="T16" fmla="*/ 64 w 80"/>
              <a:gd name="T17" fmla="*/ 71 h 77"/>
              <a:gd name="T18" fmla="*/ 70 w 80"/>
              <a:gd name="T19" fmla="*/ 67 h 77"/>
              <a:gd name="T20" fmla="*/ 74 w 80"/>
              <a:gd name="T21" fmla="*/ 59 h 77"/>
              <a:gd name="T22" fmla="*/ 55 w 80"/>
              <a:gd name="T23" fmla="*/ 52 h 77"/>
              <a:gd name="T24" fmla="*/ 48 w 80"/>
              <a:gd name="T25" fmla="*/ 56 h 77"/>
              <a:gd name="T26" fmla="*/ 34 w 80"/>
              <a:gd name="T27" fmla="*/ 58 h 77"/>
              <a:gd name="T28" fmla="*/ 30 w 80"/>
              <a:gd name="T29" fmla="*/ 53 h 77"/>
              <a:gd name="T30" fmla="*/ 26 w 80"/>
              <a:gd name="T31" fmla="*/ 47 h 77"/>
              <a:gd name="T32" fmla="*/ 22 w 80"/>
              <a:gd name="T33" fmla="*/ 30 h 77"/>
              <a:gd name="T34" fmla="*/ 27 w 80"/>
              <a:gd name="T35" fmla="*/ 27 h 77"/>
              <a:gd name="T36" fmla="*/ 32 w 80"/>
              <a:gd name="T37" fmla="*/ 22 h 77"/>
              <a:gd name="T38" fmla="*/ 41 w 80"/>
              <a:gd name="T39" fmla="*/ 17 h 77"/>
              <a:gd name="T40" fmla="*/ 49 w 80"/>
              <a:gd name="T41" fmla="*/ 21 h 77"/>
              <a:gd name="T42" fmla="*/ 55 w 80"/>
              <a:gd name="T43" fmla="*/ 25 h 77"/>
              <a:gd name="T44" fmla="*/ 57 w 80"/>
              <a:gd name="T45" fmla="*/ 30 h 77"/>
              <a:gd name="T46" fmla="*/ 61 w 80"/>
              <a:gd name="T47" fmla="*/ 46 h 77"/>
              <a:gd name="T48" fmla="*/ 41 w 80"/>
              <a:gd name="T49" fmla="*/ 74 h 77"/>
              <a:gd name="T50" fmla="*/ 41 w 80"/>
              <a:gd name="T51" fmla="*/ 62 h 77"/>
              <a:gd name="T52" fmla="*/ 41 w 80"/>
              <a:gd name="T53" fmla="*/ 74 h 77"/>
              <a:gd name="T54" fmla="*/ 19 w 80"/>
              <a:gd name="T55" fmla="*/ 28 h 77"/>
              <a:gd name="T56" fmla="*/ 41 w 80"/>
              <a:gd name="T57" fmla="*/ 3 h 77"/>
              <a:gd name="T58" fmla="*/ 41 w 80"/>
              <a:gd name="T59" fmla="*/ 14 h 77"/>
              <a:gd name="T60" fmla="*/ 41 w 80"/>
              <a:gd name="T61" fmla="*/ 3 h 77"/>
              <a:gd name="T62" fmla="*/ 71 w 80"/>
              <a:gd name="T63" fmla="*/ 57 h 77"/>
              <a:gd name="T64" fmla="*/ 70 w 80"/>
              <a:gd name="T65" fmla="*/ 13 h 77"/>
              <a:gd name="T66" fmla="*/ 60 w 80"/>
              <a:gd name="T67" fmla="*/ 30 h 77"/>
              <a:gd name="T68" fmla="*/ 57 w 80"/>
              <a:gd name="T69" fmla="*/ 25 h 77"/>
              <a:gd name="T70" fmla="*/ 70 w 80"/>
              <a:gd name="T71" fmla="*/ 13 h 77"/>
              <a:gd name="T72" fmla="*/ 68 w 80"/>
              <a:gd name="T73" fmla="*/ 10 h 77"/>
              <a:gd name="T74" fmla="*/ 56 w 80"/>
              <a:gd name="T75" fmla="*/ 23 h 77"/>
              <a:gd name="T76" fmla="*/ 51 w 80"/>
              <a:gd name="T77" fmla="*/ 21 h 77"/>
              <a:gd name="T78" fmla="*/ 64 w 80"/>
              <a:gd name="T79" fmla="*/ 8 h 77"/>
              <a:gd name="T80" fmla="*/ 18 w 80"/>
              <a:gd name="T81" fmla="*/ 7 h 77"/>
              <a:gd name="T82" fmla="*/ 32 w 80"/>
              <a:gd name="T83" fmla="*/ 20 h 77"/>
              <a:gd name="T84" fmla="*/ 27 w 80"/>
              <a:gd name="T85" fmla="*/ 22 h 77"/>
              <a:gd name="T86" fmla="*/ 15 w 80"/>
              <a:gd name="T87" fmla="*/ 9 h 77"/>
              <a:gd name="T88" fmla="*/ 13 w 80"/>
              <a:gd name="T89" fmla="*/ 12 h 77"/>
              <a:gd name="T90" fmla="*/ 25 w 80"/>
              <a:gd name="T91" fmla="*/ 26 h 77"/>
              <a:gd name="T92" fmla="*/ 10 w 80"/>
              <a:gd name="T93" fmla="*/ 16 h 77"/>
              <a:gd name="T94" fmla="*/ 11 w 80"/>
              <a:gd name="T95" fmla="*/ 62 h 77"/>
              <a:gd name="T96" fmla="*/ 24 w 80"/>
              <a:gd name="T97" fmla="*/ 48 h 77"/>
              <a:gd name="T98" fmla="*/ 26 w 80"/>
              <a:gd name="T99" fmla="*/ 53 h 77"/>
              <a:gd name="T100" fmla="*/ 18 w 80"/>
              <a:gd name="T101" fmla="*/ 70 h 77"/>
              <a:gd name="T102" fmla="*/ 15 w 80"/>
              <a:gd name="T103" fmla="*/ 66 h 77"/>
              <a:gd name="T104" fmla="*/ 29 w 80"/>
              <a:gd name="T105" fmla="*/ 55 h 77"/>
              <a:gd name="T106" fmla="*/ 32 w 80"/>
              <a:gd name="T107" fmla="*/ 57 h 77"/>
              <a:gd name="T108" fmla="*/ 18 w 80"/>
              <a:gd name="T109" fmla="*/ 70 h 77"/>
              <a:gd name="T110" fmla="*/ 63 w 80"/>
              <a:gd name="T111" fmla="*/ 69 h 77"/>
              <a:gd name="T112" fmla="*/ 51 w 80"/>
              <a:gd name="T113" fmla="*/ 56 h 77"/>
              <a:gd name="T114" fmla="*/ 55 w 80"/>
              <a:gd name="T115" fmla="*/ 54 h 77"/>
              <a:gd name="T116" fmla="*/ 67 w 80"/>
              <a:gd name="T117" fmla="*/ 67 h 77"/>
              <a:gd name="T118" fmla="*/ 69 w 80"/>
              <a:gd name="T119" fmla="*/ 64 h 77"/>
              <a:gd name="T120" fmla="*/ 59 w 80"/>
              <a:gd name="T121" fmla="*/ 48 h 77"/>
              <a:gd name="T122" fmla="*/ 72 w 80"/>
              <a:gd name="T123" fmla="*/ 6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 h="77">
                <a:moveTo>
                  <a:pt x="80" y="38"/>
                </a:moveTo>
                <a:cubicBezTo>
                  <a:pt x="80" y="31"/>
                  <a:pt x="78" y="24"/>
                  <a:pt x="74" y="18"/>
                </a:cubicBezTo>
                <a:cubicBezTo>
                  <a:pt x="75" y="17"/>
                  <a:pt x="75" y="15"/>
                  <a:pt x="74" y="14"/>
                </a:cubicBezTo>
                <a:cubicBezTo>
                  <a:pt x="72" y="11"/>
                  <a:pt x="72" y="11"/>
                  <a:pt x="72" y="11"/>
                </a:cubicBezTo>
                <a:cubicBezTo>
                  <a:pt x="71" y="11"/>
                  <a:pt x="71" y="11"/>
                  <a:pt x="70" y="11"/>
                </a:cubicBezTo>
                <a:cubicBezTo>
                  <a:pt x="70" y="10"/>
                  <a:pt x="70" y="9"/>
                  <a:pt x="69" y="8"/>
                </a:cubicBezTo>
                <a:cubicBezTo>
                  <a:pt x="66" y="6"/>
                  <a:pt x="66" y="6"/>
                  <a:pt x="66" y="6"/>
                </a:cubicBezTo>
                <a:cubicBezTo>
                  <a:pt x="65" y="6"/>
                  <a:pt x="64" y="6"/>
                  <a:pt x="62" y="6"/>
                </a:cubicBezTo>
                <a:cubicBezTo>
                  <a:pt x="56" y="2"/>
                  <a:pt x="49" y="0"/>
                  <a:pt x="41" y="0"/>
                </a:cubicBezTo>
                <a:cubicBezTo>
                  <a:pt x="34" y="0"/>
                  <a:pt x="26" y="2"/>
                  <a:pt x="20" y="6"/>
                </a:cubicBezTo>
                <a:cubicBezTo>
                  <a:pt x="19" y="5"/>
                  <a:pt x="18" y="5"/>
                  <a:pt x="16" y="6"/>
                </a:cubicBezTo>
                <a:cubicBezTo>
                  <a:pt x="14" y="8"/>
                  <a:pt x="14" y="8"/>
                  <a:pt x="14" y="8"/>
                </a:cubicBezTo>
                <a:cubicBezTo>
                  <a:pt x="13" y="8"/>
                  <a:pt x="13" y="9"/>
                  <a:pt x="13" y="10"/>
                </a:cubicBezTo>
                <a:cubicBezTo>
                  <a:pt x="12" y="10"/>
                  <a:pt x="11" y="10"/>
                  <a:pt x="11" y="11"/>
                </a:cubicBezTo>
                <a:cubicBezTo>
                  <a:pt x="9" y="13"/>
                  <a:pt x="9" y="13"/>
                  <a:pt x="9" y="13"/>
                </a:cubicBezTo>
                <a:cubicBezTo>
                  <a:pt x="8" y="15"/>
                  <a:pt x="8" y="16"/>
                  <a:pt x="9" y="17"/>
                </a:cubicBezTo>
                <a:cubicBezTo>
                  <a:pt x="0" y="30"/>
                  <a:pt x="0" y="47"/>
                  <a:pt x="9" y="60"/>
                </a:cubicBezTo>
                <a:cubicBezTo>
                  <a:pt x="8" y="61"/>
                  <a:pt x="8" y="62"/>
                  <a:pt x="9" y="64"/>
                </a:cubicBezTo>
                <a:cubicBezTo>
                  <a:pt x="11" y="66"/>
                  <a:pt x="11" y="66"/>
                  <a:pt x="11" y="66"/>
                </a:cubicBezTo>
                <a:cubicBezTo>
                  <a:pt x="12" y="67"/>
                  <a:pt x="12" y="67"/>
                  <a:pt x="13" y="67"/>
                </a:cubicBezTo>
                <a:cubicBezTo>
                  <a:pt x="13" y="68"/>
                  <a:pt x="13" y="69"/>
                  <a:pt x="14" y="69"/>
                </a:cubicBezTo>
                <a:cubicBezTo>
                  <a:pt x="17" y="71"/>
                  <a:pt x="17" y="71"/>
                  <a:pt x="17" y="71"/>
                </a:cubicBezTo>
                <a:cubicBezTo>
                  <a:pt x="17" y="72"/>
                  <a:pt x="18" y="72"/>
                  <a:pt x="19" y="72"/>
                </a:cubicBezTo>
                <a:cubicBezTo>
                  <a:pt x="20" y="72"/>
                  <a:pt x="20" y="72"/>
                  <a:pt x="21" y="71"/>
                </a:cubicBezTo>
                <a:cubicBezTo>
                  <a:pt x="27" y="75"/>
                  <a:pt x="34" y="77"/>
                  <a:pt x="41" y="77"/>
                </a:cubicBezTo>
                <a:cubicBezTo>
                  <a:pt x="49" y="77"/>
                  <a:pt x="56" y="75"/>
                  <a:pt x="62" y="71"/>
                </a:cubicBezTo>
                <a:cubicBezTo>
                  <a:pt x="63" y="71"/>
                  <a:pt x="63" y="71"/>
                  <a:pt x="64" y="71"/>
                </a:cubicBezTo>
                <a:cubicBezTo>
                  <a:pt x="65" y="71"/>
                  <a:pt x="65" y="71"/>
                  <a:pt x="66" y="71"/>
                </a:cubicBezTo>
                <a:cubicBezTo>
                  <a:pt x="69" y="69"/>
                  <a:pt x="69" y="69"/>
                  <a:pt x="69" y="69"/>
                </a:cubicBezTo>
                <a:cubicBezTo>
                  <a:pt x="69" y="68"/>
                  <a:pt x="70" y="67"/>
                  <a:pt x="70" y="67"/>
                </a:cubicBezTo>
                <a:cubicBezTo>
                  <a:pt x="70" y="67"/>
                  <a:pt x="71" y="66"/>
                  <a:pt x="72" y="66"/>
                </a:cubicBezTo>
                <a:cubicBezTo>
                  <a:pt x="74" y="63"/>
                  <a:pt x="74" y="63"/>
                  <a:pt x="74" y="63"/>
                </a:cubicBezTo>
                <a:cubicBezTo>
                  <a:pt x="75" y="62"/>
                  <a:pt x="75" y="60"/>
                  <a:pt x="74" y="59"/>
                </a:cubicBezTo>
                <a:cubicBezTo>
                  <a:pt x="78" y="53"/>
                  <a:pt x="80" y="46"/>
                  <a:pt x="80" y="38"/>
                </a:cubicBezTo>
                <a:close/>
                <a:moveTo>
                  <a:pt x="55" y="50"/>
                </a:moveTo>
                <a:cubicBezTo>
                  <a:pt x="55" y="50"/>
                  <a:pt x="55" y="51"/>
                  <a:pt x="55" y="52"/>
                </a:cubicBezTo>
                <a:cubicBezTo>
                  <a:pt x="54" y="52"/>
                  <a:pt x="53" y="52"/>
                  <a:pt x="53" y="52"/>
                </a:cubicBezTo>
                <a:cubicBezTo>
                  <a:pt x="50" y="54"/>
                  <a:pt x="50" y="54"/>
                  <a:pt x="50" y="54"/>
                </a:cubicBezTo>
                <a:cubicBezTo>
                  <a:pt x="49" y="54"/>
                  <a:pt x="49" y="55"/>
                  <a:pt x="48" y="56"/>
                </a:cubicBezTo>
                <a:cubicBezTo>
                  <a:pt x="48" y="57"/>
                  <a:pt x="49" y="57"/>
                  <a:pt x="49" y="58"/>
                </a:cubicBezTo>
                <a:cubicBezTo>
                  <a:pt x="47" y="59"/>
                  <a:pt x="44" y="59"/>
                  <a:pt x="41" y="59"/>
                </a:cubicBezTo>
                <a:cubicBezTo>
                  <a:pt x="39" y="59"/>
                  <a:pt x="36" y="59"/>
                  <a:pt x="34" y="58"/>
                </a:cubicBezTo>
                <a:cubicBezTo>
                  <a:pt x="34" y="58"/>
                  <a:pt x="34" y="57"/>
                  <a:pt x="34" y="56"/>
                </a:cubicBezTo>
                <a:cubicBezTo>
                  <a:pt x="34" y="56"/>
                  <a:pt x="34" y="55"/>
                  <a:pt x="33" y="55"/>
                </a:cubicBezTo>
                <a:cubicBezTo>
                  <a:pt x="30" y="53"/>
                  <a:pt x="30" y="53"/>
                  <a:pt x="30" y="53"/>
                </a:cubicBezTo>
                <a:cubicBezTo>
                  <a:pt x="30" y="52"/>
                  <a:pt x="29" y="52"/>
                  <a:pt x="28" y="52"/>
                </a:cubicBezTo>
                <a:cubicBezTo>
                  <a:pt x="28" y="52"/>
                  <a:pt x="28" y="51"/>
                  <a:pt x="28" y="50"/>
                </a:cubicBezTo>
                <a:cubicBezTo>
                  <a:pt x="26" y="47"/>
                  <a:pt x="26" y="47"/>
                  <a:pt x="26" y="47"/>
                </a:cubicBezTo>
                <a:cubicBezTo>
                  <a:pt x="25" y="46"/>
                  <a:pt x="23" y="46"/>
                  <a:pt x="22" y="47"/>
                </a:cubicBezTo>
                <a:cubicBezTo>
                  <a:pt x="22" y="47"/>
                  <a:pt x="22" y="47"/>
                  <a:pt x="22" y="47"/>
                </a:cubicBezTo>
                <a:cubicBezTo>
                  <a:pt x="19" y="42"/>
                  <a:pt x="19" y="36"/>
                  <a:pt x="22" y="30"/>
                </a:cubicBezTo>
                <a:cubicBezTo>
                  <a:pt x="22" y="31"/>
                  <a:pt x="23" y="31"/>
                  <a:pt x="23" y="31"/>
                </a:cubicBezTo>
                <a:cubicBezTo>
                  <a:pt x="24" y="31"/>
                  <a:pt x="25" y="30"/>
                  <a:pt x="25" y="30"/>
                </a:cubicBezTo>
                <a:cubicBezTo>
                  <a:pt x="27" y="27"/>
                  <a:pt x="27" y="27"/>
                  <a:pt x="27" y="27"/>
                </a:cubicBezTo>
                <a:cubicBezTo>
                  <a:pt x="28" y="26"/>
                  <a:pt x="28" y="25"/>
                  <a:pt x="28" y="25"/>
                </a:cubicBezTo>
                <a:cubicBezTo>
                  <a:pt x="28" y="25"/>
                  <a:pt x="29" y="25"/>
                  <a:pt x="30" y="24"/>
                </a:cubicBezTo>
                <a:cubicBezTo>
                  <a:pt x="32" y="22"/>
                  <a:pt x="32" y="22"/>
                  <a:pt x="32" y="22"/>
                </a:cubicBezTo>
                <a:cubicBezTo>
                  <a:pt x="33" y="22"/>
                  <a:pt x="34" y="21"/>
                  <a:pt x="34" y="20"/>
                </a:cubicBezTo>
                <a:cubicBezTo>
                  <a:pt x="34" y="20"/>
                  <a:pt x="34" y="19"/>
                  <a:pt x="33" y="19"/>
                </a:cubicBezTo>
                <a:cubicBezTo>
                  <a:pt x="36" y="18"/>
                  <a:pt x="38" y="17"/>
                  <a:pt x="41" y="17"/>
                </a:cubicBezTo>
                <a:cubicBezTo>
                  <a:pt x="44" y="17"/>
                  <a:pt x="47" y="18"/>
                  <a:pt x="49" y="19"/>
                </a:cubicBezTo>
                <a:cubicBezTo>
                  <a:pt x="49" y="19"/>
                  <a:pt x="49" y="19"/>
                  <a:pt x="49" y="19"/>
                </a:cubicBezTo>
                <a:cubicBezTo>
                  <a:pt x="49" y="20"/>
                  <a:pt x="49" y="21"/>
                  <a:pt x="49" y="21"/>
                </a:cubicBezTo>
                <a:cubicBezTo>
                  <a:pt x="49" y="22"/>
                  <a:pt x="49" y="23"/>
                  <a:pt x="50" y="23"/>
                </a:cubicBezTo>
                <a:cubicBezTo>
                  <a:pt x="53" y="25"/>
                  <a:pt x="53" y="25"/>
                  <a:pt x="53" y="25"/>
                </a:cubicBezTo>
                <a:cubicBezTo>
                  <a:pt x="53" y="25"/>
                  <a:pt x="54" y="25"/>
                  <a:pt x="55" y="25"/>
                </a:cubicBezTo>
                <a:cubicBezTo>
                  <a:pt x="55" y="25"/>
                  <a:pt x="55" y="25"/>
                  <a:pt x="55" y="25"/>
                </a:cubicBezTo>
                <a:cubicBezTo>
                  <a:pt x="55" y="26"/>
                  <a:pt x="55" y="27"/>
                  <a:pt x="55" y="27"/>
                </a:cubicBezTo>
                <a:cubicBezTo>
                  <a:pt x="57" y="30"/>
                  <a:pt x="57" y="30"/>
                  <a:pt x="57" y="30"/>
                </a:cubicBezTo>
                <a:cubicBezTo>
                  <a:pt x="58" y="31"/>
                  <a:pt x="59" y="32"/>
                  <a:pt x="59" y="32"/>
                </a:cubicBezTo>
                <a:cubicBezTo>
                  <a:pt x="60" y="32"/>
                  <a:pt x="60" y="32"/>
                  <a:pt x="61" y="31"/>
                </a:cubicBezTo>
                <a:cubicBezTo>
                  <a:pt x="63" y="36"/>
                  <a:pt x="62" y="41"/>
                  <a:pt x="61" y="46"/>
                </a:cubicBezTo>
                <a:cubicBezTo>
                  <a:pt x="59" y="45"/>
                  <a:pt x="58" y="46"/>
                  <a:pt x="57" y="47"/>
                </a:cubicBezTo>
                <a:lnTo>
                  <a:pt x="55" y="50"/>
                </a:lnTo>
                <a:close/>
                <a:moveTo>
                  <a:pt x="41" y="74"/>
                </a:moveTo>
                <a:cubicBezTo>
                  <a:pt x="35" y="74"/>
                  <a:pt x="28" y="72"/>
                  <a:pt x="23" y="69"/>
                </a:cubicBezTo>
                <a:cubicBezTo>
                  <a:pt x="32" y="61"/>
                  <a:pt x="32" y="61"/>
                  <a:pt x="32" y="61"/>
                </a:cubicBezTo>
                <a:cubicBezTo>
                  <a:pt x="35" y="62"/>
                  <a:pt x="38" y="62"/>
                  <a:pt x="41" y="62"/>
                </a:cubicBezTo>
                <a:cubicBezTo>
                  <a:pt x="45" y="62"/>
                  <a:pt x="48" y="62"/>
                  <a:pt x="51" y="60"/>
                </a:cubicBezTo>
                <a:cubicBezTo>
                  <a:pt x="60" y="69"/>
                  <a:pt x="60" y="69"/>
                  <a:pt x="60" y="69"/>
                </a:cubicBezTo>
                <a:cubicBezTo>
                  <a:pt x="54" y="72"/>
                  <a:pt x="48" y="74"/>
                  <a:pt x="41" y="74"/>
                </a:cubicBezTo>
                <a:close/>
                <a:moveTo>
                  <a:pt x="11" y="58"/>
                </a:moveTo>
                <a:cubicBezTo>
                  <a:pt x="4" y="46"/>
                  <a:pt x="4" y="31"/>
                  <a:pt x="11" y="20"/>
                </a:cubicBezTo>
                <a:cubicBezTo>
                  <a:pt x="19" y="28"/>
                  <a:pt x="19" y="28"/>
                  <a:pt x="19" y="28"/>
                </a:cubicBezTo>
                <a:cubicBezTo>
                  <a:pt x="16" y="35"/>
                  <a:pt x="16" y="42"/>
                  <a:pt x="20" y="49"/>
                </a:cubicBezTo>
                <a:lnTo>
                  <a:pt x="11" y="58"/>
                </a:lnTo>
                <a:close/>
                <a:moveTo>
                  <a:pt x="41" y="3"/>
                </a:moveTo>
                <a:cubicBezTo>
                  <a:pt x="48" y="3"/>
                  <a:pt x="54" y="5"/>
                  <a:pt x="60" y="8"/>
                </a:cubicBezTo>
                <a:cubicBezTo>
                  <a:pt x="52" y="17"/>
                  <a:pt x="52" y="17"/>
                  <a:pt x="52" y="17"/>
                </a:cubicBezTo>
                <a:cubicBezTo>
                  <a:pt x="48" y="15"/>
                  <a:pt x="45" y="14"/>
                  <a:pt x="41" y="14"/>
                </a:cubicBezTo>
                <a:cubicBezTo>
                  <a:pt x="38" y="14"/>
                  <a:pt x="34" y="15"/>
                  <a:pt x="31" y="16"/>
                </a:cubicBezTo>
                <a:cubicBezTo>
                  <a:pt x="23" y="8"/>
                  <a:pt x="23" y="8"/>
                  <a:pt x="23" y="8"/>
                </a:cubicBezTo>
                <a:cubicBezTo>
                  <a:pt x="28" y="5"/>
                  <a:pt x="34" y="3"/>
                  <a:pt x="41" y="3"/>
                </a:cubicBezTo>
                <a:close/>
                <a:moveTo>
                  <a:pt x="63" y="29"/>
                </a:moveTo>
                <a:cubicBezTo>
                  <a:pt x="72" y="20"/>
                  <a:pt x="72" y="20"/>
                  <a:pt x="72" y="20"/>
                </a:cubicBezTo>
                <a:cubicBezTo>
                  <a:pt x="78" y="32"/>
                  <a:pt x="78" y="46"/>
                  <a:pt x="71" y="57"/>
                </a:cubicBezTo>
                <a:cubicBezTo>
                  <a:pt x="63" y="48"/>
                  <a:pt x="63" y="48"/>
                  <a:pt x="63" y="48"/>
                </a:cubicBezTo>
                <a:cubicBezTo>
                  <a:pt x="66" y="42"/>
                  <a:pt x="66" y="35"/>
                  <a:pt x="63" y="29"/>
                </a:cubicBezTo>
                <a:close/>
                <a:moveTo>
                  <a:pt x="70" y="13"/>
                </a:moveTo>
                <a:cubicBezTo>
                  <a:pt x="72" y="15"/>
                  <a:pt x="72" y="15"/>
                  <a:pt x="72" y="15"/>
                </a:cubicBezTo>
                <a:cubicBezTo>
                  <a:pt x="73" y="16"/>
                  <a:pt x="73" y="17"/>
                  <a:pt x="72" y="17"/>
                </a:cubicBezTo>
                <a:cubicBezTo>
                  <a:pt x="60" y="30"/>
                  <a:pt x="60" y="30"/>
                  <a:pt x="60" y="30"/>
                </a:cubicBezTo>
                <a:cubicBezTo>
                  <a:pt x="59" y="30"/>
                  <a:pt x="59" y="30"/>
                  <a:pt x="59" y="29"/>
                </a:cubicBezTo>
                <a:cubicBezTo>
                  <a:pt x="57" y="26"/>
                  <a:pt x="57" y="26"/>
                  <a:pt x="57" y="26"/>
                </a:cubicBezTo>
                <a:cubicBezTo>
                  <a:pt x="57" y="26"/>
                  <a:pt x="57" y="25"/>
                  <a:pt x="57" y="25"/>
                </a:cubicBezTo>
                <a:cubicBezTo>
                  <a:pt x="69" y="13"/>
                  <a:pt x="69" y="13"/>
                  <a:pt x="69" y="13"/>
                </a:cubicBezTo>
                <a:cubicBezTo>
                  <a:pt x="69" y="13"/>
                  <a:pt x="69" y="12"/>
                  <a:pt x="70" y="12"/>
                </a:cubicBezTo>
                <a:cubicBezTo>
                  <a:pt x="70" y="12"/>
                  <a:pt x="70" y="13"/>
                  <a:pt x="70" y="13"/>
                </a:cubicBezTo>
                <a:close/>
                <a:moveTo>
                  <a:pt x="64" y="8"/>
                </a:moveTo>
                <a:cubicBezTo>
                  <a:pt x="65" y="8"/>
                  <a:pt x="65" y="8"/>
                  <a:pt x="65" y="8"/>
                </a:cubicBezTo>
                <a:cubicBezTo>
                  <a:pt x="68" y="10"/>
                  <a:pt x="68" y="10"/>
                  <a:pt x="68" y="10"/>
                </a:cubicBezTo>
                <a:cubicBezTo>
                  <a:pt x="68" y="10"/>
                  <a:pt x="68" y="10"/>
                  <a:pt x="68" y="11"/>
                </a:cubicBezTo>
                <a:cubicBezTo>
                  <a:pt x="68" y="11"/>
                  <a:pt x="68" y="11"/>
                  <a:pt x="68" y="11"/>
                </a:cubicBezTo>
                <a:cubicBezTo>
                  <a:pt x="56" y="23"/>
                  <a:pt x="56" y="23"/>
                  <a:pt x="56" y="23"/>
                </a:cubicBezTo>
                <a:cubicBezTo>
                  <a:pt x="55" y="24"/>
                  <a:pt x="55" y="24"/>
                  <a:pt x="54" y="23"/>
                </a:cubicBezTo>
                <a:cubicBezTo>
                  <a:pt x="51" y="21"/>
                  <a:pt x="51" y="21"/>
                  <a:pt x="51" y="21"/>
                </a:cubicBezTo>
                <a:cubicBezTo>
                  <a:pt x="51" y="21"/>
                  <a:pt x="51" y="21"/>
                  <a:pt x="51" y="21"/>
                </a:cubicBezTo>
                <a:cubicBezTo>
                  <a:pt x="51" y="21"/>
                  <a:pt x="51" y="21"/>
                  <a:pt x="51" y="21"/>
                </a:cubicBezTo>
                <a:cubicBezTo>
                  <a:pt x="63" y="8"/>
                  <a:pt x="63" y="8"/>
                  <a:pt x="63" y="8"/>
                </a:cubicBezTo>
                <a:cubicBezTo>
                  <a:pt x="64" y="8"/>
                  <a:pt x="64" y="8"/>
                  <a:pt x="64" y="8"/>
                </a:cubicBezTo>
                <a:close/>
                <a:moveTo>
                  <a:pt x="15" y="9"/>
                </a:moveTo>
                <a:cubicBezTo>
                  <a:pt x="18" y="7"/>
                  <a:pt x="18" y="7"/>
                  <a:pt x="18" y="7"/>
                </a:cubicBezTo>
                <a:cubicBezTo>
                  <a:pt x="18" y="7"/>
                  <a:pt x="18" y="7"/>
                  <a:pt x="18" y="7"/>
                </a:cubicBezTo>
                <a:cubicBezTo>
                  <a:pt x="19" y="7"/>
                  <a:pt x="19" y="7"/>
                  <a:pt x="19" y="7"/>
                </a:cubicBezTo>
                <a:cubicBezTo>
                  <a:pt x="32" y="20"/>
                  <a:pt x="32" y="20"/>
                  <a:pt x="32" y="20"/>
                </a:cubicBezTo>
                <a:cubicBezTo>
                  <a:pt x="32" y="20"/>
                  <a:pt x="32" y="20"/>
                  <a:pt x="32" y="20"/>
                </a:cubicBezTo>
                <a:cubicBezTo>
                  <a:pt x="32" y="20"/>
                  <a:pt x="32" y="20"/>
                  <a:pt x="31" y="21"/>
                </a:cubicBezTo>
                <a:cubicBezTo>
                  <a:pt x="28" y="23"/>
                  <a:pt x="28" y="23"/>
                  <a:pt x="28" y="23"/>
                </a:cubicBezTo>
                <a:cubicBezTo>
                  <a:pt x="28" y="23"/>
                  <a:pt x="27" y="23"/>
                  <a:pt x="27" y="22"/>
                </a:cubicBezTo>
                <a:cubicBezTo>
                  <a:pt x="15" y="11"/>
                  <a:pt x="15" y="11"/>
                  <a:pt x="15" y="11"/>
                </a:cubicBezTo>
                <a:cubicBezTo>
                  <a:pt x="15" y="10"/>
                  <a:pt x="15" y="10"/>
                  <a:pt x="15" y="10"/>
                </a:cubicBezTo>
                <a:cubicBezTo>
                  <a:pt x="15" y="10"/>
                  <a:pt x="15" y="9"/>
                  <a:pt x="15" y="9"/>
                </a:cubicBezTo>
                <a:close/>
                <a:moveTo>
                  <a:pt x="10" y="15"/>
                </a:moveTo>
                <a:cubicBezTo>
                  <a:pt x="12" y="12"/>
                  <a:pt x="12" y="12"/>
                  <a:pt x="12" y="12"/>
                </a:cubicBezTo>
                <a:cubicBezTo>
                  <a:pt x="12" y="12"/>
                  <a:pt x="13" y="12"/>
                  <a:pt x="13" y="12"/>
                </a:cubicBezTo>
                <a:cubicBezTo>
                  <a:pt x="13" y="12"/>
                  <a:pt x="13" y="12"/>
                  <a:pt x="14" y="12"/>
                </a:cubicBezTo>
                <a:cubicBezTo>
                  <a:pt x="25" y="24"/>
                  <a:pt x="25" y="24"/>
                  <a:pt x="25" y="24"/>
                </a:cubicBezTo>
                <a:cubicBezTo>
                  <a:pt x="26" y="24"/>
                  <a:pt x="26" y="25"/>
                  <a:pt x="25" y="26"/>
                </a:cubicBezTo>
                <a:cubicBezTo>
                  <a:pt x="23" y="29"/>
                  <a:pt x="23" y="29"/>
                  <a:pt x="23" y="29"/>
                </a:cubicBezTo>
                <a:cubicBezTo>
                  <a:pt x="23" y="29"/>
                  <a:pt x="23" y="29"/>
                  <a:pt x="23" y="29"/>
                </a:cubicBezTo>
                <a:cubicBezTo>
                  <a:pt x="10" y="16"/>
                  <a:pt x="10" y="16"/>
                  <a:pt x="10" y="16"/>
                </a:cubicBezTo>
                <a:cubicBezTo>
                  <a:pt x="10" y="16"/>
                  <a:pt x="10" y="15"/>
                  <a:pt x="10" y="15"/>
                </a:cubicBezTo>
                <a:close/>
                <a:moveTo>
                  <a:pt x="13" y="65"/>
                </a:moveTo>
                <a:cubicBezTo>
                  <a:pt x="11" y="62"/>
                  <a:pt x="11" y="62"/>
                  <a:pt x="11" y="62"/>
                </a:cubicBezTo>
                <a:cubicBezTo>
                  <a:pt x="10" y="62"/>
                  <a:pt x="10" y="61"/>
                  <a:pt x="11" y="61"/>
                </a:cubicBezTo>
                <a:cubicBezTo>
                  <a:pt x="23" y="48"/>
                  <a:pt x="23" y="48"/>
                  <a:pt x="23" y="48"/>
                </a:cubicBezTo>
                <a:cubicBezTo>
                  <a:pt x="23" y="48"/>
                  <a:pt x="24" y="48"/>
                  <a:pt x="24" y="48"/>
                </a:cubicBezTo>
                <a:cubicBezTo>
                  <a:pt x="24" y="48"/>
                  <a:pt x="24" y="48"/>
                  <a:pt x="24" y="48"/>
                </a:cubicBezTo>
                <a:cubicBezTo>
                  <a:pt x="26" y="51"/>
                  <a:pt x="26" y="51"/>
                  <a:pt x="26" y="51"/>
                </a:cubicBezTo>
                <a:cubicBezTo>
                  <a:pt x="26" y="52"/>
                  <a:pt x="26" y="53"/>
                  <a:pt x="26" y="53"/>
                </a:cubicBezTo>
                <a:cubicBezTo>
                  <a:pt x="14" y="65"/>
                  <a:pt x="14" y="65"/>
                  <a:pt x="14" y="65"/>
                </a:cubicBezTo>
                <a:cubicBezTo>
                  <a:pt x="14" y="65"/>
                  <a:pt x="13" y="65"/>
                  <a:pt x="13" y="65"/>
                </a:cubicBezTo>
                <a:close/>
                <a:moveTo>
                  <a:pt x="18" y="70"/>
                </a:moveTo>
                <a:cubicBezTo>
                  <a:pt x="15" y="68"/>
                  <a:pt x="15" y="68"/>
                  <a:pt x="15" y="68"/>
                </a:cubicBezTo>
                <a:cubicBezTo>
                  <a:pt x="15" y="68"/>
                  <a:pt x="15" y="67"/>
                  <a:pt x="15" y="67"/>
                </a:cubicBezTo>
                <a:cubicBezTo>
                  <a:pt x="15" y="67"/>
                  <a:pt x="15" y="67"/>
                  <a:pt x="15" y="66"/>
                </a:cubicBezTo>
                <a:cubicBezTo>
                  <a:pt x="27" y="55"/>
                  <a:pt x="27" y="55"/>
                  <a:pt x="27" y="55"/>
                </a:cubicBezTo>
                <a:cubicBezTo>
                  <a:pt x="27" y="54"/>
                  <a:pt x="28" y="54"/>
                  <a:pt x="28" y="54"/>
                </a:cubicBezTo>
                <a:cubicBezTo>
                  <a:pt x="28" y="54"/>
                  <a:pt x="29" y="54"/>
                  <a:pt x="29" y="55"/>
                </a:cubicBezTo>
                <a:cubicBezTo>
                  <a:pt x="32" y="56"/>
                  <a:pt x="32" y="56"/>
                  <a:pt x="32" y="56"/>
                </a:cubicBezTo>
                <a:cubicBezTo>
                  <a:pt x="32" y="57"/>
                  <a:pt x="32" y="57"/>
                  <a:pt x="32" y="57"/>
                </a:cubicBezTo>
                <a:cubicBezTo>
                  <a:pt x="32" y="57"/>
                  <a:pt x="32" y="57"/>
                  <a:pt x="32" y="57"/>
                </a:cubicBezTo>
                <a:cubicBezTo>
                  <a:pt x="20" y="70"/>
                  <a:pt x="20" y="70"/>
                  <a:pt x="20" y="70"/>
                </a:cubicBezTo>
                <a:cubicBezTo>
                  <a:pt x="19" y="70"/>
                  <a:pt x="19" y="70"/>
                  <a:pt x="19" y="70"/>
                </a:cubicBezTo>
                <a:cubicBezTo>
                  <a:pt x="18" y="70"/>
                  <a:pt x="18" y="70"/>
                  <a:pt x="18" y="70"/>
                </a:cubicBezTo>
                <a:close/>
                <a:moveTo>
                  <a:pt x="67" y="67"/>
                </a:moveTo>
                <a:cubicBezTo>
                  <a:pt x="65" y="69"/>
                  <a:pt x="65" y="69"/>
                  <a:pt x="65" y="69"/>
                </a:cubicBezTo>
                <a:cubicBezTo>
                  <a:pt x="64" y="69"/>
                  <a:pt x="63" y="69"/>
                  <a:pt x="63" y="69"/>
                </a:cubicBezTo>
                <a:cubicBezTo>
                  <a:pt x="51" y="57"/>
                  <a:pt x="51" y="57"/>
                  <a:pt x="51" y="57"/>
                </a:cubicBezTo>
                <a:cubicBezTo>
                  <a:pt x="51" y="56"/>
                  <a:pt x="50" y="56"/>
                  <a:pt x="50" y="56"/>
                </a:cubicBezTo>
                <a:cubicBezTo>
                  <a:pt x="50" y="56"/>
                  <a:pt x="51" y="56"/>
                  <a:pt x="51" y="56"/>
                </a:cubicBezTo>
                <a:cubicBezTo>
                  <a:pt x="54" y="54"/>
                  <a:pt x="54" y="54"/>
                  <a:pt x="54" y="54"/>
                </a:cubicBezTo>
                <a:cubicBezTo>
                  <a:pt x="54" y="54"/>
                  <a:pt x="54" y="54"/>
                  <a:pt x="55" y="54"/>
                </a:cubicBezTo>
                <a:cubicBezTo>
                  <a:pt x="55" y="54"/>
                  <a:pt x="55" y="54"/>
                  <a:pt x="55" y="54"/>
                </a:cubicBezTo>
                <a:cubicBezTo>
                  <a:pt x="67" y="66"/>
                  <a:pt x="67" y="66"/>
                  <a:pt x="67" y="66"/>
                </a:cubicBezTo>
                <a:cubicBezTo>
                  <a:pt x="68" y="66"/>
                  <a:pt x="68" y="66"/>
                  <a:pt x="68" y="66"/>
                </a:cubicBezTo>
                <a:cubicBezTo>
                  <a:pt x="68" y="67"/>
                  <a:pt x="67" y="67"/>
                  <a:pt x="67" y="67"/>
                </a:cubicBezTo>
                <a:close/>
                <a:moveTo>
                  <a:pt x="72" y="62"/>
                </a:moveTo>
                <a:cubicBezTo>
                  <a:pt x="70" y="64"/>
                  <a:pt x="70" y="64"/>
                  <a:pt x="70" y="64"/>
                </a:cubicBezTo>
                <a:cubicBezTo>
                  <a:pt x="70" y="65"/>
                  <a:pt x="69" y="65"/>
                  <a:pt x="69" y="64"/>
                </a:cubicBezTo>
                <a:cubicBezTo>
                  <a:pt x="57" y="53"/>
                  <a:pt x="57" y="53"/>
                  <a:pt x="57" y="53"/>
                </a:cubicBezTo>
                <a:cubicBezTo>
                  <a:pt x="56" y="52"/>
                  <a:pt x="56" y="51"/>
                  <a:pt x="57" y="51"/>
                </a:cubicBezTo>
                <a:cubicBezTo>
                  <a:pt x="59" y="48"/>
                  <a:pt x="59" y="48"/>
                  <a:pt x="59" y="48"/>
                </a:cubicBezTo>
                <a:cubicBezTo>
                  <a:pt x="59" y="48"/>
                  <a:pt x="59" y="47"/>
                  <a:pt x="59" y="47"/>
                </a:cubicBezTo>
                <a:cubicBezTo>
                  <a:pt x="59" y="47"/>
                  <a:pt x="59" y="48"/>
                  <a:pt x="60" y="48"/>
                </a:cubicBezTo>
                <a:cubicBezTo>
                  <a:pt x="72" y="60"/>
                  <a:pt x="72" y="60"/>
                  <a:pt x="72" y="60"/>
                </a:cubicBezTo>
                <a:cubicBezTo>
                  <a:pt x="72" y="60"/>
                  <a:pt x="72" y="61"/>
                  <a:pt x="72" y="62"/>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en-US" sz="1053">
              <a:cs typeface="+mn-ea"/>
              <a:sym typeface="+mn-lt"/>
            </a:endParaRPr>
          </a:p>
        </p:txBody>
      </p:sp>
      <p:sp>
        <p:nvSpPr>
          <p:cNvPr id="70" name="Freeform 50"/>
          <p:cNvSpPr>
            <a:spLocks noEditPoints="1"/>
          </p:cNvSpPr>
          <p:nvPr/>
        </p:nvSpPr>
        <p:spPr bwMode="auto">
          <a:xfrm>
            <a:off x="6839502" y="1392857"/>
            <a:ext cx="180493" cy="370690"/>
          </a:xfrm>
          <a:custGeom>
            <a:avLst/>
            <a:gdLst>
              <a:gd name="T0" fmla="*/ 29 w 39"/>
              <a:gd name="T1" fmla="*/ 10 h 78"/>
              <a:gd name="T2" fmla="*/ 9 w 39"/>
              <a:gd name="T3" fmla="*/ 10 h 78"/>
              <a:gd name="T4" fmla="*/ 0 w 39"/>
              <a:gd name="T5" fmla="*/ 59 h 78"/>
              <a:gd name="T6" fmla="*/ 39 w 39"/>
              <a:gd name="T7" fmla="*/ 59 h 78"/>
              <a:gd name="T8" fmla="*/ 19 w 39"/>
              <a:gd name="T9" fmla="*/ 75 h 78"/>
              <a:gd name="T10" fmla="*/ 11 w 39"/>
              <a:gd name="T11" fmla="*/ 45 h 78"/>
              <a:gd name="T12" fmla="*/ 12 w 39"/>
              <a:gd name="T13" fmla="*/ 10 h 78"/>
              <a:gd name="T14" fmla="*/ 26 w 39"/>
              <a:gd name="T15" fmla="*/ 10 h 78"/>
              <a:gd name="T16" fmla="*/ 28 w 39"/>
              <a:gd name="T17" fmla="*/ 45 h 78"/>
              <a:gd name="T18" fmla="*/ 19 w 39"/>
              <a:gd name="T19" fmla="*/ 75 h 78"/>
              <a:gd name="T20" fmla="*/ 23 w 39"/>
              <a:gd name="T21" fmla="*/ 42 h 78"/>
              <a:gd name="T22" fmla="*/ 15 w 39"/>
              <a:gd name="T23" fmla="*/ 33 h 78"/>
              <a:gd name="T24" fmla="*/ 12 w 39"/>
              <a:gd name="T25" fmla="*/ 47 h 78"/>
              <a:gd name="T26" fmla="*/ 19 w 39"/>
              <a:gd name="T27" fmla="*/ 72 h 78"/>
              <a:gd name="T28" fmla="*/ 26 w 39"/>
              <a:gd name="T29" fmla="*/ 47 h 78"/>
              <a:gd name="T30" fmla="*/ 11 w 39"/>
              <a:gd name="T31" fmla="*/ 59 h 78"/>
              <a:gd name="T32" fmla="*/ 13 w 39"/>
              <a:gd name="T33" fmla="*/ 66 h 78"/>
              <a:gd name="T34" fmla="*/ 12 w 39"/>
              <a:gd name="T35" fmla="*/ 66 h 78"/>
              <a:gd name="T36" fmla="*/ 14 w 39"/>
              <a:gd name="T37" fmla="*/ 50 h 78"/>
              <a:gd name="T38" fmla="*/ 15 w 39"/>
              <a:gd name="T39" fmla="*/ 52 h 78"/>
              <a:gd name="T40" fmla="*/ 17 w 39"/>
              <a:gd name="T41" fmla="*/ 50 h 78"/>
              <a:gd name="T42" fmla="*/ 16 w 39"/>
              <a:gd name="T43" fmla="*/ 48 h 78"/>
              <a:gd name="T44" fmla="*/ 19 w 39"/>
              <a:gd name="T45" fmla="*/ 44 h 78"/>
              <a:gd name="T46" fmla="*/ 18 w 39"/>
              <a:gd name="T47" fmla="*/ 49 h 78"/>
              <a:gd name="T48" fmla="*/ 14 w 39"/>
              <a:gd name="T49" fmla="*/ 10 h 78"/>
              <a:gd name="T50" fmla="*/ 20 w 39"/>
              <a:gd name="T51" fmla="*/ 11 h 78"/>
              <a:gd name="T52" fmla="*/ 14 w 39"/>
              <a:gd name="T53" fmla="*/ 12 h 78"/>
              <a:gd name="T54" fmla="*/ 13 w 39"/>
              <a:gd name="T55" fmla="*/ 17 h 78"/>
              <a:gd name="T56" fmla="*/ 19 w 39"/>
              <a:gd name="T57" fmla="*/ 16 h 78"/>
              <a:gd name="T58" fmla="*/ 19 w 39"/>
              <a:gd name="T59" fmla="*/ 18 h 78"/>
              <a:gd name="T60" fmla="*/ 13 w 39"/>
              <a:gd name="T61" fmla="*/ 17 h 78"/>
              <a:gd name="T62" fmla="*/ 14 w 39"/>
              <a:gd name="T63" fmla="*/ 22 h 78"/>
              <a:gd name="T64" fmla="*/ 20 w 39"/>
              <a:gd name="T65" fmla="*/ 23 h 78"/>
              <a:gd name="T66" fmla="*/ 14 w 39"/>
              <a:gd name="T67" fmla="*/ 24 h 78"/>
              <a:gd name="T68" fmla="*/ 13 w 39"/>
              <a:gd name="T69" fmla="*/ 28 h 78"/>
              <a:gd name="T70" fmla="*/ 19 w 39"/>
              <a:gd name="T71" fmla="*/ 27 h 78"/>
              <a:gd name="T72" fmla="*/ 19 w 39"/>
              <a:gd name="T73" fmla="*/ 29 h 78"/>
              <a:gd name="T74" fmla="*/ 13 w 39"/>
              <a:gd name="T75" fmla="*/ 2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9" h="78">
                <a:moveTo>
                  <a:pt x="29" y="42"/>
                </a:moveTo>
                <a:cubicBezTo>
                  <a:pt x="29" y="10"/>
                  <a:pt x="29" y="10"/>
                  <a:pt x="29" y="10"/>
                </a:cubicBezTo>
                <a:cubicBezTo>
                  <a:pt x="29" y="5"/>
                  <a:pt x="25" y="0"/>
                  <a:pt x="19" y="0"/>
                </a:cubicBezTo>
                <a:cubicBezTo>
                  <a:pt x="14" y="0"/>
                  <a:pt x="9" y="5"/>
                  <a:pt x="9" y="10"/>
                </a:cubicBezTo>
                <a:cubicBezTo>
                  <a:pt x="9" y="42"/>
                  <a:pt x="9" y="42"/>
                  <a:pt x="9" y="42"/>
                </a:cubicBezTo>
                <a:cubicBezTo>
                  <a:pt x="4" y="46"/>
                  <a:pt x="0" y="52"/>
                  <a:pt x="0" y="59"/>
                </a:cubicBezTo>
                <a:cubicBezTo>
                  <a:pt x="0" y="70"/>
                  <a:pt x="8" y="78"/>
                  <a:pt x="19" y="78"/>
                </a:cubicBezTo>
                <a:cubicBezTo>
                  <a:pt x="30" y="78"/>
                  <a:pt x="39" y="70"/>
                  <a:pt x="39" y="59"/>
                </a:cubicBezTo>
                <a:cubicBezTo>
                  <a:pt x="39" y="52"/>
                  <a:pt x="35" y="46"/>
                  <a:pt x="29" y="42"/>
                </a:cubicBezTo>
                <a:close/>
                <a:moveTo>
                  <a:pt x="19" y="75"/>
                </a:moveTo>
                <a:cubicBezTo>
                  <a:pt x="10" y="75"/>
                  <a:pt x="3" y="68"/>
                  <a:pt x="3" y="59"/>
                </a:cubicBezTo>
                <a:cubicBezTo>
                  <a:pt x="3" y="53"/>
                  <a:pt x="6" y="48"/>
                  <a:pt x="11" y="45"/>
                </a:cubicBezTo>
                <a:cubicBezTo>
                  <a:pt x="12" y="44"/>
                  <a:pt x="12" y="43"/>
                  <a:pt x="12" y="42"/>
                </a:cubicBezTo>
                <a:cubicBezTo>
                  <a:pt x="12" y="10"/>
                  <a:pt x="12" y="10"/>
                  <a:pt x="12" y="10"/>
                </a:cubicBezTo>
                <a:cubicBezTo>
                  <a:pt x="12" y="6"/>
                  <a:pt x="15" y="3"/>
                  <a:pt x="19" y="3"/>
                </a:cubicBezTo>
                <a:cubicBezTo>
                  <a:pt x="23" y="3"/>
                  <a:pt x="26" y="6"/>
                  <a:pt x="26" y="10"/>
                </a:cubicBezTo>
                <a:cubicBezTo>
                  <a:pt x="26" y="42"/>
                  <a:pt x="26" y="42"/>
                  <a:pt x="26" y="42"/>
                </a:cubicBezTo>
                <a:cubicBezTo>
                  <a:pt x="26" y="43"/>
                  <a:pt x="27" y="44"/>
                  <a:pt x="28" y="45"/>
                </a:cubicBezTo>
                <a:cubicBezTo>
                  <a:pt x="33" y="48"/>
                  <a:pt x="36" y="53"/>
                  <a:pt x="36" y="59"/>
                </a:cubicBezTo>
                <a:cubicBezTo>
                  <a:pt x="36" y="68"/>
                  <a:pt x="28" y="75"/>
                  <a:pt x="19" y="75"/>
                </a:cubicBezTo>
                <a:close/>
                <a:moveTo>
                  <a:pt x="26" y="47"/>
                </a:moveTo>
                <a:cubicBezTo>
                  <a:pt x="24" y="46"/>
                  <a:pt x="23" y="44"/>
                  <a:pt x="23" y="42"/>
                </a:cubicBezTo>
                <a:cubicBezTo>
                  <a:pt x="23" y="33"/>
                  <a:pt x="23" y="33"/>
                  <a:pt x="23" y="33"/>
                </a:cubicBezTo>
                <a:cubicBezTo>
                  <a:pt x="15" y="33"/>
                  <a:pt x="15" y="33"/>
                  <a:pt x="15" y="33"/>
                </a:cubicBezTo>
                <a:cubicBezTo>
                  <a:pt x="15" y="42"/>
                  <a:pt x="15" y="42"/>
                  <a:pt x="15" y="42"/>
                </a:cubicBezTo>
                <a:cubicBezTo>
                  <a:pt x="15" y="44"/>
                  <a:pt x="14" y="46"/>
                  <a:pt x="12" y="47"/>
                </a:cubicBezTo>
                <a:cubicBezTo>
                  <a:pt x="8" y="50"/>
                  <a:pt x="6" y="54"/>
                  <a:pt x="6" y="59"/>
                </a:cubicBezTo>
                <a:cubicBezTo>
                  <a:pt x="6" y="66"/>
                  <a:pt x="12" y="72"/>
                  <a:pt x="19" y="72"/>
                </a:cubicBezTo>
                <a:cubicBezTo>
                  <a:pt x="27" y="72"/>
                  <a:pt x="33" y="66"/>
                  <a:pt x="33" y="59"/>
                </a:cubicBezTo>
                <a:cubicBezTo>
                  <a:pt x="33" y="54"/>
                  <a:pt x="30" y="50"/>
                  <a:pt x="26" y="47"/>
                </a:cubicBezTo>
                <a:close/>
                <a:moveTo>
                  <a:pt x="15" y="52"/>
                </a:moveTo>
                <a:cubicBezTo>
                  <a:pt x="12" y="53"/>
                  <a:pt x="11" y="56"/>
                  <a:pt x="11" y="59"/>
                </a:cubicBezTo>
                <a:cubicBezTo>
                  <a:pt x="11" y="61"/>
                  <a:pt x="12" y="63"/>
                  <a:pt x="13" y="65"/>
                </a:cubicBezTo>
                <a:cubicBezTo>
                  <a:pt x="14" y="65"/>
                  <a:pt x="14" y="66"/>
                  <a:pt x="13" y="66"/>
                </a:cubicBezTo>
                <a:cubicBezTo>
                  <a:pt x="13" y="66"/>
                  <a:pt x="13" y="67"/>
                  <a:pt x="12" y="67"/>
                </a:cubicBezTo>
                <a:cubicBezTo>
                  <a:pt x="12" y="67"/>
                  <a:pt x="12" y="66"/>
                  <a:pt x="12" y="66"/>
                </a:cubicBezTo>
                <a:cubicBezTo>
                  <a:pt x="10" y="64"/>
                  <a:pt x="9" y="62"/>
                  <a:pt x="9" y="59"/>
                </a:cubicBezTo>
                <a:cubicBezTo>
                  <a:pt x="9" y="55"/>
                  <a:pt x="11" y="52"/>
                  <a:pt x="14" y="50"/>
                </a:cubicBezTo>
                <a:cubicBezTo>
                  <a:pt x="14" y="50"/>
                  <a:pt x="15" y="50"/>
                  <a:pt x="15" y="50"/>
                </a:cubicBezTo>
                <a:cubicBezTo>
                  <a:pt x="16" y="51"/>
                  <a:pt x="15" y="51"/>
                  <a:pt x="15" y="52"/>
                </a:cubicBezTo>
                <a:close/>
                <a:moveTo>
                  <a:pt x="18" y="49"/>
                </a:moveTo>
                <a:cubicBezTo>
                  <a:pt x="17" y="50"/>
                  <a:pt x="17" y="50"/>
                  <a:pt x="17" y="50"/>
                </a:cubicBezTo>
                <a:cubicBezTo>
                  <a:pt x="17" y="50"/>
                  <a:pt x="16" y="50"/>
                  <a:pt x="16" y="50"/>
                </a:cubicBezTo>
                <a:cubicBezTo>
                  <a:pt x="16" y="49"/>
                  <a:pt x="16" y="49"/>
                  <a:pt x="16" y="48"/>
                </a:cubicBezTo>
                <a:cubicBezTo>
                  <a:pt x="17" y="47"/>
                  <a:pt x="18" y="46"/>
                  <a:pt x="18" y="44"/>
                </a:cubicBezTo>
                <a:cubicBezTo>
                  <a:pt x="18" y="44"/>
                  <a:pt x="19" y="43"/>
                  <a:pt x="19" y="44"/>
                </a:cubicBezTo>
                <a:cubicBezTo>
                  <a:pt x="20" y="44"/>
                  <a:pt x="20" y="44"/>
                  <a:pt x="20" y="45"/>
                </a:cubicBezTo>
                <a:cubicBezTo>
                  <a:pt x="20" y="46"/>
                  <a:pt x="19" y="48"/>
                  <a:pt x="18" y="49"/>
                </a:cubicBezTo>
                <a:close/>
                <a:moveTo>
                  <a:pt x="13" y="11"/>
                </a:moveTo>
                <a:cubicBezTo>
                  <a:pt x="13" y="11"/>
                  <a:pt x="14" y="10"/>
                  <a:pt x="14" y="10"/>
                </a:cubicBezTo>
                <a:cubicBezTo>
                  <a:pt x="19" y="10"/>
                  <a:pt x="19" y="10"/>
                  <a:pt x="19" y="10"/>
                </a:cubicBezTo>
                <a:cubicBezTo>
                  <a:pt x="20" y="10"/>
                  <a:pt x="20" y="11"/>
                  <a:pt x="20" y="11"/>
                </a:cubicBezTo>
                <a:cubicBezTo>
                  <a:pt x="20" y="12"/>
                  <a:pt x="20" y="12"/>
                  <a:pt x="19" y="12"/>
                </a:cubicBezTo>
                <a:cubicBezTo>
                  <a:pt x="14" y="12"/>
                  <a:pt x="14" y="12"/>
                  <a:pt x="14" y="12"/>
                </a:cubicBezTo>
                <a:cubicBezTo>
                  <a:pt x="14" y="12"/>
                  <a:pt x="13" y="12"/>
                  <a:pt x="13" y="11"/>
                </a:cubicBezTo>
                <a:close/>
                <a:moveTo>
                  <a:pt x="13" y="17"/>
                </a:moveTo>
                <a:cubicBezTo>
                  <a:pt x="13" y="16"/>
                  <a:pt x="14" y="16"/>
                  <a:pt x="14" y="16"/>
                </a:cubicBezTo>
                <a:cubicBezTo>
                  <a:pt x="19" y="16"/>
                  <a:pt x="19" y="16"/>
                  <a:pt x="19" y="16"/>
                </a:cubicBezTo>
                <a:cubicBezTo>
                  <a:pt x="20" y="16"/>
                  <a:pt x="20" y="16"/>
                  <a:pt x="20" y="17"/>
                </a:cubicBezTo>
                <a:cubicBezTo>
                  <a:pt x="20" y="17"/>
                  <a:pt x="20" y="18"/>
                  <a:pt x="19" y="18"/>
                </a:cubicBezTo>
                <a:cubicBezTo>
                  <a:pt x="14" y="18"/>
                  <a:pt x="14" y="18"/>
                  <a:pt x="14" y="18"/>
                </a:cubicBezTo>
                <a:cubicBezTo>
                  <a:pt x="14" y="18"/>
                  <a:pt x="13" y="17"/>
                  <a:pt x="13" y="17"/>
                </a:cubicBezTo>
                <a:close/>
                <a:moveTo>
                  <a:pt x="13" y="23"/>
                </a:moveTo>
                <a:cubicBezTo>
                  <a:pt x="13" y="22"/>
                  <a:pt x="14" y="22"/>
                  <a:pt x="14" y="22"/>
                </a:cubicBezTo>
                <a:cubicBezTo>
                  <a:pt x="19" y="22"/>
                  <a:pt x="19" y="22"/>
                  <a:pt x="19" y="22"/>
                </a:cubicBezTo>
                <a:cubicBezTo>
                  <a:pt x="20" y="22"/>
                  <a:pt x="20" y="22"/>
                  <a:pt x="20" y="23"/>
                </a:cubicBezTo>
                <a:cubicBezTo>
                  <a:pt x="20" y="23"/>
                  <a:pt x="20" y="24"/>
                  <a:pt x="19" y="24"/>
                </a:cubicBezTo>
                <a:cubicBezTo>
                  <a:pt x="14" y="24"/>
                  <a:pt x="14" y="24"/>
                  <a:pt x="14" y="24"/>
                </a:cubicBezTo>
                <a:cubicBezTo>
                  <a:pt x="14" y="24"/>
                  <a:pt x="13" y="23"/>
                  <a:pt x="13" y="23"/>
                </a:cubicBezTo>
                <a:close/>
                <a:moveTo>
                  <a:pt x="13" y="28"/>
                </a:moveTo>
                <a:cubicBezTo>
                  <a:pt x="13" y="28"/>
                  <a:pt x="14" y="27"/>
                  <a:pt x="14" y="27"/>
                </a:cubicBezTo>
                <a:cubicBezTo>
                  <a:pt x="19" y="27"/>
                  <a:pt x="19" y="27"/>
                  <a:pt x="19" y="27"/>
                </a:cubicBezTo>
                <a:cubicBezTo>
                  <a:pt x="20" y="27"/>
                  <a:pt x="20" y="28"/>
                  <a:pt x="20" y="28"/>
                </a:cubicBezTo>
                <a:cubicBezTo>
                  <a:pt x="20" y="29"/>
                  <a:pt x="20" y="29"/>
                  <a:pt x="19" y="29"/>
                </a:cubicBezTo>
                <a:cubicBezTo>
                  <a:pt x="14" y="29"/>
                  <a:pt x="14" y="29"/>
                  <a:pt x="14" y="29"/>
                </a:cubicBezTo>
                <a:cubicBezTo>
                  <a:pt x="14" y="29"/>
                  <a:pt x="13" y="29"/>
                  <a:pt x="13" y="28"/>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en-US" sz="1053">
              <a:cs typeface="+mn-ea"/>
              <a:sym typeface="+mn-lt"/>
            </a:endParaRPr>
          </a:p>
        </p:txBody>
      </p:sp>
      <p:sp>
        <p:nvSpPr>
          <p:cNvPr id="71" name="Freeform 53"/>
          <p:cNvSpPr>
            <a:spLocks noEditPoints="1"/>
          </p:cNvSpPr>
          <p:nvPr/>
        </p:nvSpPr>
        <p:spPr bwMode="auto">
          <a:xfrm>
            <a:off x="7930000" y="4024834"/>
            <a:ext cx="366807" cy="380394"/>
          </a:xfrm>
          <a:custGeom>
            <a:avLst/>
            <a:gdLst>
              <a:gd name="T0" fmla="*/ 32 w 80"/>
              <a:gd name="T1" fmla="*/ 40 h 80"/>
              <a:gd name="T2" fmla="*/ 49 w 80"/>
              <a:gd name="T3" fmla="*/ 58 h 80"/>
              <a:gd name="T4" fmla="*/ 43 w 80"/>
              <a:gd name="T5" fmla="*/ 56 h 80"/>
              <a:gd name="T6" fmla="*/ 67 w 80"/>
              <a:gd name="T7" fmla="*/ 64 h 80"/>
              <a:gd name="T8" fmla="*/ 70 w 80"/>
              <a:gd name="T9" fmla="*/ 64 h 80"/>
              <a:gd name="T10" fmla="*/ 40 w 80"/>
              <a:gd name="T11" fmla="*/ 57 h 80"/>
              <a:gd name="T12" fmla="*/ 38 w 80"/>
              <a:gd name="T13" fmla="*/ 56 h 80"/>
              <a:gd name="T14" fmla="*/ 40 w 80"/>
              <a:gd name="T15" fmla="*/ 77 h 80"/>
              <a:gd name="T16" fmla="*/ 40 w 80"/>
              <a:gd name="T17" fmla="*/ 80 h 80"/>
              <a:gd name="T18" fmla="*/ 23 w 80"/>
              <a:gd name="T19" fmla="*/ 49 h 80"/>
              <a:gd name="T20" fmla="*/ 25 w 80"/>
              <a:gd name="T21" fmla="*/ 43 h 80"/>
              <a:gd name="T22" fmla="*/ 26 w 80"/>
              <a:gd name="T23" fmla="*/ 64 h 80"/>
              <a:gd name="T24" fmla="*/ 27 w 80"/>
              <a:gd name="T25" fmla="*/ 67 h 80"/>
              <a:gd name="T26" fmla="*/ 23 w 80"/>
              <a:gd name="T27" fmla="*/ 40 h 80"/>
              <a:gd name="T28" fmla="*/ 25 w 80"/>
              <a:gd name="T29" fmla="*/ 38 h 80"/>
              <a:gd name="T30" fmla="*/ 3 w 80"/>
              <a:gd name="T31" fmla="*/ 40 h 80"/>
              <a:gd name="T32" fmla="*/ 0 w 80"/>
              <a:gd name="T33" fmla="*/ 40 h 80"/>
              <a:gd name="T34" fmla="*/ 32 w 80"/>
              <a:gd name="T35" fmla="*/ 23 h 80"/>
              <a:gd name="T36" fmla="*/ 38 w 80"/>
              <a:gd name="T37" fmla="*/ 25 h 80"/>
              <a:gd name="T38" fmla="*/ 13 w 80"/>
              <a:gd name="T39" fmla="*/ 16 h 80"/>
              <a:gd name="T40" fmla="*/ 10 w 80"/>
              <a:gd name="T41" fmla="*/ 16 h 80"/>
              <a:gd name="T42" fmla="*/ 40 w 80"/>
              <a:gd name="T43" fmla="*/ 23 h 80"/>
              <a:gd name="T44" fmla="*/ 43 w 80"/>
              <a:gd name="T45" fmla="*/ 25 h 80"/>
              <a:gd name="T46" fmla="*/ 40 w 80"/>
              <a:gd name="T47" fmla="*/ 3 h 80"/>
              <a:gd name="T48" fmla="*/ 40 w 80"/>
              <a:gd name="T49" fmla="*/ 0 h 80"/>
              <a:gd name="T50" fmla="*/ 58 w 80"/>
              <a:gd name="T51" fmla="*/ 32 h 80"/>
              <a:gd name="T52" fmla="*/ 56 w 80"/>
              <a:gd name="T53" fmla="*/ 38 h 80"/>
              <a:gd name="T54" fmla="*/ 53 w 80"/>
              <a:gd name="T55" fmla="*/ 18 h 80"/>
              <a:gd name="T56" fmla="*/ 70 w 80"/>
              <a:gd name="T57" fmla="*/ 16 h 80"/>
              <a:gd name="T58" fmla="*/ 59 w 80"/>
              <a:gd name="T59" fmla="*/ 47 h 80"/>
              <a:gd name="T60" fmla="*/ 53 w 80"/>
              <a:gd name="T61" fmla="*/ 49 h 80"/>
              <a:gd name="T62" fmla="*/ 67 w 80"/>
              <a:gd name="T63" fmla="*/ 31 h 80"/>
              <a:gd name="T64" fmla="*/ 52 w 80"/>
              <a:gd name="T65" fmla="*/ 60 h 80"/>
              <a:gd name="T66" fmla="*/ 53 w 80"/>
              <a:gd name="T67" fmla="*/ 40 h 80"/>
              <a:gd name="T68" fmla="*/ 53 w 80"/>
              <a:gd name="T69" fmla="*/ 40 h 80"/>
              <a:gd name="T70" fmla="*/ 50 w 80"/>
              <a:gd name="T71" fmla="*/ 40 h 80"/>
              <a:gd name="T72" fmla="*/ 44 w 80"/>
              <a:gd name="T73" fmla="*/ 31 h 80"/>
              <a:gd name="T74" fmla="*/ 33 w 80"/>
              <a:gd name="T75" fmla="*/ 33 h 80"/>
              <a:gd name="T76" fmla="*/ 31 w 80"/>
              <a:gd name="T77" fmla="*/ 44 h 80"/>
              <a:gd name="T78" fmla="*/ 40 w 80"/>
              <a:gd name="T79" fmla="*/ 50 h 80"/>
              <a:gd name="T80" fmla="*/ 49 w 80"/>
              <a:gd name="T81" fmla="*/ 31 h 80"/>
              <a:gd name="T82" fmla="*/ 50 w 80"/>
              <a:gd name="T83" fmla="*/ 31 h 80"/>
              <a:gd name="T84" fmla="*/ 40 w 80"/>
              <a:gd name="T85" fmla="*/ 28 h 80"/>
              <a:gd name="T86" fmla="*/ 40 w 80"/>
              <a:gd name="T87" fmla="*/ 28 h 80"/>
              <a:gd name="T88" fmla="*/ 32 w 80"/>
              <a:gd name="T89" fmla="*/ 31 h 80"/>
              <a:gd name="T90" fmla="*/ 28 w 80"/>
              <a:gd name="T91" fmla="*/ 41 h 80"/>
              <a:gd name="T92" fmla="*/ 27 w 80"/>
              <a:gd name="T93" fmla="*/ 40 h 80"/>
              <a:gd name="T94" fmla="*/ 31 w 80"/>
              <a:gd name="T95" fmla="*/ 49 h 80"/>
              <a:gd name="T96" fmla="*/ 32 w 80"/>
              <a:gd name="T97" fmla="*/ 50 h 80"/>
              <a:gd name="T98" fmla="*/ 40 w 80"/>
              <a:gd name="T99" fmla="*/ 53 h 80"/>
              <a:gd name="T100" fmla="*/ 50 w 80"/>
              <a:gd name="T101" fmla="*/ 50 h 80"/>
              <a:gd name="T102" fmla="*/ 49 w 80"/>
              <a:gd name="T103" fmla="*/ 5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 h="80">
                <a:moveTo>
                  <a:pt x="48" y="40"/>
                </a:moveTo>
                <a:cubicBezTo>
                  <a:pt x="48" y="45"/>
                  <a:pt x="45" y="48"/>
                  <a:pt x="40" y="48"/>
                </a:cubicBezTo>
                <a:cubicBezTo>
                  <a:pt x="36" y="48"/>
                  <a:pt x="32" y="45"/>
                  <a:pt x="32" y="40"/>
                </a:cubicBezTo>
                <a:cubicBezTo>
                  <a:pt x="32" y="36"/>
                  <a:pt x="36" y="32"/>
                  <a:pt x="40" y="32"/>
                </a:cubicBezTo>
                <a:cubicBezTo>
                  <a:pt x="45" y="32"/>
                  <a:pt x="48" y="36"/>
                  <a:pt x="48" y="40"/>
                </a:cubicBezTo>
                <a:close/>
                <a:moveTo>
                  <a:pt x="49" y="58"/>
                </a:moveTo>
                <a:cubicBezTo>
                  <a:pt x="49" y="56"/>
                  <a:pt x="49" y="54"/>
                  <a:pt x="49" y="53"/>
                </a:cubicBezTo>
                <a:cubicBezTo>
                  <a:pt x="48" y="53"/>
                  <a:pt x="47" y="53"/>
                  <a:pt x="46" y="53"/>
                </a:cubicBezTo>
                <a:cubicBezTo>
                  <a:pt x="45" y="54"/>
                  <a:pt x="44" y="55"/>
                  <a:pt x="43" y="56"/>
                </a:cubicBezTo>
                <a:cubicBezTo>
                  <a:pt x="47" y="59"/>
                  <a:pt x="51" y="62"/>
                  <a:pt x="55" y="64"/>
                </a:cubicBezTo>
                <a:cubicBezTo>
                  <a:pt x="62" y="68"/>
                  <a:pt x="65" y="68"/>
                  <a:pt x="67" y="67"/>
                </a:cubicBezTo>
                <a:cubicBezTo>
                  <a:pt x="67" y="66"/>
                  <a:pt x="67" y="65"/>
                  <a:pt x="67" y="64"/>
                </a:cubicBezTo>
                <a:cubicBezTo>
                  <a:pt x="67" y="62"/>
                  <a:pt x="66" y="58"/>
                  <a:pt x="63" y="53"/>
                </a:cubicBezTo>
                <a:cubicBezTo>
                  <a:pt x="64" y="53"/>
                  <a:pt x="65" y="53"/>
                  <a:pt x="66" y="52"/>
                </a:cubicBezTo>
                <a:cubicBezTo>
                  <a:pt x="69" y="57"/>
                  <a:pt x="70" y="61"/>
                  <a:pt x="70" y="64"/>
                </a:cubicBezTo>
                <a:cubicBezTo>
                  <a:pt x="70" y="66"/>
                  <a:pt x="70" y="68"/>
                  <a:pt x="69" y="69"/>
                </a:cubicBezTo>
                <a:cubicBezTo>
                  <a:pt x="66" y="71"/>
                  <a:pt x="61" y="71"/>
                  <a:pt x="53" y="67"/>
                </a:cubicBezTo>
                <a:cubicBezTo>
                  <a:pt x="49" y="64"/>
                  <a:pt x="45" y="61"/>
                  <a:pt x="40" y="57"/>
                </a:cubicBezTo>
                <a:cubicBezTo>
                  <a:pt x="38" y="59"/>
                  <a:pt x="36" y="61"/>
                  <a:pt x="35" y="62"/>
                </a:cubicBezTo>
                <a:cubicBezTo>
                  <a:pt x="34" y="61"/>
                  <a:pt x="34" y="60"/>
                  <a:pt x="34" y="59"/>
                </a:cubicBezTo>
                <a:cubicBezTo>
                  <a:pt x="35" y="58"/>
                  <a:pt x="37" y="57"/>
                  <a:pt x="38" y="56"/>
                </a:cubicBezTo>
                <a:cubicBezTo>
                  <a:pt x="37" y="55"/>
                  <a:pt x="36" y="54"/>
                  <a:pt x="35" y="53"/>
                </a:cubicBezTo>
                <a:cubicBezTo>
                  <a:pt x="34" y="53"/>
                  <a:pt x="32" y="53"/>
                  <a:pt x="31" y="53"/>
                </a:cubicBezTo>
                <a:cubicBezTo>
                  <a:pt x="33" y="68"/>
                  <a:pt x="37" y="77"/>
                  <a:pt x="40" y="77"/>
                </a:cubicBezTo>
                <a:cubicBezTo>
                  <a:pt x="43" y="77"/>
                  <a:pt x="45" y="73"/>
                  <a:pt x="47" y="65"/>
                </a:cubicBezTo>
                <a:cubicBezTo>
                  <a:pt x="48" y="66"/>
                  <a:pt x="49" y="66"/>
                  <a:pt x="50" y="67"/>
                </a:cubicBezTo>
                <a:cubicBezTo>
                  <a:pt x="48" y="75"/>
                  <a:pt x="45" y="80"/>
                  <a:pt x="40" y="80"/>
                </a:cubicBezTo>
                <a:cubicBezTo>
                  <a:pt x="34" y="80"/>
                  <a:pt x="30" y="68"/>
                  <a:pt x="28" y="52"/>
                </a:cubicBezTo>
                <a:cubicBezTo>
                  <a:pt x="26" y="52"/>
                  <a:pt x="23" y="52"/>
                  <a:pt x="21" y="52"/>
                </a:cubicBezTo>
                <a:cubicBezTo>
                  <a:pt x="22" y="51"/>
                  <a:pt x="22" y="50"/>
                  <a:pt x="23" y="49"/>
                </a:cubicBezTo>
                <a:cubicBezTo>
                  <a:pt x="24" y="49"/>
                  <a:pt x="26" y="49"/>
                  <a:pt x="28" y="49"/>
                </a:cubicBezTo>
                <a:cubicBezTo>
                  <a:pt x="28" y="48"/>
                  <a:pt x="28" y="47"/>
                  <a:pt x="28" y="46"/>
                </a:cubicBezTo>
                <a:cubicBezTo>
                  <a:pt x="27" y="45"/>
                  <a:pt x="26" y="44"/>
                  <a:pt x="25" y="43"/>
                </a:cubicBezTo>
                <a:cubicBezTo>
                  <a:pt x="18" y="51"/>
                  <a:pt x="13" y="60"/>
                  <a:pt x="13" y="64"/>
                </a:cubicBezTo>
                <a:cubicBezTo>
                  <a:pt x="13" y="65"/>
                  <a:pt x="14" y="66"/>
                  <a:pt x="14" y="67"/>
                </a:cubicBezTo>
                <a:cubicBezTo>
                  <a:pt x="15" y="68"/>
                  <a:pt x="19" y="68"/>
                  <a:pt x="26" y="64"/>
                </a:cubicBezTo>
                <a:cubicBezTo>
                  <a:pt x="26" y="64"/>
                  <a:pt x="27" y="63"/>
                  <a:pt x="28" y="63"/>
                </a:cubicBezTo>
                <a:cubicBezTo>
                  <a:pt x="28" y="64"/>
                  <a:pt x="28" y="65"/>
                  <a:pt x="28" y="66"/>
                </a:cubicBezTo>
                <a:cubicBezTo>
                  <a:pt x="28" y="66"/>
                  <a:pt x="28" y="66"/>
                  <a:pt x="27" y="67"/>
                </a:cubicBezTo>
                <a:cubicBezTo>
                  <a:pt x="20" y="71"/>
                  <a:pt x="15" y="71"/>
                  <a:pt x="12" y="69"/>
                </a:cubicBezTo>
                <a:cubicBezTo>
                  <a:pt x="11" y="68"/>
                  <a:pt x="10" y="66"/>
                  <a:pt x="10" y="64"/>
                </a:cubicBezTo>
                <a:cubicBezTo>
                  <a:pt x="10" y="59"/>
                  <a:pt x="15" y="50"/>
                  <a:pt x="23" y="40"/>
                </a:cubicBezTo>
                <a:cubicBezTo>
                  <a:pt x="22" y="38"/>
                  <a:pt x="20" y="36"/>
                  <a:pt x="19" y="35"/>
                </a:cubicBezTo>
                <a:cubicBezTo>
                  <a:pt x="20" y="34"/>
                  <a:pt x="21" y="34"/>
                  <a:pt x="22" y="34"/>
                </a:cubicBezTo>
                <a:cubicBezTo>
                  <a:pt x="23" y="35"/>
                  <a:pt x="24" y="37"/>
                  <a:pt x="25" y="38"/>
                </a:cubicBezTo>
                <a:cubicBezTo>
                  <a:pt x="26" y="37"/>
                  <a:pt x="27" y="36"/>
                  <a:pt x="28" y="35"/>
                </a:cubicBezTo>
                <a:cubicBezTo>
                  <a:pt x="28" y="34"/>
                  <a:pt x="28" y="32"/>
                  <a:pt x="28" y="31"/>
                </a:cubicBezTo>
                <a:cubicBezTo>
                  <a:pt x="12" y="33"/>
                  <a:pt x="3" y="37"/>
                  <a:pt x="3" y="40"/>
                </a:cubicBezTo>
                <a:cubicBezTo>
                  <a:pt x="3" y="43"/>
                  <a:pt x="8" y="45"/>
                  <a:pt x="15" y="47"/>
                </a:cubicBezTo>
                <a:cubicBezTo>
                  <a:pt x="15" y="48"/>
                  <a:pt x="14" y="49"/>
                  <a:pt x="14" y="50"/>
                </a:cubicBezTo>
                <a:cubicBezTo>
                  <a:pt x="6" y="48"/>
                  <a:pt x="0" y="45"/>
                  <a:pt x="0" y="40"/>
                </a:cubicBezTo>
                <a:cubicBezTo>
                  <a:pt x="0" y="34"/>
                  <a:pt x="13" y="30"/>
                  <a:pt x="28" y="28"/>
                </a:cubicBezTo>
                <a:cubicBezTo>
                  <a:pt x="28" y="26"/>
                  <a:pt x="29" y="23"/>
                  <a:pt x="29" y="21"/>
                </a:cubicBezTo>
                <a:cubicBezTo>
                  <a:pt x="30" y="22"/>
                  <a:pt x="31" y="22"/>
                  <a:pt x="32" y="23"/>
                </a:cubicBezTo>
                <a:cubicBezTo>
                  <a:pt x="32" y="25"/>
                  <a:pt x="31" y="26"/>
                  <a:pt x="31" y="28"/>
                </a:cubicBezTo>
                <a:cubicBezTo>
                  <a:pt x="32" y="28"/>
                  <a:pt x="34" y="28"/>
                  <a:pt x="35" y="28"/>
                </a:cubicBezTo>
                <a:cubicBezTo>
                  <a:pt x="36" y="27"/>
                  <a:pt x="37" y="26"/>
                  <a:pt x="38" y="25"/>
                </a:cubicBezTo>
                <a:cubicBezTo>
                  <a:pt x="34" y="22"/>
                  <a:pt x="30" y="19"/>
                  <a:pt x="26" y="17"/>
                </a:cubicBezTo>
                <a:cubicBezTo>
                  <a:pt x="19" y="13"/>
                  <a:pt x="15" y="13"/>
                  <a:pt x="14" y="14"/>
                </a:cubicBezTo>
                <a:cubicBezTo>
                  <a:pt x="14" y="15"/>
                  <a:pt x="13" y="15"/>
                  <a:pt x="13" y="16"/>
                </a:cubicBezTo>
                <a:cubicBezTo>
                  <a:pt x="13" y="19"/>
                  <a:pt x="15" y="23"/>
                  <a:pt x="18" y="28"/>
                </a:cubicBezTo>
                <a:cubicBezTo>
                  <a:pt x="17" y="28"/>
                  <a:pt x="16" y="28"/>
                  <a:pt x="15" y="28"/>
                </a:cubicBezTo>
                <a:cubicBezTo>
                  <a:pt x="12" y="24"/>
                  <a:pt x="10" y="19"/>
                  <a:pt x="10" y="16"/>
                </a:cubicBezTo>
                <a:cubicBezTo>
                  <a:pt x="10" y="15"/>
                  <a:pt x="11" y="13"/>
                  <a:pt x="12" y="12"/>
                </a:cubicBezTo>
                <a:cubicBezTo>
                  <a:pt x="15" y="9"/>
                  <a:pt x="20" y="10"/>
                  <a:pt x="27" y="14"/>
                </a:cubicBezTo>
                <a:cubicBezTo>
                  <a:pt x="31" y="16"/>
                  <a:pt x="36" y="19"/>
                  <a:pt x="40" y="23"/>
                </a:cubicBezTo>
                <a:cubicBezTo>
                  <a:pt x="42" y="22"/>
                  <a:pt x="44" y="20"/>
                  <a:pt x="46" y="19"/>
                </a:cubicBezTo>
                <a:cubicBezTo>
                  <a:pt x="46" y="20"/>
                  <a:pt x="46" y="21"/>
                  <a:pt x="47" y="22"/>
                </a:cubicBezTo>
                <a:cubicBezTo>
                  <a:pt x="45" y="23"/>
                  <a:pt x="44" y="24"/>
                  <a:pt x="43" y="25"/>
                </a:cubicBezTo>
                <a:cubicBezTo>
                  <a:pt x="44" y="26"/>
                  <a:pt x="45" y="27"/>
                  <a:pt x="45" y="28"/>
                </a:cubicBezTo>
                <a:cubicBezTo>
                  <a:pt x="47" y="28"/>
                  <a:pt x="48" y="28"/>
                  <a:pt x="49" y="28"/>
                </a:cubicBezTo>
                <a:cubicBezTo>
                  <a:pt x="48" y="12"/>
                  <a:pt x="44" y="3"/>
                  <a:pt x="40" y="3"/>
                </a:cubicBezTo>
                <a:cubicBezTo>
                  <a:pt x="38" y="3"/>
                  <a:pt x="35" y="8"/>
                  <a:pt x="33" y="15"/>
                </a:cubicBezTo>
                <a:cubicBezTo>
                  <a:pt x="32" y="15"/>
                  <a:pt x="32" y="14"/>
                  <a:pt x="31" y="14"/>
                </a:cubicBezTo>
                <a:cubicBezTo>
                  <a:pt x="33" y="6"/>
                  <a:pt x="36" y="0"/>
                  <a:pt x="40" y="0"/>
                </a:cubicBezTo>
                <a:cubicBezTo>
                  <a:pt x="47" y="0"/>
                  <a:pt x="51" y="13"/>
                  <a:pt x="52" y="28"/>
                </a:cubicBezTo>
                <a:cubicBezTo>
                  <a:pt x="55" y="28"/>
                  <a:pt x="57" y="29"/>
                  <a:pt x="60" y="29"/>
                </a:cubicBezTo>
                <a:cubicBezTo>
                  <a:pt x="59" y="30"/>
                  <a:pt x="58" y="31"/>
                  <a:pt x="58" y="32"/>
                </a:cubicBezTo>
                <a:cubicBezTo>
                  <a:pt x="56" y="32"/>
                  <a:pt x="54" y="31"/>
                  <a:pt x="53" y="31"/>
                </a:cubicBezTo>
                <a:cubicBezTo>
                  <a:pt x="53" y="32"/>
                  <a:pt x="53" y="34"/>
                  <a:pt x="53" y="35"/>
                </a:cubicBezTo>
                <a:cubicBezTo>
                  <a:pt x="54" y="36"/>
                  <a:pt x="55" y="37"/>
                  <a:pt x="56" y="38"/>
                </a:cubicBezTo>
                <a:cubicBezTo>
                  <a:pt x="63" y="29"/>
                  <a:pt x="67" y="21"/>
                  <a:pt x="67" y="16"/>
                </a:cubicBezTo>
                <a:cubicBezTo>
                  <a:pt x="67" y="15"/>
                  <a:pt x="67" y="15"/>
                  <a:pt x="67" y="14"/>
                </a:cubicBezTo>
                <a:cubicBezTo>
                  <a:pt x="65" y="13"/>
                  <a:pt x="60" y="14"/>
                  <a:pt x="53" y="18"/>
                </a:cubicBezTo>
                <a:cubicBezTo>
                  <a:pt x="53" y="17"/>
                  <a:pt x="52" y="16"/>
                  <a:pt x="52" y="15"/>
                </a:cubicBezTo>
                <a:cubicBezTo>
                  <a:pt x="59" y="11"/>
                  <a:pt x="66" y="9"/>
                  <a:pt x="69" y="12"/>
                </a:cubicBezTo>
                <a:cubicBezTo>
                  <a:pt x="70" y="13"/>
                  <a:pt x="70" y="15"/>
                  <a:pt x="70" y="16"/>
                </a:cubicBezTo>
                <a:cubicBezTo>
                  <a:pt x="70" y="22"/>
                  <a:pt x="65" y="31"/>
                  <a:pt x="58" y="40"/>
                </a:cubicBezTo>
                <a:cubicBezTo>
                  <a:pt x="59" y="42"/>
                  <a:pt x="61" y="44"/>
                  <a:pt x="62" y="46"/>
                </a:cubicBezTo>
                <a:cubicBezTo>
                  <a:pt x="61" y="46"/>
                  <a:pt x="60" y="46"/>
                  <a:pt x="59" y="47"/>
                </a:cubicBezTo>
                <a:cubicBezTo>
                  <a:pt x="58" y="45"/>
                  <a:pt x="57" y="44"/>
                  <a:pt x="56" y="43"/>
                </a:cubicBezTo>
                <a:cubicBezTo>
                  <a:pt x="55" y="44"/>
                  <a:pt x="54" y="45"/>
                  <a:pt x="53" y="46"/>
                </a:cubicBezTo>
                <a:cubicBezTo>
                  <a:pt x="53" y="47"/>
                  <a:pt x="53" y="48"/>
                  <a:pt x="53" y="49"/>
                </a:cubicBezTo>
                <a:cubicBezTo>
                  <a:pt x="68" y="48"/>
                  <a:pt x="77" y="44"/>
                  <a:pt x="77" y="40"/>
                </a:cubicBezTo>
                <a:cubicBezTo>
                  <a:pt x="77" y="38"/>
                  <a:pt x="73" y="35"/>
                  <a:pt x="65" y="33"/>
                </a:cubicBezTo>
                <a:cubicBezTo>
                  <a:pt x="66" y="32"/>
                  <a:pt x="66" y="32"/>
                  <a:pt x="67" y="31"/>
                </a:cubicBezTo>
                <a:cubicBezTo>
                  <a:pt x="75" y="33"/>
                  <a:pt x="80" y="36"/>
                  <a:pt x="80" y="40"/>
                </a:cubicBezTo>
                <a:cubicBezTo>
                  <a:pt x="80" y="47"/>
                  <a:pt x="67" y="51"/>
                  <a:pt x="52" y="52"/>
                </a:cubicBezTo>
                <a:cubicBezTo>
                  <a:pt x="52" y="55"/>
                  <a:pt x="52" y="57"/>
                  <a:pt x="52" y="60"/>
                </a:cubicBezTo>
                <a:cubicBezTo>
                  <a:pt x="51" y="59"/>
                  <a:pt x="50" y="58"/>
                  <a:pt x="49" y="58"/>
                </a:cubicBezTo>
                <a:close/>
                <a:moveTo>
                  <a:pt x="53" y="40"/>
                </a:moveTo>
                <a:cubicBezTo>
                  <a:pt x="53" y="40"/>
                  <a:pt x="53" y="40"/>
                  <a:pt x="53" y="40"/>
                </a:cubicBezTo>
                <a:cubicBezTo>
                  <a:pt x="53" y="41"/>
                  <a:pt x="53" y="41"/>
                  <a:pt x="53" y="41"/>
                </a:cubicBezTo>
                <a:cubicBezTo>
                  <a:pt x="53" y="41"/>
                  <a:pt x="53" y="41"/>
                  <a:pt x="54" y="40"/>
                </a:cubicBezTo>
                <a:cubicBezTo>
                  <a:pt x="53" y="40"/>
                  <a:pt x="53" y="40"/>
                  <a:pt x="53" y="40"/>
                </a:cubicBezTo>
                <a:close/>
                <a:moveTo>
                  <a:pt x="47" y="47"/>
                </a:moveTo>
                <a:cubicBezTo>
                  <a:pt x="48" y="46"/>
                  <a:pt x="49" y="45"/>
                  <a:pt x="50" y="44"/>
                </a:cubicBezTo>
                <a:cubicBezTo>
                  <a:pt x="50" y="43"/>
                  <a:pt x="50" y="42"/>
                  <a:pt x="50" y="40"/>
                </a:cubicBezTo>
                <a:cubicBezTo>
                  <a:pt x="50" y="39"/>
                  <a:pt x="50" y="38"/>
                  <a:pt x="50" y="36"/>
                </a:cubicBezTo>
                <a:cubicBezTo>
                  <a:pt x="49" y="35"/>
                  <a:pt x="48" y="34"/>
                  <a:pt x="47" y="33"/>
                </a:cubicBezTo>
                <a:cubicBezTo>
                  <a:pt x="46" y="32"/>
                  <a:pt x="45" y="32"/>
                  <a:pt x="44" y="31"/>
                </a:cubicBezTo>
                <a:cubicBezTo>
                  <a:pt x="43" y="31"/>
                  <a:pt x="42" y="31"/>
                  <a:pt x="40" y="31"/>
                </a:cubicBezTo>
                <a:cubicBezTo>
                  <a:pt x="39" y="31"/>
                  <a:pt x="38" y="31"/>
                  <a:pt x="36" y="31"/>
                </a:cubicBezTo>
                <a:cubicBezTo>
                  <a:pt x="35" y="32"/>
                  <a:pt x="34" y="32"/>
                  <a:pt x="33" y="33"/>
                </a:cubicBezTo>
                <a:cubicBezTo>
                  <a:pt x="32" y="34"/>
                  <a:pt x="32" y="35"/>
                  <a:pt x="31" y="36"/>
                </a:cubicBezTo>
                <a:cubicBezTo>
                  <a:pt x="31" y="38"/>
                  <a:pt x="31" y="39"/>
                  <a:pt x="31" y="40"/>
                </a:cubicBezTo>
                <a:cubicBezTo>
                  <a:pt x="31" y="42"/>
                  <a:pt x="31" y="43"/>
                  <a:pt x="31" y="44"/>
                </a:cubicBezTo>
                <a:cubicBezTo>
                  <a:pt x="32" y="45"/>
                  <a:pt x="32" y="46"/>
                  <a:pt x="33" y="47"/>
                </a:cubicBezTo>
                <a:cubicBezTo>
                  <a:pt x="34" y="48"/>
                  <a:pt x="35" y="49"/>
                  <a:pt x="36" y="50"/>
                </a:cubicBezTo>
                <a:cubicBezTo>
                  <a:pt x="38" y="50"/>
                  <a:pt x="39" y="50"/>
                  <a:pt x="40" y="50"/>
                </a:cubicBezTo>
                <a:cubicBezTo>
                  <a:pt x="42" y="50"/>
                  <a:pt x="43" y="50"/>
                  <a:pt x="44" y="50"/>
                </a:cubicBezTo>
                <a:cubicBezTo>
                  <a:pt x="45" y="49"/>
                  <a:pt x="46" y="48"/>
                  <a:pt x="47" y="47"/>
                </a:cubicBezTo>
                <a:close/>
                <a:moveTo>
                  <a:pt x="49" y="31"/>
                </a:moveTo>
                <a:cubicBezTo>
                  <a:pt x="49" y="31"/>
                  <a:pt x="49" y="31"/>
                  <a:pt x="49" y="31"/>
                </a:cubicBezTo>
                <a:cubicBezTo>
                  <a:pt x="49" y="31"/>
                  <a:pt x="50" y="32"/>
                  <a:pt x="50" y="32"/>
                </a:cubicBezTo>
                <a:cubicBezTo>
                  <a:pt x="50" y="32"/>
                  <a:pt x="50" y="31"/>
                  <a:pt x="50" y="31"/>
                </a:cubicBezTo>
                <a:cubicBezTo>
                  <a:pt x="49" y="31"/>
                  <a:pt x="49" y="31"/>
                  <a:pt x="49" y="31"/>
                </a:cubicBezTo>
                <a:close/>
                <a:moveTo>
                  <a:pt x="40" y="28"/>
                </a:moveTo>
                <a:cubicBezTo>
                  <a:pt x="40" y="28"/>
                  <a:pt x="40" y="28"/>
                  <a:pt x="40" y="28"/>
                </a:cubicBezTo>
                <a:cubicBezTo>
                  <a:pt x="41" y="28"/>
                  <a:pt x="41" y="28"/>
                  <a:pt x="41" y="28"/>
                </a:cubicBezTo>
                <a:cubicBezTo>
                  <a:pt x="41" y="27"/>
                  <a:pt x="41" y="27"/>
                  <a:pt x="40" y="27"/>
                </a:cubicBezTo>
                <a:cubicBezTo>
                  <a:pt x="40" y="27"/>
                  <a:pt x="40" y="27"/>
                  <a:pt x="40" y="28"/>
                </a:cubicBezTo>
                <a:close/>
                <a:moveTo>
                  <a:pt x="31" y="32"/>
                </a:moveTo>
                <a:cubicBezTo>
                  <a:pt x="31" y="32"/>
                  <a:pt x="31" y="31"/>
                  <a:pt x="31" y="31"/>
                </a:cubicBezTo>
                <a:cubicBezTo>
                  <a:pt x="31" y="31"/>
                  <a:pt x="32" y="31"/>
                  <a:pt x="32" y="31"/>
                </a:cubicBezTo>
                <a:cubicBezTo>
                  <a:pt x="31" y="31"/>
                  <a:pt x="31" y="31"/>
                  <a:pt x="31" y="31"/>
                </a:cubicBezTo>
                <a:cubicBezTo>
                  <a:pt x="31" y="31"/>
                  <a:pt x="31" y="32"/>
                  <a:pt x="31" y="32"/>
                </a:cubicBezTo>
                <a:close/>
                <a:moveTo>
                  <a:pt x="28" y="41"/>
                </a:moveTo>
                <a:cubicBezTo>
                  <a:pt x="28" y="41"/>
                  <a:pt x="28" y="41"/>
                  <a:pt x="28" y="40"/>
                </a:cubicBezTo>
                <a:cubicBezTo>
                  <a:pt x="28" y="40"/>
                  <a:pt x="28" y="40"/>
                  <a:pt x="28" y="40"/>
                </a:cubicBezTo>
                <a:cubicBezTo>
                  <a:pt x="27" y="40"/>
                  <a:pt x="27" y="40"/>
                  <a:pt x="27" y="40"/>
                </a:cubicBezTo>
                <a:cubicBezTo>
                  <a:pt x="27" y="41"/>
                  <a:pt x="27" y="41"/>
                  <a:pt x="28" y="41"/>
                </a:cubicBezTo>
                <a:close/>
                <a:moveTo>
                  <a:pt x="32" y="50"/>
                </a:moveTo>
                <a:cubicBezTo>
                  <a:pt x="32" y="50"/>
                  <a:pt x="31" y="50"/>
                  <a:pt x="31" y="49"/>
                </a:cubicBezTo>
                <a:cubicBezTo>
                  <a:pt x="31" y="49"/>
                  <a:pt x="31" y="49"/>
                  <a:pt x="31" y="49"/>
                </a:cubicBezTo>
                <a:cubicBezTo>
                  <a:pt x="31" y="49"/>
                  <a:pt x="31" y="49"/>
                  <a:pt x="31" y="50"/>
                </a:cubicBezTo>
                <a:cubicBezTo>
                  <a:pt x="31" y="50"/>
                  <a:pt x="31" y="50"/>
                  <a:pt x="32" y="50"/>
                </a:cubicBezTo>
                <a:close/>
                <a:moveTo>
                  <a:pt x="41" y="53"/>
                </a:moveTo>
                <a:cubicBezTo>
                  <a:pt x="41" y="53"/>
                  <a:pt x="41" y="53"/>
                  <a:pt x="40" y="53"/>
                </a:cubicBezTo>
                <a:cubicBezTo>
                  <a:pt x="40" y="53"/>
                  <a:pt x="40" y="53"/>
                  <a:pt x="40" y="53"/>
                </a:cubicBezTo>
                <a:cubicBezTo>
                  <a:pt x="40" y="53"/>
                  <a:pt x="40" y="53"/>
                  <a:pt x="40" y="54"/>
                </a:cubicBezTo>
                <a:cubicBezTo>
                  <a:pt x="41" y="53"/>
                  <a:pt x="41" y="53"/>
                  <a:pt x="41" y="53"/>
                </a:cubicBezTo>
                <a:close/>
                <a:moveTo>
                  <a:pt x="50" y="50"/>
                </a:moveTo>
                <a:cubicBezTo>
                  <a:pt x="50" y="49"/>
                  <a:pt x="50" y="49"/>
                  <a:pt x="50" y="49"/>
                </a:cubicBezTo>
                <a:cubicBezTo>
                  <a:pt x="50" y="49"/>
                  <a:pt x="49" y="49"/>
                  <a:pt x="49" y="49"/>
                </a:cubicBezTo>
                <a:cubicBezTo>
                  <a:pt x="49" y="50"/>
                  <a:pt x="49" y="50"/>
                  <a:pt x="49" y="50"/>
                </a:cubicBezTo>
                <a:cubicBezTo>
                  <a:pt x="49" y="50"/>
                  <a:pt x="49" y="50"/>
                  <a:pt x="50" y="50"/>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en-US" sz="1053">
              <a:cs typeface="+mn-ea"/>
              <a:sym typeface="+mn-lt"/>
            </a:endParaRPr>
          </a:p>
        </p:txBody>
      </p:sp>
      <p:sp>
        <p:nvSpPr>
          <p:cNvPr id="72" name="Freeform 157"/>
          <p:cNvSpPr>
            <a:spLocks noEditPoints="1"/>
          </p:cNvSpPr>
          <p:nvPr/>
        </p:nvSpPr>
        <p:spPr bwMode="auto">
          <a:xfrm>
            <a:off x="9152985" y="1385185"/>
            <a:ext cx="288146" cy="382236"/>
          </a:xfrm>
          <a:custGeom>
            <a:avLst/>
            <a:gdLst>
              <a:gd name="T0" fmla="*/ 29 w 62"/>
              <a:gd name="T1" fmla="*/ 9 h 79"/>
              <a:gd name="T2" fmla="*/ 31 w 62"/>
              <a:gd name="T3" fmla="*/ 15 h 79"/>
              <a:gd name="T4" fmla="*/ 54 w 62"/>
              <a:gd name="T5" fmla="*/ 78 h 79"/>
              <a:gd name="T6" fmla="*/ 10 w 62"/>
              <a:gd name="T7" fmla="*/ 74 h 79"/>
              <a:gd name="T8" fmla="*/ 27 w 62"/>
              <a:gd name="T9" fmla="*/ 62 h 79"/>
              <a:gd name="T10" fmla="*/ 0 w 62"/>
              <a:gd name="T11" fmla="*/ 37 h 79"/>
              <a:gd name="T12" fmla="*/ 14 w 62"/>
              <a:gd name="T13" fmla="*/ 23 h 79"/>
              <a:gd name="T14" fmla="*/ 19 w 62"/>
              <a:gd name="T15" fmla="*/ 16 h 79"/>
              <a:gd name="T16" fmla="*/ 17 w 62"/>
              <a:gd name="T17" fmla="*/ 12 h 79"/>
              <a:gd name="T18" fmla="*/ 25 w 62"/>
              <a:gd name="T19" fmla="*/ 2 h 79"/>
              <a:gd name="T20" fmla="*/ 38 w 62"/>
              <a:gd name="T21" fmla="*/ 11 h 79"/>
              <a:gd name="T22" fmla="*/ 59 w 62"/>
              <a:gd name="T23" fmla="*/ 17 h 79"/>
              <a:gd name="T24" fmla="*/ 54 w 62"/>
              <a:gd name="T25" fmla="*/ 25 h 79"/>
              <a:gd name="T26" fmla="*/ 43 w 62"/>
              <a:gd name="T27" fmla="*/ 36 h 79"/>
              <a:gd name="T28" fmla="*/ 33 w 62"/>
              <a:gd name="T29" fmla="*/ 42 h 79"/>
              <a:gd name="T30" fmla="*/ 33 w 62"/>
              <a:gd name="T31" fmla="*/ 42 h 79"/>
              <a:gd name="T32" fmla="*/ 25 w 62"/>
              <a:gd name="T33" fmla="*/ 22 h 79"/>
              <a:gd name="T34" fmla="*/ 19 w 62"/>
              <a:gd name="T35" fmla="*/ 27 h 79"/>
              <a:gd name="T36" fmla="*/ 10 w 62"/>
              <a:gd name="T37" fmla="*/ 37 h 79"/>
              <a:gd name="T38" fmla="*/ 38 w 62"/>
              <a:gd name="T39" fmla="*/ 64 h 79"/>
              <a:gd name="T40" fmla="*/ 21 w 62"/>
              <a:gd name="T41" fmla="*/ 13 h 79"/>
              <a:gd name="T42" fmla="*/ 35 w 62"/>
              <a:gd name="T43" fmla="*/ 14 h 79"/>
              <a:gd name="T44" fmla="*/ 52 w 62"/>
              <a:gd name="T45" fmla="*/ 27 h 79"/>
              <a:gd name="T46" fmla="*/ 52 w 62"/>
              <a:gd name="T47" fmla="*/ 27 h 79"/>
              <a:gd name="T48" fmla="*/ 53 w 62"/>
              <a:gd name="T49" fmla="*/ 18 h 79"/>
              <a:gd name="T50" fmla="*/ 36 w 62"/>
              <a:gd name="T51" fmla="*/ 15 h 79"/>
              <a:gd name="T52" fmla="*/ 37 w 62"/>
              <a:gd name="T53" fmla="*/ 12 h 79"/>
              <a:gd name="T54" fmla="*/ 37 w 62"/>
              <a:gd name="T55" fmla="*/ 12 h 79"/>
              <a:gd name="T56" fmla="*/ 27 w 62"/>
              <a:gd name="T57" fmla="*/ 3 h 79"/>
              <a:gd name="T58" fmla="*/ 26 w 62"/>
              <a:gd name="T59" fmla="*/ 5 h 79"/>
              <a:gd name="T60" fmla="*/ 19 w 62"/>
              <a:gd name="T61" fmla="*/ 25 h 79"/>
              <a:gd name="T62" fmla="*/ 5 w 62"/>
              <a:gd name="T63" fmla="*/ 40 h 79"/>
              <a:gd name="T64" fmla="*/ 5 w 62"/>
              <a:gd name="T65" fmla="*/ 40 h 79"/>
              <a:gd name="T66" fmla="*/ 29 w 62"/>
              <a:gd name="T67" fmla="*/ 65 h 79"/>
              <a:gd name="T68" fmla="*/ 27 w 62"/>
              <a:gd name="T69" fmla="*/ 75 h 79"/>
              <a:gd name="T70" fmla="*/ 51 w 62"/>
              <a:gd name="T71" fmla="*/ 75 h 79"/>
              <a:gd name="T72" fmla="*/ 7 w 62"/>
              <a:gd name="T73" fmla="*/ 37 h 79"/>
              <a:gd name="T74" fmla="*/ 47 w 62"/>
              <a:gd name="T75" fmla="*/ 45 h 79"/>
              <a:gd name="T76" fmla="*/ 46 w 62"/>
              <a:gd name="T77" fmla="*/ 41 h 79"/>
              <a:gd name="T78" fmla="*/ 59 w 62"/>
              <a:gd name="T79" fmla="*/ 31 h 79"/>
              <a:gd name="T80" fmla="*/ 56 w 62"/>
              <a:gd name="T81" fmla="*/ 37 h 79"/>
              <a:gd name="T82" fmla="*/ 57 w 62"/>
              <a:gd name="T83" fmla="*/ 41 h 79"/>
              <a:gd name="T84" fmla="*/ 42 w 62"/>
              <a:gd name="T85" fmla="*/ 40 h 79"/>
              <a:gd name="T86" fmla="*/ 43 w 62"/>
              <a:gd name="T87" fmla="*/ 43 h 79"/>
              <a:gd name="T88" fmla="*/ 58 w 62"/>
              <a:gd name="T89" fmla="*/ 33 h 79"/>
              <a:gd name="T90" fmla="*/ 60 w 62"/>
              <a:gd name="T91" fmla="*/ 36 h 79"/>
              <a:gd name="T92" fmla="*/ 57 w 62"/>
              <a:gd name="T93" fmla="*/ 25 h 79"/>
              <a:gd name="T94" fmla="*/ 60 w 62"/>
              <a:gd name="T95" fmla="*/ 26 h 79"/>
              <a:gd name="T96" fmla="*/ 51 w 62"/>
              <a:gd name="T97" fmla="*/ 40 h 79"/>
              <a:gd name="T98" fmla="*/ 53 w 62"/>
              <a:gd name="T99" fmla="*/ 43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2" h="79">
                <a:moveTo>
                  <a:pt x="26" y="11"/>
                </a:moveTo>
                <a:cubicBezTo>
                  <a:pt x="26" y="11"/>
                  <a:pt x="26" y="10"/>
                  <a:pt x="26" y="10"/>
                </a:cubicBezTo>
                <a:cubicBezTo>
                  <a:pt x="27" y="9"/>
                  <a:pt x="27" y="9"/>
                  <a:pt x="27" y="9"/>
                </a:cubicBezTo>
                <a:cubicBezTo>
                  <a:pt x="28" y="8"/>
                  <a:pt x="28" y="8"/>
                  <a:pt x="29" y="9"/>
                </a:cubicBezTo>
                <a:cubicBezTo>
                  <a:pt x="32" y="12"/>
                  <a:pt x="32" y="12"/>
                  <a:pt x="32" y="12"/>
                </a:cubicBezTo>
                <a:cubicBezTo>
                  <a:pt x="33" y="13"/>
                  <a:pt x="33" y="13"/>
                  <a:pt x="32" y="14"/>
                </a:cubicBezTo>
                <a:cubicBezTo>
                  <a:pt x="31" y="15"/>
                  <a:pt x="31" y="15"/>
                  <a:pt x="31" y="15"/>
                </a:cubicBezTo>
                <a:cubicBezTo>
                  <a:pt x="31" y="15"/>
                  <a:pt x="31" y="15"/>
                  <a:pt x="31" y="15"/>
                </a:cubicBezTo>
                <a:cubicBezTo>
                  <a:pt x="30" y="15"/>
                  <a:pt x="30" y="15"/>
                  <a:pt x="30" y="15"/>
                </a:cubicBezTo>
                <a:lnTo>
                  <a:pt x="26" y="11"/>
                </a:lnTo>
                <a:close/>
                <a:moveTo>
                  <a:pt x="54" y="74"/>
                </a:moveTo>
                <a:cubicBezTo>
                  <a:pt x="54" y="78"/>
                  <a:pt x="54" y="78"/>
                  <a:pt x="54" y="78"/>
                </a:cubicBezTo>
                <a:cubicBezTo>
                  <a:pt x="54" y="79"/>
                  <a:pt x="53" y="79"/>
                  <a:pt x="52" y="79"/>
                </a:cubicBezTo>
                <a:cubicBezTo>
                  <a:pt x="11" y="79"/>
                  <a:pt x="11" y="79"/>
                  <a:pt x="11" y="79"/>
                </a:cubicBezTo>
                <a:cubicBezTo>
                  <a:pt x="11" y="79"/>
                  <a:pt x="10" y="79"/>
                  <a:pt x="10" y="78"/>
                </a:cubicBezTo>
                <a:cubicBezTo>
                  <a:pt x="10" y="74"/>
                  <a:pt x="10" y="74"/>
                  <a:pt x="10" y="74"/>
                </a:cubicBezTo>
                <a:cubicBezTo>
                  <a:pt x="10" y="73"/>
                  <a:pt x="11" y="72"/>
                  <a:pt x="11" y="72"/>
                </a:cubicBezTo>
                <a:cubicBezTo>
                  <a:pt x="26" y="72"/>
                  <a:pt x="26" y="72"/>
                  <a:pt x="26" y="72"/>
                </a:cubicBezTo>
                <a:cubicBezTo>
                  <a:pt x="26" y="64"/>
                  <a:pt x="26" y="64"/>
                  <a:pt x="26" y="64"/>
                </a:cubicBezTo>
                <a:cubicBezTo>
                  <a:pt x="26" y="63"/>
                  <a:pt x="26" y="62"/>
                  <a:pt x="27" y="62"/>
                </a:cubicBezTo>
                <a:cubicBezTo>
                  <a:pt x="28" y="62"/>
                  <a:pt x="28" y="62"/>
                  <a:pt x="28" y="62"/>
                </a:cubicBezTo>
                <a:cubicBezTo>
                  <a:pt x="7" y="42"/>
                  <a:pt x="7" y="42"/>
                  <a:pt x="7" y="42"/>
                </a:cubicBezTo>
                <a:cubicBezTo>
                  <a:pt x="6" y="42"/>
                  <a:pt x="6" y="42"/>
                  <a:pt x="5" y="42"/>
                </a:cubicBezTo>
                <a:cubicBezTo>
                  <a:pt x="2" y="42"/>
                  <a:pt x="0" y="40"/>
                  <a:pt x="0" y="37"/>
                </a:cubicBezTo>
                <a:cubicBezTo>
                  <a:pt x="0" y="34"/>
                  <a:pt x="2" y="31"/>
                  <a:pt x="5" y="31"/>
                </a:cubicBezTo>
                <a:cubicBezTo>
                  <a:pt x="6" y="31"/>
                  <a:pt x="6" y="32"/>
                  <a:pt x="7" y="32"/>
                </a:cubicBezTo>
                <a:cubicBezTo>
                  <a:pt x="15" y="24"/>
                  <a:pt x="15" y="24"/>
                  <a:pt x="15" y="24"/>
                </a:cubicBezTo>
                <a:cubicBezTo>
                  <a:pt x="14" y="23"/>
                  <a:pt x="14" y="23"/>
                  <a:pt x="14" y="23"/>
                </a:cubicBezTo>
                <a:cubicBezTo>
                  <a:pt x="14" y="23"/>
                  <a:pt x="14" y="22"/>
                  <a:pt x="14" y="22"/>
                </a:cubicBezTo>
                <a:cubicBezTo>
                  <a:pt x="19" y="17"/>
                  <a:pt x="19" y="17"/>
                  <a:pt x="19" y="17"/>
                </a:cubicBezTo>
                <a:cubicBezTo>
                  <a:pt x="19" y="17"/>
                  <a:pt x="19" y="17"/>
                  <a:pt x="19" y="17"/>
                </a:cubicBezTo>
                <a:cubicBezTo>
                  <a:pt x="19" y="16"/>
                  <a:pt x="19" y="16"/>
                  <a:pt x="19" y="16"/>
                </a:cubicBezTo>
                <a:cubicBezTo>
                  <a:pt x="19" y="16"/>
                  <a:pt x="19" y="15"/>
                  <a:pt x="19" y="15"/>
                </a:cubicBezTo>
                <a:cubicBezTo>
                  <a:pt x="20" y="15"/>
                  <a:pt x="20" y="15"/>
                  <a:pt x="20" y="15"/>
                </a:cubicBezTo>
                <a:cubicBezTo>
                  <a:pt x="19" y="14"/>
                  <a:pt x="19" y="14"/>
                  <a:pt x="19" y="14"/>
                </a:cubicBezTo>
                <a:cubicBezTo>
                  <a:pt x="17" y="12"/>
                  <a:pt x="17" y="12"/>
                  <a:pt x="17" y="12"/>
                </a:cubicBezTo>
                <a:cubicBezTo>
                  <a:pt x="17" y="11"/>
                  <a:pt x="17" y="11"/>
                  <a:pt x="17" y="10"/>
                </a:cubicBezTo>
                <a:cubicBezTo>
                  <a:pt x="25" y="2"/>
                  <a:pt x="25" y="2"/>
                  <a:pt x="25" y="2"/>
                </a:cubicBezTo>
                <a:cubicBezTo>
                  <a:pt x="25" y="2"/>
                  <a:pt x="25" y="2"/>
                  <a:pt x="25" y="2"/>
                </a:cubicBezTo>
                <a:cubicBezTo>
                  <a:pt x="25" y="2"/>
                  <a:pt x="25" y="2"/>
                  <a:pt x="25" y="2"/>
                </a:cubicBezTo>
                <a:cubicBezTo>
                  <a:pt x="27" y="1"/>
                  <a:pt x="27" y="1"/>
                  <a:pt x="27" y="1"/>
                </a:cubicBezTo>
                <a:cubicBezTo>
                  <a:pt x="27" y="0"/>
                  <a:pt x="28" y="0"/>
                  <a:pt x="28" y="1"/>
                </a:cubicBezTo>
                <a:cubicBezTo>
                  <a:pt x="30" y="2"/>
                  <a:pt x="30" y="2"/>
                  <a:pt x="30" y="2"/>
                </a:cubicBezTo>
                <a:cubicBezTo>
                  <a:pt x="38" y="11"/>
                  <a:pt x="38" y="11"/>
                  <a:pt x="38" y="11"/>
                </a:cubicBezTo>
                <a:cubicBezTo>
                  <a:pt x="58" y="17"/>
                  <a:pt x="58" y="17"/>
                  <a:pt x="58" y="17"/>
                </a:cubicBezTo>
                <a:cubicBezTo>
                  <a:pt x="58" y="17"/>
                  <a:pt x="58" y="17"/>
                  <a:pt x="59" y="17"/>
                </a:cubicBezTo>
                <a:cubicBezTo>
                  <a:pt x="59" y="17"/>
                  <a:pt x="59" y="17"/>
                  <a:pt x="59" y="17"/>
                </a:cubicBezTo>
                <a:cubicBezTo>
                  <a:pt x="59" y="17"/>
                  <a:pt x="59" y="17"/>
                  <a:pt x="59" y="17"/>
                </a:cubicBezTo>
                <a:cubicBezTo>
                  <a:pt x="59" y="17"/>
                  <a:pt x="59" y="17"/>
                  <a:pt x="59" y="17"/>
                </a:cubicBezTo>
                <a:cubicBezTo>
                  <a:pt x="60" y="18"/>
                  <a:pt x="60" y="18"/>
                  <a:pt x="60" y="18"/>
                </a:cubicBezTo>
                <a:cubicBezTo>
                  <a:pt x="60" y="18"/>
                  <a:pt x="60" y="19"/>
                  <a:pt x="60" y="19"/>
                </a:cubicBezTo>
                <a:cubicBezTo>
                  <a:pt x="54" y="25"/>
                  <a:pt x="54" y="25"/>
                  <a:pt x="54" y="25"/>
                </a:cubicBezTo>
                <a:cubicBezTo>
                  <a:pt x="55" y="27"/>
                  <a:pt x="55" y="28"/>
                  <a:pt x="55" y="30"/>
                </a:cubicBezTo>
                <a:cubicBezTo>
                  <a:pt x="55" y="32"/>
                  <a:pt x="55" y="34"/>
                  <a:pt x="53" y="36"/>
                </a:cubicBezTo>
                <a:cubicBezTo>
                  <a:pt x="52" y="37"/>
                  <a:pt x="50" y="38"/>
                  <a:pt x="48" y="38"/>
                </a:cubicBezTo>
                <a:cubicBezTo>
                  <a:pt x="46" y="38"/>
                  <a:pt x="44" y="38"/>
                  <a:pt x="43" y="36"/>
                </a:cubicBezTo>
                <a:cubicBezTo>
                  <a:pt x="36" y="43"/>
                  <a:pt x="36" y="43"/>
                  <a:pt x="36" y="43"/>
                </a:cubicBezTo>
                <a:cubicBezTo>
                  <a:pt x="36" y="44"/>
                  <a:pt x="35" y="44"/>
                  <a:pt x="35" y="44"/>
                </a:cubicBezTo>
                <a:cubicBezTo>
                  <a:pt x="35" y="44"/>
                  <a:pt x="35" y="44"/>
                  <a:pt x="34" y="43"/>
                </a:cubicBezTo>
                <a:cubicBezTo>
                  <a:pt x="33" y="42"/>
                  <a:pt x="33" y="42"/>
                  <a:pt x="33" y="42"/>
                </a:cubicBezTo>
                <a:cubicBezTo>
                  <a:pt x="33" y="42"/>
                  <a:pt x="33" y="42"/>
                  <a:pt x="33" y="42"/>
                </a:cubicBezTo>
                <a:cubicBezTo>
                  <a:pt x="33" y="42"/>
                  <a:pt x="33" y="42"/>
                  <a:pt x="33" y="42"/>
                </a:cubicBezTo>
                <a:cubicBezTo>
                  <a:pt x="33" y="42"/>
                  <a:pt x="33" y="42"/>
                  <a:pt x="33" y="42"/>
                </a:cubicBezTo>
                <a:cubicBezTo>
                  <a:pt x="33" y="42"/>
                  <a:pt x="33" y="42"/>
                  <a:pt x="33" y="42"/>
                </a:cubicBezTo>
                <a:cubicBezTo>
                  <a:pt x="27" y="22"/>
                  <a:pt x="27" y="22"/>
                  <a:pt x="27" y="22"/>
                </a:cubicBezTo>
                <a:cubicBezTo>
                  <a:pt x="27" y="21"/>
                  <a:pt x="27" y="21"/>
                  <a:pt x="27" y="21"/>
                </a:cubicBezTo>
                <a:cubicBezTo>
                  <a:pt x="26" y="22"/>
                  <a:pt x="26" y="22"/>
                  <a:pt x="26" y="22"/>
                </a:cubicBezTo>
                <a:cubicBezTo>
                  <a:pt x="26" y="22"/>
                  <a:pt x="26" y="22"/>
                  <a:pt x="25" y="22"/>
                </a:cubicBezTo>
                <a:cubicBezTo>
                  <a:pt x="25" y="22"/>
                  <a:pt x="25" y="22"/>
                  <a:pt x="25" y="22"/>
                </a:cubicBezTo>
                <a:cubicBezTo>
                  <a:pt x="24" y="22"/>
                  <a:pt x="24" y="22"/>
                  <a:pt x="24" y="22"/>
                </a:cubicBezTo>
                <a:cubicBezTo>
                  <a:pt x="19" y="27"/>
                  <a:pt x="19" y="27"/>
                  <a:pt x="19" y="27"/>
                </a:cubicBezTo>
                <a:cubicBezTo>
                  <a:pt x="19" y="27"/>
                  <a:pt x="19" y="27"/>
                  <a:pt x="19" y="27"/>
                </a:cubicBezTo>
                <a:cubicBezTo>
                  <a:pt x="18" y="27"/>
                  <a:pt x="18" y="27"/>
                  <a:pt x="18" y="27"/>
                </a:cubicBezTo>
                <a:cubicBezTo>
                  <a:pt x="18" y="27"/>
                  <a:pt x="18" y="27"/>
                  <a:pt x="18" y="27"/>
                </a:cubicBezTo>
                <a:cubicBezTo>
                  <a:pt x="10" y="35"/>
                  <a:pt x="10" y="35"/>
                  <a:pt x="10" y="35"/>
                </a:cubicBezTo>
                <a:cubicBezTo>
                  <a:pt x="10" y="35"/>
                  <a:pt x="10" y="36"/>
                  <a:pt x="10" y="37"/>
                </a:cubicBezTo>
                <a:cubicBezTo>
                  <a:pt x="10" y="38"/>
                  <a:pt x="10" y="38"/>
                  <a:pt x="10" y="39"/>
                </a:cubicBezTo>
                <a:cubicBezTo>
                  <a:pt x="33" y="62"/>
                  <a:pt x="33" y="62"/>
                  <a:pt x="33" y="62"/>
                </a:cubicBezTo>
                <a:cubicBezTo>
                  <a:pt x="36" y="62"/>
                  <a:pt x="36" y="62"/>
                  <a:pt x="36" y="62"/>
                </a:cubicBezTo>
                <a:cubicBezTo>
                  <a:pt x="37" y="62"/>
                  <a:pt x="38" y="63"/>
                  <a:pt x="38" y="64"/>
                </a:cubicBezTo>
                <a:cubicBezTo>
                  <a:pt x="38" y="72"/>
                  <a:pt x="38" y="72"/>
                  <a:pt x="38" y="72"/>
                </a:cubicBezTo>
                <a:cubicBezTo>
                  <a:pt x="52" y="72"/>
                  <a:pt x="52" y="72"/>
                  <a:pt x="52" y="72"/>
                </a:cubicBezTo>
                <a:cubicBezTo>
                  <a:pt x="53" y="72"/>
                  <a:pt x="54" y="73"/>
                  <a:pt x="54" y="74"/>
                </a:cubicBezTo>
                <a:close/>
                <a:moveTo>
                  <a:pt x="21" y="13"/>
                </a:moveTo>
                <a:cubicBezTo>
                  <a:pt x="22" y="14"/>
                  <a:pt x="22" y="14"/>
                  <a:pt x="22" y="14"/>
                </a:cubicBezTo>
                <a:cubicBezTo>
                  <a:pt x="27" y="19"/>
                  <a:pt x="27" y="19"/>
                  <a:pt x="27" y="19"/>
                </a:cubicBezTo>
                <a:cubicBezTo>
                  <a:pt x="28" y="20"/>
                  <a:pt x="28" y="20"/>
                  <a:pt x="28" y="20"/>
                </a:cubicBezTo>
                <a:cubicBezTo>
                  <a:pt x="35" y="14"/>
                  <a:pt x="35" y="14"/>
                  <a:pt x="35" y="14"/>
                </a:cubicBezTo>
                <a:cubicBezTo>
                  <a:pt x="27" y="7"/>
                  <a:pt x="27" y="7"/>
                  <a:pt x="27" y="7"/>
                </a:cubicBezTo>
                <a:cubicBezTo>
                  <a:pt x="25" y="9"/>
                  <a:pt x="25" y="9"/>
                  <a:pt x="25" y="9"/>
                </a:cubicBezTo>
                <a:lnTo>
                  <a:pt x="21" y="13"/>
                </a:lnTo>
                <a:close/>
                <a:moveTo>
                  <a:pt x="52" y="27"/>
                </a:moveTo>
                <a:cubicBezTo>
                  <a:pt x="44" y="35"/>
                  <a:pt x="44" y="35"/>
                  <a:pt x="44" y="35"/>
                </a:cubicBezTo>
                <a:cubicBezTo>
                  <a:pt x="46" y="36"/>
                  <a:pt x="50" y="36"/>
                  <a:pt x="52" y="34"/>
                </a:cubicBezTo>
                <a:cubicBezTo>
                  <a:pt x="53" y="33"/>
                  <a:pt x="53" y="32"/>
                  <a:pt x="53" y="30"/>
                </a:cubicBezTo>
                <a:cubicBezTo>
                  <a:pt x="53" y="29"/>
                  <a:pt x="53" y="28"/>
                  <a:pt x="52" y="27"/>
                </a:cubicBezTo>
                <a:close/>
                <a:moveTo>
                  <a:pt x="56" y="18"/>
                </a:moveTo>
                <a:cubicBezTo>
                  <a:pt x="38" y="13"/>
                  <a:pt x="38" y="13"/>
                  <a:pt x="38" y="13"/>
                </a:cubicBezTo>
                <a:cubicBezTo>
                  <a:pt x="38" y="13"/>
                  <a:pt x="38" y="13"/>
                  <a:pt x="38" y="13"/>
                </a:cubicBezTo>
                <a:cubicBezTo>
                  <a:pt x="53" y="18"/>
                  <a:pt x="53" y="18"/>
                  <a:pt x="53" y="18"/>
                </a:cubicBezTo>
                <a:cubicBezTo>
                  <a:pt x="54" y="19"/>
                  <a:pt x="54" y="19"/>
                  <a:pt x="54" y="20"/>
                </a:cubicBezTo>
                <a:cubicBezTo>
                  <a:pt x="54" y="20"/>
                  <a:pt x="53" y="20"/>
                  <a:pt x="53" y="20"/>
                </a:cubicBezTo>
                <a:cubicBezTo>
                  <a:pt x="53" y="20"/>
                  <a:pt x="53" y="20"/>
                  <a:pt x="53" y="20"/>
                </a:cubicBezTo>
                <a:cubicBezTo>
                  <a:pt x="36" y="15"/>
                  <a:pt x="36" y="15"/>
                  <a:pt x="36" y="15"/>
                </a:cubicBezTo>
                <a:cubicBezTo>
                  <a:pt x="29" y="22"/>
                  <a:pt x="29" y="22"/>
                  <a:pt x="29" y="22"/>
                </a:cubicBezTo>
                <a:cubicBezTo>
                  <a:pt x="34" y="40"/>
                  <a:pt x="34" y="40"/>
                  <a:pt x="34" y="40"/>
                </a:cubicBezTo>
                <a:lnTo>
                  <a:pt x="56" y="18"/>
                </a:lnTo>
                <a:close/>
                <a:moveTo>
                  <a:pt x="37" y="12"/>
                </a:moveTo>
                <a:cubicBezTo>
                  <a:pt x="29" y="5"/>
                  <a:pt x="29" y="5"/>
                  <a:pt x="29" y="5"/>
                </a:cubicBezTo>
                <a:cubicBezTo>
                  <a:pt x="29" y="5"/>
                  <a:pt x="29" y="5"/>
                  <a:pt x="29" y="5"/>
                </a:cubicBezTo>
                <a:cubicBezTo>
                  <a:pt x="36" y="12"/>
                  <a:pt x="36" y="12"/>
                  <a:pt x="36" y="12"/>
                </a:cubicBezTo>
                <a:lnTo>
                  <a:pt x="37" y="12"/>
                </a:lnTo>
                <a:close/>
                <a:moveTo>
                  <a:pt x="27" y="3"/>
                </a:moveTo>
                <a:cubicBezTo>
                  <a:pt x="27" y="4"/>
                  <a:pt x="27" y="4"/>
                  <a:pt x="27" y="4"/>
                </a:cubicBezTo>
                <a:cubicBezTo>
                  <a:pt x="28" y="3"/>
                  <a:pt x="28" y="3"/>
                  <a:pt x="28" y="3"/>
                </a:cubicBezTo>
                <a:cubicBezTo>
                  <a:pt x="27" y="3"/>
                  <a:pt x="27" y="3"/>
                  <a:pt x="27" y="3"/>
                </a:cubicBezTo>
                <a:close/>
                <a:moveTo>
                  <a:pt x="19" y="11"/>
                </a:moveTo>
                <a:cubicBezTo>
                  <a:pt x="20" y="12"/>
                  <a:pt x="20" y="12"/>
                  <a:pt x="20" y="12"/>
                </a:cubicBezTo>
                <a:cubicBezTo>
                  <a:pt x="24" y="7"/>
                  <a:pt x="24" y="7"/>
                  <a:pt x="24" y="7"/>
                </a:cubicBezTo>
                <a:cubicBezTo>
                  <a:pt x="26" y="5"/>
                  <a:pt x="26" y="5"/>
                  <a:pt x="26" y="5"/>
                </a:cubicBezTo>
                <a:cubicBezTo>
                  <a:pt x="26" y="5"/>
                  <a:pt x="26" y="5"/>
                  <a:pt x="26" y="5"/>
                </a:cubicBezTo>
                <a:lnTo>
                  <a:pt x="19" y="11"/>
                </a:lnTo>
                <a:close/>
                <a:moveTo>
                  <a:pt x="16" y="23"/>
                </a:moveTo>
                <a:cubicBezTo>
                  <a:pt x="19" y="25"/>
                  <a:pt x="19" y="25"/>
                  <a:pt x="19" y="25"/>
                </a:cubicBezTo>
                <a:cubicBezTo>
                  <a:pt x="23" y="20"/>
                  <a:pt x="23" y="20"/>
                  <a:pt x="23" y="20"/>
                </a:cubicBezTo>
                <a:cubicBezTo>
                  <a:pt x="21" y="18"/>
                  <a:pt x="21" y="18"/>
                  <a:pt x="21" y="18"/>
                </a:cubicBezTo>
                <a:lnTo>
                  <a:pt x="16" y="23"/>
                </a:lnTo>
                <a:close/>
                <a:moveTo>
                  <a:pt x="5" y="40"/>
                </a:moveTo>
                <a:cubicBezTo>
                  <a:pt x="7" y="40"/>
                  <a:pt x="8" y="39"/>
                  <a:pt x="8" y="37"/>
                </a:cubicBezTo>
                <a:cubicBezTo>
                  <a:pt x="8" y="35"/>
                  <a:pt x="7" y="33"/>
                  <a:pt x="5" y="33"/>
                </a:cubicBezTo>
                <a:cubicBezTo>
                  <a:pt x="3" y="33"/>
                  <a:pt x="2" y="35"/>
                  <a:pt x="2" y="37"/>
                </a:cubicBezTo>
                <a:cubicBezTo>
                  <a:pt x="2" y="39"/>
                  <a:pt x="3" y="40"/>
                  <a:pt x="5" y="40"/>
                </a:cubicBezTo>
                <a:close/>
                <a:moveTo>
                  <a:pt x="29" y="72"/>
                </a:moveTo>
                <a:cubicBezTo>
                  <a:pt x="35" y="72"/>
                  <a:pt x="35" y="72"/>
                  <a:pt x="35" y="72"/>
                </a:cubicBezTo>
                <a:cubicBezTo>
                  <a:pt x="35" y="65"/>
                  <a:pt x="35" y="65"/>
                  <a:pt x="35" y="65"/>
                </a:cubicBezTo>
                <a:cubicBezTo>
                  <a:pt x="29" y="65"/>
                  <a:pt x="29" y="65"/>
                  <a:pt x="29" y="65"/>
                </a:cubicBezTo>
                <a:lnTo>
                  <a:pt x="29" y="72"/>
                </a:lnTo>
                <a:close/>
                <a:moveTo>
                  <a:pt x="51" y="75"/>
                </a:moveTo>
                <a:cubicBezTo>
                  <a:pt x="36" y="75"/>
                  <a:pt x="36" y="75"/>
                  <a:pt x="36" y="75"/>
                </a:cubicBezTo>
                <a:cubicBezTo>
                  <a:pt x="27" y="75"/>
                  <a:pt x="27" y="75"/>
                  <a:pt x="27" y="75"/>
                </a:cubicBezTo>
                <a:cubicBezTo>
                  <a:pt x="13" y="75"/>
                  <a:pt x="13" y="75"/>
                  <a:pt x="13" y="75"/>
                </a:cubicBezTo>
                <a:cubicBezTo>
                  <a:pt x="13" y="76"/>
                  <a:pt x="13" y="76"/>
                  <a:pt x="13" y="76"/>
                </a:cubicBezTo>
                <a:cubicBezTo>
                  <a:pt x="51" y="76"/>
                  <a:pt x="51" y="76"/>
                  <a:pt x="51" y="76"/>
                </a:cubicBezTo>
                <a:lnTo>
                  <a:pt x="51" y="75"/>
                </a:lnTo>
                <a:close/>
                <a:moveTo>
                  <a:pt x="5" y="35"/>
                </a:moveTo>
                <a:cubicBezTo>
                  <a:pt x="4" y="35"/>
                  <a:pt x="3" y="36"/>
                  <a:pt x="3" y="37"/>
                </a:cubicBezTo>
                <a:cubicBezTo>
                  <a:pt x="3" y="38"/>
                  <a:pt x="4" y="39"/>
                  <a:pt x="5" y="39"/>
                </a:cubicBezTo>
                <a:cubicBezTo>
                  <a:pt x="6" y="39"/>
                  <a:pt x="7" y="38"/>
                  <a:pt x="7" y="37"/>
                </a:cubicBezTo>
                <a:cubicBezTo>
                  <a:pt x="7" y="36"/>
                  <a:pt x="6" y="35"/>
                  <a:pt x="5" y="35"/>
                </a:cubicBezTo>
                <a:close/>
                <a:moveTo>
                  <a:pt x="46" y="41"/>
                </a:moveTo>
                <a:cubicBezTo>
                  <a:pt x="46" y="44"/>
                  <a:pt x="46" y="44"/>
                  <a:pt x="46" y="44"/>
                </a:cubicBezTo>
                <a:cubicBezTo>
                  <a:pt x="46" y="44"/>
                  <a:pt x="47" y="45"/>
                  <a:pt x="47" y="45"/>
                </a:cubicBezTo>
                <a:cubicBezTo>
                  <a:pt x="48" y="45"/>
                  <a:pt x="48" y="44"/>
                  <a:pt x="48" y="44"/>
                </a:cubicBezTo>
                <a:cubicBezTo>
                  <a:pt x="48" y="41"/>
                  <a:pt x="48" y="41"/>
                  <a:pt x="48" y="41"/>
                </a:cubicBezTo>
                <a:cubicBezTo>
                  <a:pt x="48" y="41"/>
                  <a:pt x="48" y="40"/>
                  <a:pt x="47" y="40"/>
                </a:cubicBezTo>
                <a:cubicBezTo>
                  <a:pt x="47" y="40"/>
                  <a:pt x="46" y="41"/>
                  <a:pt x="46" y="41"/>
                </a:cubicBezTo>
                <a:close/>
                <a:moveTo>
                  <a:pt x="61" y="29"/>
                </a:moveTo>
                <a:cubicBezTo>
                  <a:pt x="59" y="29"/>
                  <a:pt x="59" y="29"/>
                  <a:pt x="59" y="29"/>
                </a:cubicBezTo>
                <a:cubicBezTo>
                  <a:pt x="58" y="29"/>
                  <a:pt x="58" y="30"/>
                  <a:pt x="58" y="30"/>
                </a:cubicBezTo>
                <a:cubicBezTo>
                  <a:pt x="58" y="31"/>
                  <a:pt x="58" y="31"/>
                  <a:pt x="59" y="31"/>
                </a:cubicBezTo>
                <a:cubicBezTo>
                  <a:pt x="61" y="31"/>
                  <a:pt x="61" y="31"/>
                  <a:pt x="61" y="31"/>
                </a:cubicBezTo>
                <a:cubicBezTo>
                  <a:pt x="61" y="31"/>
                  <a:pt x="62" y="31"/>
                  <a:pt x="62" y="30"/>
                </a:cubicBezTo>
                <a:cubicBezTo>
                  <a:pt x="62" y="30"/>
                  <a:pt x="61" y="29"/>
                  <a:pt x="61" y="29"/>
                </a:cubicBezTo>
                <a:close/>
                <a:moveTo>
                  <a:pt x="56" y="37"/>
                </a:moveTo>
                <a:cubicBezTo>
                  <a:pt x="56" y="37"/>
                  <a:pt x="55" y="37"/>
                  <a:pt x="55" y="37"/>
                </a:cubicBezTo>
                <a:cubicBezTo>
                  <a:pt x="54" y="38"/>
                  <a:pt x="54" y="38"/>
                  <a:pt x="55" y="39"/>
                </a:cubicBezTo>
                <a:cubicBezTo>
                  <a:pt x="56" y="40"/>
                  <a:pt x="56" y="40"/>
                  <a:pt x="56" y="40"/>
                </a:cubicBezTo>
                <a:cubicBezTo>
                  <a:pt x="56" y="41"/>
                  <a:pt x="57" y="41"/>
                  <a:pt x="57" y="41"/>
                </a:cubicBezTo>
                <a:cubicBezTo>
                  <a:pt x="57" y="41"/>
                  <a:pt x="57" y="41"/>
                  <a:pt x="58" y="40"/>
                </a:cubicBezTo>
                <a:cubicBezTo>
                  <a:pt x="58" y="40"/>
                  <a:pt x="58" y="39"/>
                  <a:pt x="58" y="39"/>
                </a:cubicBezTo>
                <a:lnTo>
                  <a:pt x="56" y="37"/>
                </a:lnTo>
                <a:close/>
                <a:moveTo>
                  <a:pt x="42" y="40"/>
                </a:moveTo>
                <a:cubicBezTo>
                  <a:pt x="41" y="42"/>
                  <a:pt x="41" y="42"/>
                  <a:pt x="41" y="42"/>
                </a:cubicBezTo>
                <a:cubicBezTo>
                  <a:pt x="41" y="43"/>
                  <a:pt x="41" y="43"/>
                  <a:pt x="42" y="43"/>
                </a:cubicBezTo>
                <a:cubicBezTo>
                  <a:pt x="42" y="44"/>
                  <a:pt x="42" y="44"/>
                  <a:pt x="42" y="44"/>
                </a:cubicBezTo>
                <a:cubicBezTo>
                  <a:pt x="43" y="44"/>
                  <a:pt x="43" y="43"/>
                  <a:pt x="43" y="43"/>
                </a:cubicBezTo>
                <a:cubicBezTo>
                  <a:pt x="44" y="41"/>
                  <a:pt x="44" y="41"/>
                  <a:pt x="44" y="41"/>
                </a:cubicBezTo>
                <a:cubicBezTo>
                  <a:pt x="44" y="40"/>
                  <a:pt x="44" y="40"/>
                  <a:pt x="43" y="40"/>
                </a:cubicBezTo>
                <a:cubicBezTo>
                  <a:pt x="43" y="39"/>
                  <a:pt x="42" y="40"/>
                  <a:pt x="42" y="40"/>
                </a:cubicBezTo>
                <a:close/>
                <a:moveTo>
                  <a:pt x="58" y="33"/>
                </a:moveTo>
                <a:cubicBezTo>
                  <a:pt x="58" y="33"/>
                  <a:pt x="57" y="34"/>
                  <a:pt x="57" y="34"/>
                </a:cubicBezTo>
                <a:cubicBezTo>
                  <a:pt x="57" y="35"/>
                  <a:pt x="57" y="35"/>
                  <a:pt x="57" y="35"/>
                </a:cubicBezTo>
                <a:cubicBezTo>
                  <a:pt x="60" y="36"/>
                  <a:pt x="60" y="36"/>
                  <a:pt x="60" y="36"/>
                </a:cubicBezTo>
                <a:cubicBezTo>
                  <a:pt x="60" y="36"/>
                  <a:pt x="60" y="36"/>
                  <a:pt x="60" y="36"/>
                </a:cubicBezTo>
                <a:cubicBezTo>
                  <a:pt x="60" y="36"/>
                  <a:pt x="61" y="36"/>
                  <a:pt x="61" y="36"/>
                </a:cubicBezTo>
                <a:cubicBezTo>
                  <a:pt x="61" y="35"/>
                  <a:pt x="61" y="35"/>
                  <a:pt x="60" y="34"/>
                </a:cubicBezTo>
                <a:lnTo>
                  <a:pt x="58" y="33"/>
                </a:lnTo>
                <a:close/>
                <a:moveTo>
                  <a:pt x="57" y="25"/>
                </a:moveTo>
                <a:cubicBezTo>
                  <a:pt x="57" y="25"/>
                  <a:pt x="57" y="26"/>
                  <a:pt x="57" y="26"/>
                </a:cubicBezTo>
                <a:cubicBezTo>
                  <a:pt x="57" y="26"/>
                  <a:pt x="57" y="27"/>
                  <a:pt x="58" y="27"/>
                </a:cubicBezTo>
                <a:cubicBezTo>
                  <a:pt x="58" y="27"/>
                  <a:pt x="58" y="27"/>
                  <a:pt x="58" y="27"/>
                </a:cubicBezTo>
                <a:cubicBezTo>
                  <a:pt x="60" y="26"/>
                  <a:pt x="60" y="26"/>
                  <a:pt x="60" y="26"/>
                </a:cubicBezTo>
                <a:cubicBezTo>
                  <a:pt x="61" y="26"/>
                  <a:pt x="61" y="25"/>
                  <a:pt x="61" y="24"/>
                </a:cubicBezTo>
                <a:cubicBezTo>
                  <a:pt x="61" y="24"/>
                  <a:pt x="60" y="24"/>
                  <a:pt x="60" y="24"/>
                </a:cubicBezTo>
                <a:lnTo>
                  <a:pt x="57" y="25"/>
                </a:lnTo>
                <a:close/>
                <a:moveTo>
                  <a:pt x="51" y="40"/>
                </a:moveTo>
                <a:cubicBezTo>
                  <a:pt x="51" y="40"/>
                  <a:pt x="51" y="40"/>
                  <a:pt x="51" y="41"/>
                </a:cubicBezTo>
                <a:cubicBezTo>
                  <a:pt x="52" y="43"/>
                  <a:pt x="52" y="43"/>
                  <a:pt x="52" y="43"/>
                </a:cubicBezTo>
                <a:cubicBezTo>
                  <a:pt x="52" y="43"/>
                  <a:pt x="52" y="44"/>
                  <a:pt x="53" y="44"/>
                </a:cubicBezTo>
                <a:cubicBezTo>
                  <a:pt x="53" y="44"/>
                  <a:pt x="53" y="44"/>
                  <a:pt x="53" y="43"/>
                </a:cubicBezTo>
                <a:cubicBezTo>
                  <a:pt x="53" y="43"/>
                  <a:pt x="54" y="43"/>
                  <a:pt x="53" y="42"/>
                </a:cubicBezTo>
                <a:cubicBezTo>
                  <a:pt x="53" y="40"/>
                  <a:pt x="53" y="40"/>
                  <a:pt x="53" y="40"/>
                </a:cubicBezTo>
                <a:cubicBezTo>
                  <a:pt x="52" y="40"/>
                  <a:pt x="52" y="39"/>
                  <a:pt x="51" y="40"/>
                </a:cubicBez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en-US" sz="1053">
              <a:cs typeface="+mn-ea"/>
              <a:sym typeface="+mn-lt"/>
            </a:endParaRPr>
          </a:p>
        </p:txBody>
      </p:sp>
    </p:spTree>
    <p:extLst>
      <p:ext uri="{BB962C8B-B14F-4D97-AF65-F5344CB8AC3E}">
        <p14:creationId xmlns:p14="http://schemas.microsoft.com/office/powerpoint/2010/main" val="26761381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41"/>
                                        </p:tgtEl>
                                        <p:attrNameLst>
                                          <p:attrName>style.visibility</p:attrName>
                                        </p:attrNameLst>
                                      </p:cBhvr>
                                      <p:to>
                                        <p:strVal val="visible"/>
                                      </p:to>
                                    </p:set>
                                    <p:anim calcmode="lin" valueType="num">
                                      <p:cBhvr additive="base">
                                        <p:cTn id="7" dur="500" fill="hold"/>
                                        <p:tgtEl>
                                          <p:spTgt spid="141"/>
                                        </p:tgtEl>
                                        <p:attrNameLst>
                                          <p:attrName>ppt_x</p:attrName>
                                        </p:attrNameLst>
                                      </p:cBhvr>
                                      <p:tavLst>
                                        <p:tav tm="0">
                                          <p:val>
                                            <p:strVal val="1+#ppt_w/2"/>
                                          </p:val>
                                        </p:tav>
                                        <p:tav tm="100000">
                                          <p:val>
                                            <p:strVal val="#ppt_x"/>
                                          </p:val>
                                        </p:tav>
                                      </p:tavLst>
                                    </p:anim>
                                    <p:anim calcmode="lin" valueType="num">
                                      <p:cBhvr additive="base">
                                        <p:cTn id="8" dur="500" fill="hold"/>
                                        <p:tgtEl>
                                          <p:spTgt spid="14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163"/>
                                        </p:tgtEl>
                                        <p:attrNameLst>
                                          <p:attrName>style.visibility</p:attrName>
                                        </p:attrNameLst>
                                      </p:cBhvr>
                                      <p:to>
                                        <p:strVal val="visible"/>
                                      </p:to>
                                    </p:set>
                                    <p:animEffect transition="in" filter="wipe(up)">
                                      <p:cBhvr>
                                        <p:cTn id="12" dur="500"/>
                                        <p:tgtEl>
                                          <p:spTgt spid="163"/>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142"/>
                                        </p:tgtEl>
                                        <p:attrNameLst>
                                          <p:attrName>style.visibility</p:attrName>
                                        </p:attrNameLst>
                                      </p:cBhvr>
                                      <p:to>
                                        <p:strVal val="visible"/>
                                      </p:to>
                                    </p:set>
                                    <p:animEffect transition="in" filter="fade">
                                      <p:cBhvr>
                                        <p:cTn id="16" dur="500"/>
                                        <p:tgtEl>
                                          <p:spTgt spid="14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6"/>
                                        </p:tgtEl>
                                        <p:attrNameLst>
                                          <p:attrName>style.visibility</p:attrName>
                                        </p:attrNameLst>
                                      </p:cBhvr>
                                      <p:to>
                                        <p:strVal val="visible"/>
                                      </p:to>
                                    </p:set>
                                    <p:animEffect transition="in" filter="fade">
                                      <p:cBhvr>
                                        <p:cTn id="19" dur="500"/>
                                        <p:tgtEl>
                                          <p:spTgt spid="66"/>
                                        </p:tgtEl>
                                      </p:cBhvr>
                                    </p:animEffect>
                                  </p:childTnLst>
                                </p:cTn>
                              </p:par>
                            </p:childTnLst>
                          </p:cTn>
                        </p:par>
                        <p:par>
                          <p:cTn id="20" fill="hold">
                            <p:stCondLst>
                              <p:cond delay="1500"/>
                            </p:stCondLst>
                            <p:childTnLst>
                              <p:par>
                                <p:cTn id="21" presetID="22" presetClass="entr" presetSubtype="4" fill="hold" nodeType="afterEffect">
                                  <p:stCondLst>
                                    <p:cond delay="0"/>
                                  </p:stCondLst>
                                  <p:childTnLst>
                                    <p:set>
                                      <p:cBhvr>
                                        <p:cTn id="22" dur="1" fill="hold">
                                          <p:stCondLst>
                                            <p:cond delay="0"/>
                                          </p:stCondLst>
                                        </p:cTn>
                                        <p:tgtEl>
                                          <p:spTgt spid="160"/>
                                        </p:tgtEl>
                                        <p:attrNameLst>
                                          <p:attrName>style.visibility</p:attrName>
                                        </p:attrNameLst>
                                      </p:cBhvr>
                                      <p:to>
                                        <p:strVal val="visible"/>
                                      </p:to>
                                    </p:set>
                                    <p:animEffect transition="in" filter="wipe(down)">
                                      <p:cBhvr>
                                        <p:cTn id="23" dur="500"/>
                                        <p:tgtEl>
                                          <p:spTgt spid="160"/>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145"/>
                                        </p:tgtEl>
                                        <p:attrNameLst>
                                          <p:attrName>style.visibility</p:attrName>
                                        </p:attrNameLst>
                                      </p:cBhvr>
                                      <p:to>
                                        <p:strVal val="visible"/>
                                      </p:to>
                                    </p:set>
                                    <p:animEffect transition="in" filter="fade">
                                      <p:cBhvr>
                                        <p:cTn id="27" dur="500"/>
                                        <p:tgtEl>
                                          <p:spTgt spid="14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67"/>
                                        </p:tgtEl>
                                        <p:attrNameLst>
                                          <p:attrName>style.visibility</p:attrName>
                                        </p:attrNameLst>
                                      </p:cBhvr>
                                      <p:to>
                                        <p:strVal val="visible"/>
                                      </p:to>
                                    </p:set>
                                    <p:animEffect transition="in" filter="fade">
                                      <p:cBhvr>
                                        <p:cTn id="30" dur="500"/>
                                        <p:tgtEl>
                                          <p:spTgt spid="67"/>
                                        </p:tgtEl>
                                      </p:cBhvr>
                                    </p:animEffect>
                                  </p:childTnLst>
                                </p:cTn>
                              </p:par>
                            </p:childTnLst>
                          </p:cTn>
                        </p:par>
                        <p:par>
                          <p:cTn id="31" fill="hold">
                            <p:stCondLst>
                              <p:cond delay="2500"/>
                            </p:stCondLst>
                            <p:childTnLst>
                              <p:par>
                                <p:cTn id="32" presetID="22" presetClass="entr" presetSubtype="1" fill="hold" nodeType="afterEffect">
                                  <p:stCondLst>
                                    <p:cond delay="0"/>
                                  </p:stCondLst>
                                  <p:childTnLst>
                                    <p:set>
                                      <p:cBhvr>
                                        <p:cTn id="33" dur="1" fill="hold">
                                          <p:stCondLst>
                                            <p:cond delay="0"/>
                                          </p:stCondLst>
                                        </p:cTn>
                                        <p:tgtEl>
                                          <p:spTgt spid="164"/>
                                        </p:tgtEl>
                                        <p:attrNameLst>
                                          <p:attrName>style.visibility</p:attrName>
                                        </p:attrNameLst>
                                      </p:cBhvr>
                                      <p:to>
                                        <p:strVal val="visible"/>
                                      </p:to>
                                    </p:set>
                                    <p:animEffect transition="in" filter="wipe(up)">
                                      <p:cBhvr>
                                        <p:cTn id="34" dur="500"/>
                                        <p:tgtEl>
                                          <p:spTgt spid="164"/>
                                        </p:tgtEl>
                                      </p:cBhvr>
                                    </p:animEffect>
                                  </p:childTnLst>
                                </p:cTn>
                              </p:par>
                            </p:childTnLst>
                          </p:cTn>
                        </p:par>
                        <p:par>
                          <p:cTn id="35" fill="hold">
                            <p:stCondLst>
                              <p:cond delay="3000"/>
                            </p:stCondLst>
                            <p:childTnLst>
                              <p:par>
                                <p:cTn id="36" presetID="10" presetClass="entr" presetSubtype="0" fill="hold" nodeType="afterEffect">
                                  <p:stCondLst>
                                    <p:cond delay="0"/>
                                  </p:stCondLst>
                                  <p:childTnLst>
                                    <p:set>
                                      <p:cBhvr>
                                        <p:cTn id="37" dur="1" fill="hold">
                                          <p:stCondLst>
                                            <p:cond delay="0"/>
                                          </p:stCondLst>
                                        </p:cTn>
                                        <p:tgtEl>
                                          <p:spTgt spid="148"/>
                                        </p:tgtEl>
                                        <p:attrNameLst>
                                          <p:attrName>style.visibility</p:attrName>
                                        </p:attrNameLst>
                                      </p:cBhvr>
                                      <p:to>
                                        <p:strVal val="visible"/>
                                      </p:to>
                                    </p:set>
                                    <p:animEffect transition="in" filter="fade">
                                      <p:cBhvr>
                                        <p:cTn id="38" dur="500"/>
                                        <p:tgtEl>
                                          <p:spTgt spid="148"/>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69"/>
                                        </p:tgtEl>
                                        <p:attrNameLst>
                                          <p:attrName>style.visibility</p:attrName>
                                        </p:attrNameLst>
                                      </p:cBhvr>
                                      <p:to>
                                        <p:strVal val="visible"/>
                                      </p:to>
                                    </p:set>
                                    <p:animEffect transition="in" filter="fade">
                                      <p:cBhvr>
                                        <p:cTn id="41" dur="500"/>
                                        <p:tgtEl>
                                          <p:spTgt spid="69"/>
                                        </p:tgtEl>
                                      </p:cBhvr>
                                    </p:animEffect>
                                  </p:childTnLst>
                                </p:cTn>
                              </p:par>
                            </p:childTnLst>
                          </p:cTn>
                        </p:par>
                        <p:par>
                          <p:cTn id="42" fill="hold">
                            <p:stCondLst>
                              <p:cond delay="3500"/>
                            </p:stCondLst>
                            <p:childTnLst>
                              <p:par>
                                <p:cTn id="43" presetID="22" presetClass="entr" presetSubtype="4" fill="hold" nodeType="afterEffect">
                                  <p:stCondLst>
                                    <p:cond delay="0"/>
                                  </p:stCondLst>
                                  <p:childTnLst>
                                    <p:set>
                                      <p:cBhvr>
                                        <p:cTn id="44" dur="1" fill="hold">
                                          <p:stCondLst>
                                            <p:cond delay="0"/>
                                          </p:stCondLst>
                                        </p:cTn>
                                        <p:tgtEl>
                                          <p:spTgt spid="161"/>
                                        </p:tgtEl>
                                        <p:attrNameLst>
                                          <p:attrName>style.visibility</p:attrName>
                                        </p:attrNameLst>
                                      </p:cBhvr>
                                      <p:to>
                                        <p:strVal val="visible"/>
                                      </p:to>
                                    </p:set>
                                    <p:animEffect transition="in" filter="wipe(down)">
                                      <p:cBhvr>
                                        <p:cTn id="45" dur="500"/>
                                        <p:tgtEl>
                                          <p:spTgt spid="161"/>
                                        </p:tgtEl>
                                      </p:cBhvr>
                                    </p:animEffect>
                                  </p:childTnLst>
                                </p:cTn>
                              </p:par>
                            </p:childTnLst>
                          </p:cTn>
                        </p:par>
                        <p:par>
                          <p:cTn id="46" fill="hold">
                            <p:stCondLst>
                              <p:cond delay="4000"/>
                            </p:stCondLst>
                            <p:childTnLst>
                              <p:par>
                                <p:cTn id="47" presetID="10" presetClass="entr" presetSubtype="0" fill="hold" nodeType="afterEffect">
                                  <p:stCondLst>
                                    <p:cond delay="0"/>
                                  </p:stCondLst>
                                  <p:childTnLst>
                                    <p:set>
                                      <p:cBhvr>
                                        <p:cTn id="48" dur="1" fill="hold">
                                          <p:stCondLst>
                                            <p:cond delay="0"/>
                                          </p:stCondLst>
                                        </p:cTn>
                                        <p:tgtEl>
                                          <p:spTgt spid="151"/>
                                        </p:tgtEl>
                                        <p:attrNameLst>
                                          <p:attrName>style.visibility</p:attrName>
                                        </p:attrNameLst>
                                      </p:cBhvr>
                                      <p:to>
                                        <p:strVal val="visible"/>
                                      </p:to>
                                    </p:set>
                                    <p:animEffect transition="in" filter="fade">
                                      <p:cBhvr>
                                        <p:cTn id="49" dur="500"/>
                                        <p:tgtEl>
                                          <p:spTgt spid="151"/>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70"/>
                                        </p:tgtEl>
                                        <p:attrNameLst>
                                          <p:attrName>style.visibility</p:attrName>
                                        </p:attrNameLst>
                                      </p:cBhvr>
                                      <p:to>
                                        <p:strVal val="visible"/>
                                      </p:to>
                                    </p:set>
                                    <p:animEffect transition="in" filter="fade">
                                      <p:cBhvr>
                                        <p:cTn id="52" dur="500"/>
                                        <p:tgtEl>
                                          <p:spTgt spid="70"/>
                                        </p:tgtEl>
                                      </p:cBhvr>
                                    </p:animEffect>
                                  </p:childTnLst>
                                </p:cTn>
                              </p:par>
                            </p:childTnLst>
                          </p:cTn>
                        </p:par>
                        <p:par>
                          <p:cTn id="53" fill="hold">
                            <p:stCondLst>
                              <p:cond delay="4500"/>
                            </p:stCondLst>
                            <p:childTnLst>
                              <p:par>
                                <p:cTn id="54" presetID="22" presetClass="entr" presetSubtype="1" fill="hold" nodeType="afterEffect">
                                  <p:stCondLst>
                                    <p:cond delay="0"/>
                                  </p:stCondLst>
                                  <p:childTnLst>
                                    <p:set>
                                      <p:cBhvr>
                                        <p:cTn id="55" dur="1" fill="hold">
                                          <p:stCondLst>
                                            <p:cond delay="0"/>
                                          </p:stCondLst>
                                        </p:cTn>
                                        <p:tgtEl>
                                          <p:spTgt spid="165"/>
                                        </p:tgtEl>
                                        <p:attrNameLst>
                                          <p:attrName>style.visibility</p:attrName>
                                        </p:attrNameLst>
                                      </p:cBhvr>
                                      <p:to>
                                        <p:strVal val="visible"/>
                                      </p:to>
                                    </p:set>
                                    <p:animEffect transition="in" filter="wipe(up)">
                                      <p:cBhvr>
                                        <p:cTn id="56" dur="500"/>
                                        <p:tgtEl>
                                          <p:spTgt spid="165"/>
                                        </p:tgtEl>
                                      </p:cBhvr>
                                    </p:animEffect>
                                  </p:childTnLst>
                                </p:cTn>
                              </p:par>
                            </p:childTnLst>
                          </p:cTn>
                        </p:par>
                        <p:par>
                          <p:cTn id="57" fill="hold">
                            <p:stCondLst>
                              <p:cond delay="5000"/>
                            </p:stCondLst>
                            <p:childTnLst>
                              <p:par>
                                <p:cTn id="58" presetID="10" presetClass="entr" presetSubtype="0" fill="hold" nodeType="afterEffect">
                                  <p:stCondLst>
                                    <p:cond delay="0"/>
                                  </p:stCondLst>
                                  <p:childTnLst>
                                    <p:set>
                                      <p:cBhvr>
                                        <p:cTn id="59" dur="1" fill="hold">
                                          <p:stCondLst>
                                            <p:cond delay="0"/>
                                          </p:stCondLst>
                                        </p:cTn>
                                        <p:tgtEl>
                                          <p:spTgt spid="154"/>
                                        </p:tgtEl>
                                        <p:attrNameLst>
                                          <p:attrName>style.visibility</p:attrName>
                                        </p:attrNameLst>
                                      </p:cBhvr>
                                      <p:to>
                                        <p:strVal val="visible"/>
                                      </p:to>
                                    </p:set>
                                    <p:animEffect transition="in" filter="fade">
                                      <p:cBhvr>
                                        <p:cTn id="60" dur="500"/>
                                        <p:tgtEl>
                                          <p:spTgt spid="15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71"/>
                                        </p:tgtEl>
                                        <p:attrNameLst>
                                          <p:attrName>style.visibility</p:attrName>
                                        </p:attrNameLst>
                                      </p:cBhvr>
                                      <p:to>
                                        <p:strVal val="visible"/>
                                      </p:to>
                                    </p:set>
                                    <p:animEffect transition="in" filter="fade">
                                      <p:cBhvr>
                                        <p:cTn id="63" dur="500"/>
                                        <p:tgtEl>
                                          <p:spTgt spid="71"/>
                                        </p:tgtEl>
                                      </p:cBhvr>
                                    </p:animEffect>
                                  </p:childTnLst>
                                </p:cTn>
                              </p:par>
                            </p:childTnLst>
                          </p:cTn>
                        </p:par>
                        <p:par>
                          <p:cTn id="64" fill="hold">
                            <p:stCondLst>
                              <p:cond delay="5500"/>
                            </p:stCondLst>
                            <p:childTnLst>
                              <p:par>
                                <p:cTn id="65" presetID="22" presetClass="entr" presetSubtype="4" fill="hold" nodeType="afterEffect">
                                  <p:stCondLst>
                                    <p:cond delay="0"/>
                                  </p:stCondLst>
                                  <p:childTnLst>
                                    <p:set>
                                      <p:cBhvr>
                                        <p:cTn id="66" dur="1" fill="hold">
                                          <p:stCondLst>
                                            <p:cond delay="0"/>
                                          </p:stCondLst>
                                        </p:cTn>
                                        <p:tgtEl>
                                          <p:spTgt spid="162"/>
                                        </p:tgtEl>
                                        <p:attrNameLst>
                                          <p:attrName>style.visibility</p:attrName>
                                        </p:attrNameLst>
                                      </p:cBhvr>
                                      <p:to>
                                        <p:strVal val="visible"/>
                                      </p:to>
                                    </p:set>
                                    <p:animEffect transition="in" filter="wipe(down)">
                                      <p:cBhvr>
                                        <p:cTn id="67" dur="500"/>
                                        <p:tgtEl>
                                          <p:spTgt spid="162"/>
                                        </p:tgtEl>
                                      </p:cBhvr>
                                    </p:animEffect>
                                  </p:childTnLst>
                                </p:cTn>
                              </p:par>
                            </p:childTnLst>
                          </p:cTn>
                        </p:par>
                        <p:par>
                          <p:cTn id="68" fill="hold">
                            <p:stCondLst>
                              <p:cond delay="6000"/>
                            </p:stCondLst>
                            <p:childTnLst>
                              <p:par>
                                <p:cTn id="69" presetID="10" presetClass="entr" presetSubtype="0" fill="hold" nodeType="afterEffect">
                                  <p:stCondLst>
                                    <p:cond delay="0"/>
                                  </p:stCondLst>
                                  <p:childTnLst>
                                    <p:set>
                                      <p:cBhvr>
                                        <p:cTn id="70" dur="1" fill="hold">
                                          <p:stCondLst>
                                            <p:cond delay="0"/>
                                          </p:stCondLst>
                                        </p:cTn>
                                        <p:tgtEl>
                                          <p:spTgt spid="157"/>
                                        </p:tgtEl>
                                        <p:attrNameLst>
                                          <p:attrName>style.visibility</p:attrName>
                                        </p:attrNameLst>
                                      </p:cBhvr>
                                      <p:to>
                                        <p:strVal val="visible"/>
                                      </p:to>
                                    </p:set>
                                    <p:animEffect transition="in" filter="fade">
                                      <p:cBhvr>
                                        <p:cTn id="71" dur="500"/>
                                        <p:tgtEl>
                                          <p:spTgt spid="157"/>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72"/>
                                        </p:tgtEl>
                                        <p:attrNameLst>
                                          <p:attrName>style.visibility</p:attrName>
                                        </p:attrNameLst>
                                      </p:cBhvr>
                                      <p:to>
                                        <p:strVal val="visible"/>
                                      </p:to>
                                    </p:set>
                                    <p:animEffect transition="in" filter="fade">
                                      <p:cBhvr>
                                        <p:cTn id="74"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7" grpId="0" animBg="1"/>
      <p:bldP spid="69" grpId="0" animBg="1"/>
      <p:bldP spid="70" grpId="0" animBg="1"/>
      <p:bldP spid="71" grpId="0" animBg="1"/>
      <p:bldP spid="7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7017796" y="1031200"/>
            <a:ext cx="3936266" cy="4343936"/>
            <a:chOff x="7325056" y="464157"/>
            <a:chExt cx="5248355" cy="5791914"/>
          </a:xfrm>
        </p:grpSpPr>
        <p:grpSp>
          <p:nvGrpSpPr>
            <p:cNvPr id="78" name="Group 77"/>
            <p:cNvGrpSpPr/>
            <p:nvPr/>
          </p:nvGrpSpPr>
          <p:grpSpPr>
            <a:xfrm flipH="1">
              <a:off x="7325056" y="464157"/>
              <a:ext cx="4896049" cy="5791914"/>
              <a:chOff x="0" y="464157"/>
              <a:chExt cx="4896049" cy="5791914"/>
            </a:xfrm>
          </p:grpSpPr>
          <p:sp>
            <p:nvSpPr>
              <p:cNvPr id="79" name="Freeform 78"/>
              <p:cNvSpPr>
                <a:spLocks/>
              </p:cNvSpPr>
              <p:nvPr/>
            </p:nvSpPr>
            <p:spPr bwMode="auto">
              <a:xfrm>
                <a:off x="0" y="464157"/>
                <a:ext cx="4896049" cy="5791914"/>
              </a:xfrm>
              <a:custGeom>
                <a:avLst/>
                <a:gdLst>
                  <a:gd name="T0" fmla="*/ 979 w 1028"/>
                  <a:gd name="T1" fmla="*/ 1215 h 1215"/>
                  <a:gd name="T2" fmla="*/ 1028 w 1028"/>
                  <a:gd name="T3" fmla="*/ 1166 h 1215"/>
                  <a:gd name="T4" fmla="*/ 1028 w 1028"/>
                  <a:gd name="T5" fmla="*/ 48 h 1215"/>
                  <a:gd name="T6" fmla="*/ 979 w 1028"/>
                  <a:gd name="T7" fmla="*/ 0 h 1215"/>
                  <a:gd name="T8" fmla="*/ 40 w 1028"/>
                  <a:gd name="T9" fmla="*/ 0 h 1215"/>
                  <a:gd name="T10" fmla="*/ 0 w 1028"/>
                  <a:gd name="T11" fmla="*/ 0 h 1215"/>
                  <a:gd name="T12" fmla="*/ 0 w 1028"/>
                  <a:gd name="T13" fmla="*/ 6 h 1215"/>
                  <a:gd name="T14" fmla="*/ 80 w 1028"/>
                  <a:gd name="T15" fmla="*/ 6 h 1215"/>
                  <a:gd name="T16" fmla="*/ 979 w 1028"/>
                  <a:gd name="T17" fmla="*/ 6 h 1215"/>
                  <a:gd name="T18" fmla="*/ 1022 w 1028"/>
                  <a:gd name="T19" fmla="*/ 48 h 1215"/>
                  <a:gd name="T20" fmla="*/ 1022 w 1028"/>
                  <a:gd name="T21" fmla="*/ 1166 h 1215"/>
                  <a:gd name="T22" fmla="*/ 979 w 1028"/>
                  <a:gd name="T23" fmla="*/ 1209 h 1215"/>
                  <a:gd name="T24" fmla="*/ 80 w 1028"/>
                  <a:gd name="T25" fmla="*/ 1209 h 1215"/>
                  <a:gd name="T26" fmla="*/ 0 w 1028"/>
                  <a:gd name="T27" fmla="*/ 1209 h 1215"/>
                  <a:gd name="T28" fmla="*/ 0 w 1028"/>
                  <a:gd name="T29" fmla="*/ 1215 h 1215"/>
                  <a:gd name="T30" fmla="*/ 40 w 1028"/>
                  <a:gd name="T31" fmla="*/ 1215 h 1215"/>
                  <a:gd name="T32" fmla="*/ 979 w 1028"/>
                  <a:gd name="T33" fmla="*/ 1215 h 1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28" h="1215">
                    <a:moveTo>
                      <a:pt x="979" y="1215"/>
                    </a:moveTo>
                    <a:cubicBezTo>
                      <a:pt x="1006" y="1215"/>
                      <a:pt x="1028" y="1193"/>
                      <a:pt x="1028" y="1166"/>
                    </a:cubicBezTo>
                    <a:cubicBezTo>
                      <a:pt x="1028" y="48"/>
                      <a:pt x="1028" y="48"/>
                      <a:pt x="1028" y="48"/>
                    </a:cubicBezTo>
                    <a:cubicBezTo>
                      <a:pt x="1028" y="22"/>
                      <a:pt x="1006" y="0"/>
                      <a:pt x="979" y="0"/>
                    </a:cubicBezTo>
                    <a:cubicBezTo>
                      <a:pt x="40" y="0"/>
                      <a:pt x="40" y="0"/>
                      <a:pt x="40" y="0"/>
                    </a:cubicBezTo>
                    <a:cubicBezTo>
                      <a:pt x="32" y="0"/>
                      <a:pt x="16" y="0"/>
                      <a:pt x="0" y="0"/>
                    </a:cubicBezTo>
                    <a:cubicBezTo>
                      <a:pt x="0" y="6"/>
                      <a:pt x="0" y="6"/>
                      <a:pt x="0" y="6"/>
                    </a:cubicBezTo>
                    <a:cubicBezTo>
                      <a:pt x="80" y="6"/>
                      <a:pt x="80" y="6"/>
                      <a:pt x="80" y="6"/>
                    </a:cubicBezTo>
                    <a:cubicBezTo>
                      <a:pt x="979" y="6"/>
                      <a:pt x="979" y="6"/>
                      <a:pt x="979" y="6"/>
                    </a:cubicBezTo>
                    <a:cubicBezTo>
                      <a:pt x="1003" y="6"/>
                      <a:pt x="1022" y="25"/>
                      <a:pt x="1022" y="48"/>
                    </a:cubicBezTo>
                    <a:cubicBezTo>
                      <a:pt x="1022" y="1166"/>
                      <a:pt x="1022" y="1166"/>
                      <a:pt x="1022" y="1166"/>
                    </a:cubicBezTo>
                    <a:cubicBezTo>
                      <a:pt x="1022" y="1190"/>
                      <a:pt x="1003" y="1209"/>
                      <a:pt x="979" y="1209"/>
                    </a:cubicBezTo>
                    <a:cubicBezTo>
                      <a:pt x="80" y="1209"/>
                      <a:pt x="80" y="1209"/>
                      <a:pt x="80" y="1209"/>
                    </a:cubicBezTo>
                    <a:cubicBezTo>
                      <a:pt x="71" y="1209"/>
                      <a:pt x="36" y="1209"/>
                      <a:pt x="0" y="1209"/>
                    </a:cubicBezTo>
                    <a:cubicBezTo>
                      <a:pt x="0" y="1215"/>
                      <a:pt x="0" y="1215"/>
                      <a:pt x="0" y="1215"/>
                    </a:cubicBezTo>
                    <a:cubicBezTo>
                      <a:pt x="16" y="1215"/>
                      <a:pt x="32" y="1215"/>
                      <a:pt x="40" y="1215"/>
                    </a:cubicBezTo>
                    <a:lnTo>
                      <a:pt x="979" y="121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80" name="Freeform 79"/>
              <p:cNvSpPr>
                <a:spLocks/>
              </p:cNvSpPr>
              <p:nvPr/>
            </p:nvSpPr>
            <p:spPr bwMode="auto">
              <a:xfrm>
                <a:off x="380490" y="492341"/>
                <a:ext cx="4485361" cy="5733531"/>
              </a:xfrm>
              <a:custGeom>
                <a:avLst/>
                <a:gdLst>
                  <a:gd name="T0" fmla="*/ 899 w 942"/>
                  <a:gd name="T1" fmla="*/ 1203 h 1203"/>
                  <a:gd name="T2" fmla="*/ 942 w 942"/>
                  <a:gd name="T3" fmla="*/ 1160 h 1203"/>
                  <a:gd name="T4" fmla="*/ 942 w 942"/>
                  <a:gd name="T5" fmla="*/ 42 h 1203"/>
                  <a:gd name="T6" fmla="*/ 899 w 942"/>
                  <a:gd name="T7" fmla="*/ 0 h 1203"/>
                  <a:gd name="T8" fmla="*/ 0 w 942"/>
                  <a:gd name="T9" fmla="*/ 0 h 1203"/>
                  <a:gd name="T10" fmla="*/ 0 w 942"/>
                  <a:gd name="T11" fmla="*/ 1203 h 1203"/>
                  <a:gd name="T12" fmla="*/ 899 w 942"/>
                  <a:gd name="T13" fmla="*/ 1203 h 1203"/>
                </a:gdLst>
                <a:ahLst/>
                <a:cxnLst>
                  <a:cxn ang="0">
                    <a:pos x="T0" y="T1"/>
                  </a:cxn>
                  <a:cxn ang="0">
                    <a:pos x="T2" y="T3"/>
                  </a:cxn>
                  <a:cxn ang="0">
                    <a:pos x="T4" y="T5"/>
                  </a:cxn>
                  <a:cxn ang="0">
                    <a:pos x="T6" y="T7"/>
                  </a:cxn>
                  <a:cxn ang="0">
                    <a:pos x="T8" y="T9"/>
                  </a:cxn>
                  <a:cxn ang="0">
                    <a:pos x="T10" y="T11"/>
                  </a:cxn>
                  <a:cxn ang="0">
                    <a:pos x="T12" y="T13"/>
                  </a:cxn>
                </a:cxnLst>
                <a:rect l="0" t="0" r="r" b="b"/>
                <a:pathLst>
                  <a:path w="942" h="1203">
                    <a:moveTo>
                      <a:pt x="899" y="1203"/>
                    </a:moveTo>
                    <a:cubicBezTo>
                      <a:pt x="923" y="1203"/>
                      <a:pt x="942" y="1184"/>
                      <a:pt x="942" y="1160"/>
                    </a:cubicBezTo>
                    <a:cubicBezTo>
                      <a:pt x="942" y="42"/>
                      <a:pt x="942" y="42"/>
                      <a:pt x="942" y="42"/>
                    </a:cubicBezTo>
                    <a:cubicBezTo>
                      <a:pt x="942" y="19"/>
                      <a:pt x="923" y="0"/>
                      <a:pt x="899" y="0"/>
                    </a:cubicBezTo>
                    <a:cubicBezTo>
                      <a:pt x="0" y="0"/>
                      <a:pt x="0" y="0"/>
                      <a:pt x="0" y="0"/>
                    </a:cubicBezTo>
                    <a:cubicBezTo>
                      <a:pt x="0" y="1203"/>
                      <a:pt x="0" y="1203"/>
                      <a:pt x="0" y="1203"/>
                    </a:cubicBezTo>
                    <a:lnTo>
                      <a:pt x="899" y="1203"/>
                    </a:lnTo>
                    <a:close/>
                  </a:path>
                </a:pathLst>
              </a:custGeom>
              <a:solidFill>
                <a:schemeClr val="tx2">
                  <a:lumMod val="60000"/>
                  <a:lumOff val="40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81" name="Freeform 80"/>
              <p:cNvSpPr>
                <a:spLocks/>
              </p:cNvSpPr>
              <p:nvPr/>
            </p:nvSpPr>
            <p:spPr bwMode="auto">
              <a:xfrm>
                <a:off x="0" y="492341"/>
                <a:ext cx="380490" cy="5733531"/>
              </a:xfrm>
              <a:custGeom>
                <a:avLst/>
                <a:gdLst>
                  <a:gd name="T0" fmla="*/ 80 w 80"/>
                  <a:gd name="T1" fmla="*/ 1203 h 1203"/>
                  <a:gd name="T2" fmla="*/ 80 w 80"/>
                  <a:gd name="T3" fmla="*/ 0 h 1203"/>
                  <a:gd name="T4" fmla="*/ 0 w 80"/>
                  <a:gd name="T5" fmla="*/ 0 h 1203"/>
                  <a:gd name="T6" fmla="*/ 0 w 80"/>
                  <a:gd name="T7" fmla="*/ 1203 h 1203"/>
                  <a:gd name="T8" fmla="*/ 80 w 80"/>
                  <a:gd name="T9" fmla="*/ 1203 h 1203"/>
                </a:gdLst>
                <a:ahLst/>
                <a:cxnLst>
                  <a:cxn ang="0">
                    <a:pos x="T0" y="T1"/>
                  </a:cxn>
                  <a:cxn ang="0">
                    <a:pos x="T2" y="T3"/>
                  </a:cxn>
                  <a:cxn ang="0">
                    <a:pos x="T4" y="T5"/>
                  </a:cxn>
                  <a:cxn ang="0">
                    <a:pos x="T6" y="T7"/>
                  </a:cxn>
                  <a:cxn ang="0">
                    <a:pos x="T8" y="T9"/>
                  </a:cxn>
                </a:cxnLst>
                <a:rect l="0" t="0" r="r" b="b"/>
                <a:pathLst>
                  <a:path w="80" h="1203">
                    <a:moveTo>
                      <a:pt x="80" y="1203"/>
                    </a:moveTo>
                    <a:cubicBezTo>
                      <a:pt x="80" y="0"/>
                      <a:pt x="80" y="0"/>
                      <a:pt x="80" y="0"/>
                    </a:cubicBezTo>
                    <a:cubicBezTo>
                      <a:pt x="0" y="0"/>
                      <a:pt x="0" y="0"/>
                      <a:pt x="0" y="0"/>
                    </a:cubicBezTo>
                    <a:cubicBezTo>
                      <a:pt x="0" y="1203"/>
                      <a:pt x="0" y="1203"/>
                      <a:pt x="0" y="1203"/>
                    </a:cubicBezTo>
                    <a:cubicBezTo>
                      <a:pt x="36" y="1203"/>
                      <a:pt x="71" y="1203"/>
                      <a:pt x="80" y="1203"/>
                    </a:cubicBezTo>
                    <a:close/>
                  </a:path>
                </a:pathLst>
              </a:custGeom>
              <a:solidFill>
                <a:schemeClr val="tx2">
                  <a:lumMod val="60000"/>
                  <a:lumOff val="40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82" name="Freeform 81"/>
              <p:cNvSpPr>
                <a:spLocks/>
              </p:cNvSpPr>
              <p:nvPr/>
            </p:nvSpPr>
            <p:spPr bwMode="auto">
              <a:xfrm>
                <a:off x="537519" y="586961"/>
                <a:ext cx="4233713" cy="5544292"/>
              </a:xfrm>
              <a:custGeom>
                <a:avLst/>
                <a:gdLst>
                  <a:gd name="T0" fmla="*/ 889 w 889"/>
                  <a:gd name="T1" fmla="*/ 1140 h 1163"/>
                  <a:gd name="T2" fmla="*/ 866 w 889"/>
                  <a:gd name="T3" fmla="*/ 1163 h 1163"/>
                  <a:gd name="T4" fmla="*/ 23 w 889"/>
                  <a:gd name="T5" fmla="*/ 1163 h 1163"/>
                  <a:gd name="T6" fmla="*/ 0 w 889"/>
                  <a:gd name="T7" fmla="*/ 1140 h 1163"/>
                  <a:gd name="T8" fmla="*/ 0 w 889"/>
                  <a:gd name="T9" fmla="*/ 22 h 1163"/>
                  <a:gd name="T10" fmla="*/ 23 w 889"/>
                  <a:gd name="T11" fmla="*/ 0 h 1163"/>
                  <a:gd name="T12" fmla="*/ 866 w 889"/>
                  <a:gd name="T13" fmla="*/ 0 h 1163"/>
                  <a:gd name="T14" fmla="*/ 889 w 889"/>
                  <a:gd name="T15" fmla="*/ 22 h 1163"/>
                  <a:gd name="T16" fmla="*/ 889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889" y="1140"/>
                    </a:moveTo>
                    <a:cubicBezTo>
                      <a:pt x="889" y="1153"/>
                      <a:pt x="879" y="1163"/>
                      <a:pt x="866" y="1163"/>
                    </a:cubicBezTo>
                    <a:cubicBezTo>
                      <a:pt x="23" y="1163"/>
                      <a:pt x="23" y="1163"/>
                      <a:pt x="23" y="1163"/>
                    </a:cubicBezTo>
                    <a:cubicBezTo>
                      <a:pt x="10" y="1163"/>
                      <a:pt x="0" y="1153"/>
                      <a:pt x="0" y="1140"/>
                    </a:cubicBezTo>
                    <a:cubicBezTo>
                      <a:pt x="0" y="22"/>
                      <a:pt x="0" y="22"/>
                      <a:pt x="0" y="22"/>
                    </a:cubicBezTo>
                    <a:cubicBezTo>
                      <a:pt x="0" y="10"/>
                      <a:pt x="10" y="0"/>
                      <a:pt x="23" y="0"/>
                    </a:cubicBezTo>
                    <a:cubicBezTo>
                      <a:pt x="866" y="0"/>
                      <a:pt x="866" y="0"/>
                      <a:pt x="866" y="0"/>
                    </a:cubicBezTo>
                    <a:cubicBezTo>
                      <a:pt x="879" y="0"/>
                      <a:pt x="889" y="10"/>
                      <a:pt x="889" y="22"/>
                    </a:cubicBezTo>
                    <a:lnTo>
                      <a:pt x="889" y="1140"/>
                    </a:lnTo>
                    <a:close/>
                  </a:path>
                </a:pathLst>
              </a:custGeom>
              <a:solidFill>
                <a:schemeClr val="bg1">
                  <a:lumMod val="65000"/>
                </a:schemeClr>
              </a:solidFill>
              <a:ln>
                <a:noFill/>
              </a:ln>
              <a:effectLst>
                <a:outerShdw blurRad="63500" sx="102000" sy="102000" algn="ctr" rotWithShape="0">
                  <a:prstClr val="black">
                    <a:alpha val="40000"/>
                  </a:prstClr>
                </a:outerShdw>
              </a:effec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83" name="Freeform 82"/>
              <p:cNvSpPr>
                <a:spLocks/>
              </p:cNvSpPr>
              <p:nvPr/>
            </p:nvSpPr>
            <p:spPr bwMode="auto">
              <a:xfrm>
                <a:off x="463030" y="586961"/>
                <a:ext cx="4231701" cy="5544292"/>
              </a:xfrm>
              <a:custGeom>
                <a:avLst/>
                <a:gdLst>
                  <a:gd name="T0" fmla="*/ 889 w 889"/>
                  <a:gd name="T1" fmla="*/ 1140 h 1163"/>
                  <a:gd name="T2" fmla="*/ 866 w 889"/>
                  <a:gd name="T3" fmla="*/ 1163 h 1163"/>
                  <a:gd name="T4" fmla="*/ 23 w 889"/>
                  <a:gd name="T5" fmla="*/ 1163 h 1163"/>
                  <a:gd name="T6" fmla="*/ 0 w 889"/>
                  <a:gd name="T7" fmla="*/ 1140 h 1163"/>
                  <a:gd name="T8" fmla="*/ 0 w 889"/>
                  <a:gd name="T9" fmla="*/ 22 h 1163"/>
                  <a:gd name="T10" fmla="*/ 23 w 889"/>
                  <a:gd name="T11" fmla="*/ 0 h 1163"/>
                  <a:gd name="T12" fmla="*/ 866 w 889"/>
                  <a:gd name="T13" fmla="*/ 0 h 1163"/>
                  <a:gd name="T14" fmla="*/ 889 w 889"/>
                  <a:gd name="T15" fmla="*/ 22 h 1163"/>
                  <a:gd name="T16" fmla="*/ 889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889" y="1140"/>
                    </a:moveTo>
                    <a:cubicBezTo>
                      <a:pt x="889" y="1153"/>
                      <a:pt x="879" y="1163"/>
                      <a:pt x="866" y="1163"/>
                    </a:cubicBezTo>
                    <a:cubicBezTo>
                      <a:pt x="23" y="1163"/>
                      <a:pt x="23" y="1163"/>
                      <a:pt x="23" y="1163"/>
                    </a:cubicBezTo>
                    <a:cubicBezTo>
                      <a:pt x="10" y="1163"/>
                      <a:pt x="0" y="1153"/>
                      <a:pt x="0" y="1140"/>
                    </a:cubicBezTo>
                    <a:cubicBezTo>
                      <a:pt x="0" y="22"/>
                      <a:pt x="0" y="22"/>
                      <a:pt x="0" y="22"/>
                    </a:cubicBezTo>
                    <a:cubicBezTo>
                      <a:pt x="0" y="10"/>
                      <a:pt x="10" y="0"/>
                      <a:pt x="23" y="0"/>
                    </a:cubicBezTo>
                    <a:cubicBezTo>
                      <a:pt x="866" y="0"/>
                      <a:pt x="866" y="0"/>
                      <a:pt x="866" y="0"/>
                    </a:cubicBezTo>
                    <a:cubicBezTo>
                      <a:pt x="879" y="0"/>
                      <a:pt x="889" y="10"/>
                      <a:pt x="889" y="22"/>
                    </a:cubicBezTo>
                    <a:lnTo>
                      <a:pt x="889" y="1140"/>
                    </a:lnTo>
                    <a:close/>
                  </a:path>
                </a:pathLst>
              </a:custGeom>
              <a:solidFill>
                <a:schemeClr val="bg1">
                  <a:lumMod val="75000"/>
                </a:schemeClr>
              </a:solidFill>
              <a:ln>
                <a:noFill/>
              </a:ln>
              <a:effectLst>
                <a:outerShdw blurRad="63500" algn="ctr" rotWithShape="0">
                  <a:prstClr val="black">
                    <a:alpha val="40000"/>
                  </a:prstClr>
                </a:outerShdw>
              </a:effec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84" name="Freeform 83"/>
              <p:cNvSpPr>
                <a:spLocks/>
              </p:cNvSpPr>
              <p:nvPr/>
            </p:nvSpPr>
            <p:spPr bwMode="auto">
              <a:xfrm>
                <a:off x="386530" y="586961"/>
                <a:ext cx="4231701" cy="5544292"/>
              </a:xfrm>
              <a:custGeom>
                <a:avLst/>
                <a:gdLst>
                  <a:gd name="T0" fmla="*/ 889 w 889"/>
                  <a:gd name="T1" fmla="*/ 1140 h 1163"/>
                  <a:gd name="T2" fmla="*/ 866 w 889"/>
                  <a:gd name="T3" fmla="*/ 1163 h 1163"/>
                  <a:gd name="T4" fmla="*/ 23 w 889"/>
                  <a:gd name="T5" fmla="*/ 1163 h 1163"/>
                  <a:gd name="T6" fmla="*/ 0 w 889"/>
                  <a:gd name="T7" fmla="*/ 1140 h 1163"/>
                  <a:gd name="T8" fmla="*/ 0 w 889"/>
                  <a:gd name="T9" fmla="*/ 22 h 1163"/>
                  <a:gd name="T10" fmla="*/ 23 w 889"/>
                  <a:gd name="T11" fmla="*/ 0 h 1163"/>
                  <a:gd name="T12" fmla="*/ 866 w 889"/>
                  <a:gd name="T13" fmla="*/ 0 h 1163"/>
                  <a:gd name="T14" fmla="*/ 889 w 889"/>
                  <a:gd name="T15" fmla="*/ 22 h 1163"/>
                  <a:gd name="T16" fmla="*/ 889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889" y="1140"/>
                    </a:moveTo>
                    <a:cubicBezTo>
                      <a:pt x="889" y="1153"/>
                      <a:pt x="879" y="1163"/>
                      <a:pt x="866" y="1163"/>
                    </a:cubicBezTo>
                    <a:cubicBezTo>
                      <a:pt x="23" y="1163"/>
                      <a:pt x="23" y="1163"/>
                      <a:pt x="23" y="1163"/>
                    </a:cubicBezTo>
                    <a:cubicBezTo>
                      <a:pt x="10" y="1163"/>
                      <a:pt x="0" y="1153"/>
                      <a:pt x="0" y="1140"/>
                    </a:cubicBezTo>
                    <a:cubicBezTo>
                      <a:pt x="0" y="22"/>
                      <a:pt x="0" y="22"/>
                      <a:pt x="0" y="22"/>
                    </a:cubicBezTo>
                    <a:cubicBezTo>
                      <a:pt x="0" y="10"/>
                      <a:pt x="10" y="0"/>
                      <a:pt x="23" y="0"/>
                    </a:cubicBezTo>
                    <a:cubicBezTo>
                      <a:pt x="866" y="0"/>
                      <a:pt x="866" y="0"/>
                      <a:pt x="866" y="0"/>
                    </a:cubicBezTo>
                    <a:cubicBezTo>
                      <a:pt x="879" y="0"/>
                      <a:pt x="889" y="10"/>
                      <a:pt x="889" y="22"/>
                    </a:cubicBezTo>
                    <a:lnTo>
                      <a:pt x="889" y="1140"/>
                    </a:lnTo>
                    <a:close/>
                  </a:path>
                </a:pathLst>
              </a:custGeom>
              <a:solidFill>
                <a:schemeClr val="bg1">
                  <a:lumMod val="85000"/>
                </a:schemeClr>
              </a:solidFill>
              <a:ln>
                <a:noFill/>
              </a:ln>
              <a:effectLst>
                <a:outerShdw blurRad="63500" algn="ctr" rotWithShape="0">
                  <a:prstClr val="black">
                    <a:alpha val="40000"/>
                  </a:prstClr>
                </a:outerShdw>
              </a:effec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85" name="Freeform 84"/>
              <p:cNvSpPr>
                <a:spLocks/>
              </p:cNvSpPr>
              <p:nvPr/>
            </p:nvSpPr>
            <p:spPr bwMode="auto">
              <a:xfrm>
                <a:off x="310030" y="586961"/>
                <a:ext cx="4233713" cy="5544292"/>
              </a:xfrm>
              <a:custGeom>
                <a:avLst/>
                <a:gdLst>
                  <a:gd name="T0" fmla="*/ 889 w 889"/>
                  <a:gd name="T1" fmla="*/ 1140 h 1163"/>
                  <a:gd name="T2" fmla="*/ 866 w 889"/>
                  <a:gd name="T3" fmla="*/ 1163 h 1163"/>
                  <a:gd name="T4" fmla="*/ 23 w 889"/>
                  <a:gd name="T5" fmla="*/ 1163 h 1163"/>
                  <a:gd name="T6" fmla="*/ 0 w 889"/>
                  <a:gd name="T7" fmla="*/ 1140 h 1163"/>
                  <a:gd name="T8" fmla="*/ 0 w 889"/>
                  <a:gd name="T9" fmla="*/ 22 h 1163"/>
                  <a:gd name="T10" fmla="*/ 23 w 889"/>
                  <a:gd name="T11" fmla="*/ 0 h 1163"/>
                  <a:gd name="T12" fmla="*/ 866 w 889"/>
                  <a:gd name="T13" fmla="*/ 0 h 1163"/>
                  <a:gd name="T14" fmla="*/ 889 w 889"/>
                  <a:gd name="T15" fmla="*/ 22 h 1163"/>
                  <a:gd name="T16" fmla="*/ 889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889" y="1140"/>
                    </a:moveTo>
                    <a:cubicBezTo>
                      <a:pt x="889" y="1153"/>
                      <a:pt x="879" y="1163"/>
                      <a:pt x="866" y="1163"/>
                    </a:cubicBezTo>
                    <a:cubicBezTo>
                      <a:pt x="23" y="1163"/>
                      <a:pt x="23" y="1163"/>
                      <a:pt x="23" y="1163"/>
                    </a:cubicBezTo>
                    <a:cubicBezTo>
                      <a:pt x="10" y="1163"/>
                      <a:pt x="0" y="1153"/>
                      <a:pt x="0" y="1140"/>
                    </a:cubicBezTo>
                    <a:cubicBezTo>
                      <a:pt x="0" y="22"/>
                      <a:pt x="0" y="22"/>
                      <a:pt x="0" y="22"/>
                    </a:cubicBezTo>
                    <a:cubicBezTo>
                      <a:pt x="0" y="10"/>
                      <a:pt x="10" y="0"/>
                      <a:pt x="23" y="0"/>
                    </a:cubicBezTo>
                    <a:cubicBezTo>
                      <a:pt x="866" y="0"/>
                      <a:pt x="866" y="0"/>
                      <a:pt x="866" y="0"/>
                    </a:cubicBezTo>
                    <a:cubicBezTo>
                      <a:pt x="879" y="0"/>
                      <a:pt x="889" y="10"/>
                      <a:pt x="889" y="22"/>
                    </a:cubicBezTo>
                    <a:lnTo>
                      <a:pt x="889" y="1140"/>
                    </a:lnTo>
                    <a:close/>
                  </a:path>
                </a:pathLst>
              </a:custGeom>
              <a:solidFill>
                <a:schemeClr val="bg1">
                  <a:lumMod val="85000"/>
                </a:schemeClr>
              </a:solidFill>
              <a:ln>
                <a:noFill/>
              </a:ln>
              <a:effectLst>
                <a:outerShdw blurRad="63500" algn="ctr"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86" name="Freeform 85"/>
              <p:cNvSpPr>
                <a:spLocks/>
              </p:cNvSpPr>
              <p:nvPr/>
            </p:nvSpPr>
            <p:spPr bwMode="auto">
              <a:xfrm>
                <a:off x="233528" y="586961"/>
                <a:ext cx="4233713" cy="5544292"/>
              </a:xfrm>
              <a:custGeom>
                <a:avLst/>
                <a:gdLst>
                  <a:gd name="T0" fmla="*/ 889 w 889"/>
                  <a:gd name="T1" fmla="*/ 1140 h 1163"/>
                  <a:gd name="T2" fmla="*/ 866 w 889"/>
                  <a:gd name="T3" fmla="*/ 1163 h 1163"/>
                  <a:gd name="T4" fmla="*/ 23 w 889"/>
                  <a:gd name="T5" fmla="*/ 1163 h 1163"/>
                  <a:gd name="T6" fmla="*/ 0 w 889"/>
                  <a:gd name="T7" fmla="*/ 1140 h 1163"/>
                  <a:gd name="T8" fmla="*/ 0 w 889"/>
                  <a:gd name="T9" fmla="*/ 22 h 1163"/>
                  <a:gd name="T10" fmla="*/ 23 w 889"/>
                  <a:gd name="T11" fmla="*/ 0 h 1163"/>
                  <a:gd name="T12" fmla="*/ 866 w 889"/>
                  <a:gd name="T13" fmla="*/ 0 h 1163"/>
                  <a:gd name="T14" fmla="*/ 889 w 889"/>
                  <a:gd name="T15" fmla="*/ 22 h 1163"/>
                  <a:gd name="T16" fmla="*/ 889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889" y="1140"/>
                    </a:moveTo>
                    <a:cubicBezTo>
                      <a:pt x="889" y="1153"/>
                      <a:pt x="879" y="1163"/>
                      <a:pt x="866" y="1163"/>
                    </a:cubicBezTo>
                    <a:cubicBezTo>
                      <a:pt x="23" y="1163"/>
                      <a:pt x="23" y="1163"/>
                      <a:pt x="23" y="1163"/>
                    </a:cubicBezTo>
                    <a:cubicBezTo>
                      <a:pt x="10" y="1163"/>
                      <a:pt x="0" y="1153"/>
                      <a:pt x="0" y="1140"/>
                    </a:cubicBezTo>
                    <a:cubicBezTo>
                      <a:pt x="0" y="22"/>
                      <a:pt x="0" y="22"/>
                      <a:pt x="0" y="22"/>
                    </a:cubicBezTo>
                    <a:cubicBezTo>
                      <a:pt x="0" y="10"/>
                      <a:pt x="10" y="0"/>
                      <a:pt x="23" y="0"/>
                    </a:cubicBezTo>
                    <a:cubicBezTo>
                      <a:pt x="866" y="0"/>
                      <a:pt x="866" y="0"/>
                      <a:pt x="866" y="0"/>
                    </a:cubicBezTo>
                    <a:cubicBezTo>
                      <a:pt x="879" y="0"/>
                      <a:pt x="889" y="10"/>
                      <a:pt x="889" y="22"/>
                    </a:cubicBezTo>
                    <a:lnTo>
                      <a:pt x="889" y="1140"/>
                    </a:lnTo>
                    <a:close/>
                  </a:path>
                </a:pathLst>
              </a:custGeom>
              <a:solidFill>
                <a:schemeClr val="bg1">
                  <a:lumMod val="85000"/>
                </a:schemeClr>
              </a:solidFill>
              <a:ln>
                <a:noFill/>
              </a:ln>
              <a:effectLst>
                <a:outerShdw blurRad="63500" algn="ctr"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87" name="Freeform 86"/>
              <p:cNvSpPr>
                <a:spLocks/>
              </p:cNvSpPr>
              <p:nvPr/>
            </p:nvSpPr>
            <p:spPr bwMode="auto">
              <a:xfrm>
                <a:off x="157028" y="586961"/>
                <a:ext cx="4233713" cy="5544292"/>
              </a:xfrm>
              <a:custGeom>
                <a:avLst/>
                <a:gdLst>
                  <a:gd name="T0" fmla="*/ 889 w 889"/>
                  <a:gd name="T1" fmla="*/ 1140 h 1163"/>
                  <a:gd name="T2" fmla="*/ 866 w 889"/>
                  <a:gd name="T3" fmla="*/ 1163 h 1163"/>
                  <a:gd name="T4" fmla="*/ 23 w 889"/>
                  <a:gd name="T5" fmla="*/ 1163 h 1163"/>
                  <a:gd name="T6" fmla="*/ 0 w 889"/>
                  <a:gd name="T7" fmla="*/ 1140 h 1163"/>
                  <a:gd name="T8" fmla="*/ 0 w 889"/>
                  <a:gd name="T9" fmla="*/ 22 h 1163"/>
                  <a:gd name="T10" fmla="*/ 23 w 889"/>
                  <a:gd name="T11" fmla="*/ 0 h 1163"/>
                  <a:gd name="T12" fmla="*/ 866 w 889"/>
                  <a:gd name="T13" fmla="*/ 0 h 1163"/>
                  <a:gd name="T14" fmla="*/ 889 w 889"/>
                  <a:gd name="T15" fmla="*/ 22 h 1163"/>
                  <a:gd name="T16" fmla="*/ 889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889" y="1140"/>
                    </a:moveTo>
                    <a:cubicBezTo>
                      <a:pt x="889" y="1153"/>
                      <a:pt x="879" y="1163"/>
                      <a:pt x="866" y="1163"/>
                    </a:cubicBezTo>
                    <a:cubicBezTo>
                      <a:pt x="23" y="1163"/>
                      <a:pt x="23" y="1163"/>
                      <a:pt x="23" y="1163"/>
                    </a:cubicBezTo>
                    <a:cubicBezTo>
                      <a:pt x="10" y="1163"/>
                      <a:pt x="0" y="1153"/>
                      <a:pt x="0" y="1140"/>
                    </a:cubicBezTo>
                    <a:cubicBezTo>
                      <a:pt x="0" y="22"/>
                      <a:pt x="0" y="22"/>
                      <a:pt x="0" y="22"/>
                    </a:cubicBezTo>
                    <a:cubicBezTo>
                      <a:pt x="0" y="10"/>
                      <a:pt x="10" y="0"/>
                      <a:pt x="23" y="0"/>
                    </a:cubicBezTo>
                    <a:cubicBezTo>
                      <a:pt x="866" y="0"/>
                      <a:pt x="866" y="0"/>
                      <a:pt x="866" y="0"/>
                    </a:cubicBezTo>
                    <a:cubicBezTo>
                      <a:pt x="879" y="0"/>
                      <a:pt x="889" y="10"/>
                      <a:pt x="889" y="22"/>
                    </a:cubicBezTo>
                    <a:lnTo>
                      <a:pt x="889" y="1140"/>
                    </a:lnTo>
                    <a:close/>
                  </a:path>
                </a:pathLst>
              </a:custGeom>
              <a:solidFill>
                <a:schemeClr val="bg1">
                  <a:lumMod val="95000"/>
                </a:schemeClr>
              </a:solidFill>
              <a:ln>
                <a:noFill/>
              </a:ln>
              <a:effectLst>
                <a:outerShdw blurRad="63500" algn="ctr" rotWithShape="0">
                  <a:prstClr val="black">
                    <a:alpha val="40000"/>
                  </a:prstClr>
                </a:outerShdw>
              </a:effec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88" name="Freeform 87"/>
              <p:cNvSpPr>
                <a:spLocks/>
              </p:cNvSpPr>
              <p:nvPr/>
            </p:nvSpPr>
            <p:spPr bwMode="auto">
              <a:xfrm>
                <a:off x="80527" y="586961"/>
                <a:ext cx="4233713" cy="5544292"/>
              </a:xfrm>
              <a:custGeom>
                <a:avLst/>
                <a:gdLst>
                  <a:gd name="T0" fmla="*/ 889 w 889"/>
                  <a:gd name="T1" fmla="*/ 1140 h 1163"/>
                  <a:gd name="T2" fmla="*/ 866 w 889"/>
                  <a:gd name="T3" fmla="*/ 1163 h 1163"/>
                  <a:gd name="T4" fmla="*/ 23 w 889"/>
                  <a:gd name="T5" fmla="*/ 1163 h 1163"/>
                  <a:gd name="T6" fmla="*/ 0 w 889"/>
                  <a:gd name="T7" fmla="*/ 1140 h 1163"/>
                  <a:gd name="T8" fmla="*/ 0 w 889"/>
                  <a:gd name="T9" fmla="*/ 22 h 1163"/>
                  <a:gd name="T10" fmla="*/ 23 w 889"/>
                  <a:gd name="T11" fmla="*/ 0 h 1163"/>
                  <a:gd name="T12" fmla="*/ 866 w 889"/>
                  <a:gd name="T13" fmla="*/ 0 h 1163"/>
                  <a:gd name="T14" fmla="*/ 889 w 889"/>
                  <a:gd name="T15" fmla="*/ 22 h 1163"/>
                  <a:gd name="T16" fmla="*/ 889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889" y="1140"/>
                    </a:moveTo>
                    <a:cubicBezTo>
                      <a:pt x="889" y="1153"/>
                      <a:pt x="879" y="1163"/>
                      <a:pt x="866" y="1163"/>
                    </a:cubicBezTo>
                    <a:cubicBezTo>
                      <a:pt x="23" y="1163"/>
                      <a:pt x="23" y="1163"/>
                      <a:pt x="23" y="1163"/>
                    </a:cubicBezTo>
                    <a:cubicBezTo>
                      <a:pt x="10" y="1163"/>
                      <a:pt x="0" y="1153"/>
                      <a:pt x="0" y="1140"/>
                    </a:cubicBezTo>
                    <a:cubicBezTo>
                      <a:pt x="0" y="22"/>
                      <a:pt x="0" y="22"/>
                      <a:pt x="0" y="22"/>
                    </a:cubicBezTo>
                    <a:cubicBezTo>
                      <a:pt x="0" y="10"/>
                      <a:pt x="10" y="0"/>
                      <a:pt x="23" y="0"/>
                    </a:cubicBezTo>
                    <a:cubicBezTo>
                      <a:pt x="866" y="0"/>
                      <a:pt x="866" y="0"/>
                      <a:pt x="866" y="0"/>
                    </a:cubicBezTo>
                    <a:cubicBezTo>
                      <a:pt x="879" y="0"/>
                      <a:pt x="889" y="10"/>
                      <a:pt x="889" y="22"/>
                    </a:cubicBezTo>
                    <a:lnTo>
                      <a:pt x="889" y="1140"/>
                    </a:lnTo>
                    <a:close/>
                  </a:path>
                </a:pathLst>
              </a:custGeom>
              <a:solidFill>
                <a:schemeClr val="bg1"/>
              </a:solidFill>
              <a:ln>
                <a:noFill/>
              </a:ln>
              <a:effectLst>
                <a:outerShdw blurRad="63500" algn="ctr" rotWithShape="0">
                  <a:prstClr val="black">
                    <a:alpha val="40000"/>
                  </a:prstClr>
                </a:outerShdw>
              </a:effec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89" name="Freeform 88"/>
              <p:cNvSpPr>
                <a:spLocks noEditPoints="1"/>
              </p:cNvSpPr>
              <p:nvPr/>
            </p:nvSpPr>
            <p:spPr bwMode="auto">
              <a:xfrm>
                <a:off x="243595" y="935241"/>
                <a:ext cx="150988" cy="4843706"/>
              </a:xfrm>
              <a:custGeom>
                <a:avLst/>
                <a:gdLst>
                  <a:gd name="T0" fmla="*/ 16 w 32"/>
                  <a:gd name="T1" fmla="*/ 0 h 1016"/>
                  <a:gd name="T2" fmla="*/ 16 w 32"/>
                  <a:gd name="T3" fmla="*/ 32 h 1016"/>
                  <a:gd name="T4" fmla="*/ 16 w 32"/>
                  <a:gd name="T5" fmla="*/ 82 h 1016"/>
                  <a:gd name="T6" fmla="*/ 16 w 32"/>
                  <a:gd name="T7" fmla="*/ 114 h 1016"/>
                  <a:gd name="T8" fmla="*/ 16 w 32"/>
                  <a:gd name="T9" fmla="*/ 82 h 1016"/>
                  <a:gd name="T10" fmla="*/ 0 w 32"/>
                  <a:gd name="T11" fmla="*/ 180 h 1016"/>
                  <a:gd name="T12" fmla="*/ 32 w 32"/>
                  <a:gd name="T13" fmla="*/ 180 h 1016"/>
                  <a:gd name="T14" fmla="*/ 16 w 32"/>
                  <a:gd name="T15" fmla="*/ 246 h 1016"/>
                  <a:gd name="T16" fmla="*/ 16 w 32"/>
                  <a:gd name="T17" fmla="*/ 278 h 1016"/>
                  <a:gd name="T18" fmla="*/ 16 w 32"/>
                  <a:gd name="T19" fmla="*/ 246 h 1016"/>
                  <a:gd name="T20" fmla="*/ 0 w 32"/>
                  <a:gd name="T21" fmla="*/ 344 h 1016"/>
                  <a:gd name="T22" fmla="*/ 32 w 32"/>
                  <a:gd name="T23" fmla="*/ 344 h 1016"/>
                  <a:gd name="T24" fmla="*/ 16 w 32"/>
                  <a:gd name="T25" fmla="*/ 410 h 1016"/>
                  <a:gd name="T26" fmla="*/ 16 w 32"/>
                  <a:gd name="T27" fmla="*/ 442 h 1016"/>
                  <a:gd name="T28" fmla="*/ 16 w 32"/>
                  <a:gd name="T29" fmla="*/ 410 h 1016"/>
                  <a:gd name="T30" fmla="*/ 0 w 32"/>
                  <a:gd name="T31" fmla="*/ 508 h 1016"/>
                  <a:gd name="T32" fmla="*/ 32 w 32"/>
                  <a:gd name="T33" fmla="*/ 508 h 1016"/>
                  <a:gd name="T34" fmla="*/ 16 w 32"/>
                  <a:gd name="T35" fmla="*/ 574 h 1016"/>
                  <a:gd name="T36" fmla="*/ 16 w 32"/>
                  <a:gd name="T37" fmla="*/ 606 h 1016"/>
                  <a:gd name="T38" fmla="*/ 16 w 32"/>
                  <a:gd name="T39" fmla="*/ 574 h 1016"/>
                  <a:gd name="T40" fmla="*/ 0 w 32"/>
                  <a:gd name="T41" fmla="*/ 672 h 1016"/>
                  <a:gd name="T42" fmla="*/ 32 w 32"/>
                  <a:gd name="T43" fmla="*/ 672 h 1016"/>
                  <a:gd name="T44" fmla="*/ 16 w 32"/>
                  <a:gd name="T45" fmla="*/ 738 h 1016"/>
                  <a:gd name="T46" fmla="*/ 16 w 32"/>
                  <a:gd name="T47" fmla="*/ 770 h 1016"/>
                  <a:gd name="T48" fmla="*/ 16 w 32"/>
                  <a:gd name="T49" fmla="*/ 738 h 1016"/>
                  <a:gd name="T50" fmla="*/ 0 w 32"/>
                  <a:gd name="T51" fmla="*/ 836 h 1016"/>
                  <a:gd name="T52" fmla="*/ 32 w 32"/>
                  <a:gd name="T53" fmla="*/ 836 h 1016"/>
                  <a:gd name="T54" fmla="*/ 16 w 32"/>
                  <a:gd name="T55" fmla="*/ 902 h 1016"/>
                  <a:gd name="T56" fmla="*/ 16 w 32"/>
                  <a:gd name="T57" fmla="*/ 934 h 1016"/>
                  <a:gd name="T58" fmla="*/ 16 w 32"/>
                  <a:gd name="T59" fmla="*/ 902 h 1016"/>
                  <a:gd name="T60" fmla="*/ 0 w 32"/>
                  <a:gd name="T61" fmla="*/ 1000 h 1016"/>
                  <a:gd name="T62" fmla="*/ 32 w 32"/>
                  <a:gd name="T63" fmla="*/ 1000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1016">
                    <a:moveTo>
                      <a:pt x="0" y="16"/>
                    </a:moveTo>
                    <a:cubicBezTo>
                      <a:pt x="0" y="7"/>
                      <a:pt x="7" y="0"/>
                      <a:pt x="16" y="0"/>
                    </a:cubicBezTo>
                    <a:cubicBezTo>
                      <a:pt x="25" y="0"/>
                      <a:pt x="32" y="7"/>
                      <a:pt x="32" y="16"/>
                    </a:cubicBezTo>
                    <a:cubicBezTo>
                      <a:pt x="32" y="25"/>
                      <a:pt x="25" y="32"/>
                      <a:pt x="16" y="32"/>
                    </a:cubicBezTo>
                    <a:cubicBezTo>
                      <a:pt x="7" y="32"/>
                      <a:pt x="0" y="25"/>
                      <a:pt x="0" y="16"/>
                    </a:cubicBezTo>
                    <a:close/>
                    <a:moveTo>
                      <a:pt x="16" y="82"/>
                    </a:moveTo>
                    <a:cubicBezTo>
                      <a:pt x="7" y="82"/>
                      <a:pt x="0" y="89"/>
                      <a:pt x="0" y="98"/>
                    </a:cubicBezTo>
                    <a:cubicBezTo>
                      <a:pt x="0" y="107"/>
                      <a:pt x="7" y="114"/>
                      <a:pt x="16" y="114"/>
                    </a:cubicBezTo>
                    <a:cubicBezTo>
                      <a:pt x="25" y="114"/>
                      <a:pt x="32" y="107"/>
                      <a:pt x="32" y="98"/>
                    </a:cubicBezTo>
                    <a:cubicBezTo>
                      <a:pt x="32" y="89"/>
                      <a:pt x="25" y="82"/>
                      <a:pt x="16" y="82"/>
                    </a:cubicBezTo>
                    <a:close/>
                    <a:moveTo>
                      <a:pt x="16" y="164"/>
                    </a:moveTo>
                    <a:cubicBezTo>
                      <a:pt x="7" y="164"/>
                      <a:pt x="0" y="171"/>
                      <a:pt x="0" y="180"/>
                    </a:cubicBezTo>
                    <a:cubicBezTo>
                      <a:pt x="0" y="189"/>
                      <a:pt x="7" y="196"/>
                      <a:pt x="16" y="196"/>
                    </a:cubicBezTo>
                    <a:cubicBezTo>
                      <a:pt x="25" y="196"/>
                      <a:pt x="32" y="189"/>
                      <a:pt x="32" y="180"/>
                    </a:cubicBezTo>
                    <a:cubicBezTo>
                      <a:pt x="32" y="171"/>
                      <a:pt x="25" y="164"/>
                      <a:pt x="16" y="164"/>
                    </a:cubicBezTo>
                    <a:close/>
                    <a:moveTo>
                      <a:pt x="16" y="246"/>
                    </a:moveTo>
                    <a:cubicBezTo>
                      <a:pt x="7" y="246"/>
                      <a:pt x="0" y="253"/>
                      <a:pt x="0" y="262"/>
                    </a:cubicBezTo>
                    <a:cubicBezTo>
                      <a:pt x="0" y="271"/>
                      <a:pt x="7" y="278"/>
                      <a:pt x="16" y="278"/>
                    </a:cubicBezTo>
                    <a:cubicBezTo>
                      <a:pt x="25" y="278"/>
                      <a:pt x="32" y="271"/>
                      <a:pt x="32" y="262"/>
                    </a:cubicBezTo>
                    <a:cubicBezTo>
                      <a:pt x="32" y="253"/>
                      <a:pt x="25" y="246"/>
                      <a:pt x="16" y="246"/>
                    </a:cubicBezTo>
                    <a:close/>
                    <a:moveTo>
                      <a:pt x="16" y="328"/>
                    </a:moveTo>
                    <a:cubicBezTo>
                      <a:pt x="7" y="328"/>
                      <a:pt x="0" y="335"/>
                      <a:pt x="0" y="344"/>
                    </a:cubicBezTo>
                    <a:cubicBezTo>
                      <a:pt x="0" y="353"/>
                      <a:pt x="7" y="360"/>
                      <a:pt x="16" y="360"/>
                    </a:cubicBezTo>
                    <a:cubicBezTo>
                      <a:pt x="25" y="360"/>
                      <a:pt x="32" y="353"/>
                      <a:pt x="32" y="344"/>
                    </a:cubicBezTo>
                    <a:cubicBezTo>
                      <a:pt x="32" y="335"/>
                      <a:pt x="25" y="328"/>
                      <a:pt x="16" y="328"/>
                    </a:cubicBezTo>
                    <a:close/>
                    <a:moveTo>
                      <a:pt x="16" y="410"/>
                    </a:moveTo>
                    <a:cubicBezTo>
                      <a:pt x="7" y="410"/>
                      <a:pt x="0" y="417"/>
                      <a:pt x="0" y="426"/>
                    </a:cubicBezTo>
                    <a:cubicBezTo>
                      <a:pt x="0" y="435"/>
                      <a:pt x="7" y="442"/>
                      <a:pt x="16" y="442"/>
                    </a:cubicBezTo>
                    <a:cubicBezTo>
                      <a:pt x="25" y="442"/>
                      <a:pt x="32" y="435"/>
                      <a:pt x="32" y="426"/>
                    </a:cubicBezTo>
                    <a:cubicBezTo>
                      <a:pt x="32" y="417"/>
                      <a:pt x="25" y="410"/>
                      <a:pt x="16" y="410"/>
                    </a:cubicBezTo>
                    <a:close/>
                    <a:moveTo>
                      <a:pt x="16" y="492"/>
                    </a:moveTo>
                    <a:cubicBezTo>
                      <a:pt x="7" y="492"/>
                      <a:pt x="0" y="499"/>
                      <a:pt x="0" y="508"/>
                    </a:cubicBezTo>
                    <a:cubicBezTo>
                      <a:pt x="0" y="517"/>
                      <a:pt x="7" y="524"/>
                      <a:pt x="16" y="524"/>
                    </a:cubicBezTo>
                    <a:cubicBezTo>
                      <a:pt x="25" y="524"/>
                      <a:pt x="32" y="517"/>
                      <a:pt x="32" y="508"/>
                    </a:cubicBezTo>
                    <a:cubicBezTo>
                      <a:pt x="32" y="499"/>
                      <a:pt x="25" y="492"/>
                      <a:pt x="16" y="492"/>
                    </a:cubicBezTo>
                    <a:close/>
                    <a:moveTo>
                      <a:pt x="16" y="574"/>
                    </a:moveTo>
                    <a:cubicBezTo>
                      <a:pt x="7" y="574"/>
                      <a:pt x="0" y="581"/>
                      <a:pt x="0" y="590"/>
                    </a:cubicBezTo>
                    <a:cubicBezTo>
                      <a:pt x="0" y="599"/>
                      <a:pt x="7" y="606"/>
                      <a:pt x="16" y="606"/>
                    </a:cubicBezTo>
                    <a:cubicBezTo>
                      <a:pt x="25" y="606"/>
                      <a:pt x="32" y="599"/>
                      <a:pt x="32" y="590"/>
                    </a:cubicBezTo>
                    <a:cubicBezTo>
                      <a:pt x="32" y="581"/>
                      <a:pt x="25" y="574"/>
                      <a:pt x="16" y="574"/>
                    </a:cubicBezTo>
                    <a:close/>
                    <a:moveTo>
                      <a:pt x="16" y="656"/>
                    </a:moveTo>
                    <a:cubicBezTo>
                      <a:pt x="7" y="656"/>
                      <a:pt x="0" y="663"/>
                      <a:pt x="0" y="672"/>
                    </a:cubicBezTo>
                    <a:cubicBezTo>
                      <a:pt x="0" y="681"/>
                      <a:pt x="7" y="688"/>
                      <a:pt x="16" y="688"/>
                    </a:cubicBezTo>
                    <a:cubicBezTo>
                      <a:pt x="25" y="688"/>
                      <a:pt x="32" y="681"/>
                      <a:pt x="32" y="672"/>
                    </a:cubicBezTo>
                    <a:cubicBezTo>
                      <a:pt x="32" y="663"/>
                      <a:pt x="25" y="656"/>
                      <a:pt x="16" y="656"/>
                    </a:cubicBezTo>
                    <a:close/>
                    <a:moveTo>
                      <a:pt x="16" y="738"/>
                    </a:moveTo>
                    <a:cubicBezTo>
                      <a:pt x="7" y="738"/>
                      <a:pt x="0" y="745"/>
                      <a:pt x="0" y="754"/>
                    </a:cubicBezTo>
                    <a:cubicBezTo>
                      <a:pt x="0" y="763"/>
                      <a:pt x="7" y="770"/>
                      <a:pt x="16" y="770"/>
                    </a:cubicBezTo>
                    <a:cubicBezTo>
                      <a:pt x="25" y="770"/>
                      <a:pt x="32" y="763"/>
                      <a:pt x="32" y="754"/>
                    </a:cubicBezTo>
                    <a:cubicBezTo>
                      <a:pt x="32" y="745"/>
                      <a:pt x="25" y="738"/>
                      <a:pt x="16" y="738"/>
                    </a:cubicBezTo>
                    <a:close/>
                    <a:moveTo>
                      <a:pt x="16" y="820"/>
                    </a:moveTo>
                    <a:cubicBezTo>
                      <a:pt x="7" y="820"/>
                      <a:pt x="0" y="827"/>
                      <a:pt x="0" y="836"/>
                    </a:cubicBezTo>
                    <a:cubicBezTo>
                      <a:pt x="0" y="845"/>
                      <a:pt x="7" y="852"/>
                      <a:pt x="16" y="852"/>
                    </a:cubicBezTo>
                    <a:cubicBezTo>
                      <a:pt x="25" y="852"/>
                      <a:pt x="32" y="845"/>
                      <a:pt x="32" y="836"/>
                    </a:cubicBezTo>
                    <a:cubicBezTo>
                      <a:pt x="32" y="827"/>
                      <a:pt x="25" y="820"/>
                      <a:pt x="16" y="820"/>
                    </a:cubicBezTo>
                    <a:close/>
                    <a:moveTo>
                      <a:pt x="16" y="902"/>
                    </a:moveTo>
                    <a:cubicBezTo>
                      <a:pt x="7" y="902"/>
                      <a:pt x="0" y="909"/>
                      <a:pt x="0" y="918"/>
                    </a:cubicBezTo>
                    <a:cubicBezTo>
                      <a:pt x="0" y="927"/>
                      <a:pt x="7" y="934"/>
                      <a:pt x="16" y="934"/>
                    </a:cubicBezTo>
                    <a:cubicBezTo>
                      <a:pt x="25" y="934"/>
                      <a:pt x="32" y="927"/>
                      <a:pt x="32" y="918"/>
                    </a:cubicBezTo>
                    <a:cubicBezTo>
                      <a:pt x="32" y="909"/>
                      <a:pt x="25" y="902"/>
                      <a:pt x="16" y="902"/>
                    </a:cubicBezTo>
                    <a:close/>
                    <a:moveTo>
                      <a:pt x="16" y="984"/>
                    </a:moveTo>
                    <a:cubicBezTo>
                      <a:pt x="7" y="984"/>
                      <a:pt x="0" y="991"/>
                      <a:pt x="0" y="1000"/>
                    </a:cubicBezTo>
                    <a:cubicBezTo>
                      <a:pt x="0" y="1009"/>
                      <a:pt x="7" y="1016"/>
                      <a:pt x="16" y="1016"/>
                    </a:cubicBezTo>
                    <a:cubicBezTo>
                      <a:pt x="25" y="1016"/>
                      <a:pt x="32" y="1009"/>
                      <a:pt x="32" y="1000"/>
                    </a:cubicBezTo>
                    <a:cubicBezTo>
                      <a:pt x="32" y="991"/>
                      <a:pt x="25" y="984"/>
                      <a:pt x="16" y="984"/>
                    </a:cubicBezTo>
                    <a:close/>
                  </a:path>
                </a:pathLst>
              </a:custGeom>
              <a:solidFill>
                <a:schemeClr val="tx1">
                  <a:lumMod val="75000"/>
                  <a:lumOff val="2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90" name="Freeform 89"/>
              <p:cNvSpPr>
                <a:spLocks noEditPoints="1"/>
              </p:cNvSpPr>
              <p:nvPr/>
            </p:nvSpPr>
            <p:spPr bwMode="auto">
              <a:xfrm>
                <a:off x="243595" y="935241"/>
                <a:ext cx="98645" cy="4843706"/>
              </a:xfrm>
              <a:custGeom>
                <a:avLst/>
                <a:gdLst>
                  <a:gd name="T0" fmla="*/ 16 w 21"/>
                  <a:gd name="T1" fmla="*/ 246 h 1016"/>
                  <a:gd name="T2" fmla="*/ 9 w 21"/>
                  <a:gd name="T3" fmla="*/ 262 h 1016"/>
                  <a:gd name="T4" fmla="*/ 16 w 21"/>
                  <a:gd name="T5" fmla="*/ 278 h 1016"/>
                  <a:gd name="T6" fmla="*/ 16 w 21"/>
                  <a:gd name="T7" fmla="*/ 524 h 1016"/>
                  <a:gd name="T8" fmla="*/ 9 w 21"/>
                  <a:gd name="T9" fmla="*/ 508 h 1016"/>
                  <a:gd name="T10" fmla="*/ 16 w 21"/>
                  <a:gd name="T11" fmla="*/ 492 h 1016"/>
                  <a:gd name="T12" fmla="*/ 16 w 21"/>
                  <a:gd name="T13" fmla="*/ 524 h 1016"/>
                  <a:gd name="T14" fmla="*/ 21 w 21"/>
                  <a:gd name="T15" fmla="*/ 359 h 1016"/>
                  <a:gd name="T16" fmla="*/ 21 w 21"/>
                  <a:gd name="T17" fmla="*/ 329 h 1016"/>
                  <a:gd name="T18" fmla="*/ 0 w 21"/>
                  <a:gd name="T19" fmla="*/ 344 h 1016"/>
                  <a:gd name="T20" fmla="*/ 16 w 21"/>
                  <a:gd name="T21" fmla="*/ 442 h 1016"/>
                  <a:gd name="T22" fmla="*/ 9 w 21"/>
                  <a:gd name="T23" fmla="*/ 426 h 1016"/>
                  <a:gd name="T24" fmla="*/ 16 w 21"/>
                  <a:gd name="T25" fmla="*/ 410 h 1016"/>
                  <a:gd name="T26" fmla="*/ 16 w 21"/>
                  <a:gd name="T27" fmla="*/ 442 h 1016"/>
                  <a:gd name="T28" fmla="*/ 21 w 21"/>
                  <a:gd name="T29" fmla="*/ 113 h 1016"/>
                  <a:gd name="T30" fmla="*/ 21 w 21"/>
                  <a:gd name="T31" fmla="*/ 83 h 1016"/>
                  <a:gd name="T32" fmla="*/ 0 w 21"/>
                  <a:gd name="T33" fmla="*/ 98 h 1016"/>
                  <a:gd name="T34" fmla="*/ 16 w 21"/>
                  <a:gd name="T35" fmla="*/ 32 h 1016"/>
                  <a:gd name="T36" fmla="*/ 9 w 21"/>
                  <a:gd name="T37" fmla="*/ 16 h 1016"/>
                  <a:gd name="T38" fmla="*/ 16 w 21"/>
                  <a:gd name="T39" fmla="*/ 0 h 1016"/>
                  <a:gd name="T40" fmla="*/ 16 w 21"/>
                  <a:gd name="T41" fmla="*/ 32 h 1016"/>
                  <a:gd name="T42" fmla="*/ 21 w 21"/>
                  <a:gd name="T43" fmla="*/ 195 h 1016"/>
                  <a:gd name="T44" fmla="*/ 21 w 21"/>
                  <a:gd name="T45" fmla="*/ 165 h 1016"/>
                  <a:gd name="T46" fmla="*/ 0 w 21"/>
                  <a:gd name="T47" fmla="*/ 180 h 1016"/>
                  <a:gd name="T48" fmla="*/ 16 w 21"/>
                  <a:gd name="T49" fmla="*/ 934 h 1016"/>
                  <a:gd name="T50" fmla="*/ 9 w 21"/>
                  <a:gd name="T51" fmla="*/ 918 h 1016"/>
                  <a:gd name="T52" fmla="*/ 16 w 21"/>
                  <a:gd name="T53" fmla="*/ 902 h 1016"/>
                  <a:gd name="T54" fmla="*/ 16 w 21"/>
                  <a:gd name="T55" fmla="*/ 934 h 1016"/>
                  <a:gd name="T56" fmla="*/ 21 w 21"/>
                  <a:gd name="T57" fmla="*/ 985 h 1016"/>
                  <a:gd name="T58" fmla="*/ 0 w 21"/>
                  <a:gd name="T59" fmla="*/ 1000 h 1016"/>
                  <a:gd name="T60" fmla="*/ 21 w 21"/>
                  <a:gd name="T61" fmla="*/ 1015 h 1016"/>
                  <a:gd name="T62" fmla="*/ 16 w 21"/>
                  <a:gd name="T63" fmla="*/ 852 h 1016"/>
                  <a:gd name="T64" fmla="*/ 9 w 21"/>
                  <a:gd name="T65" fmla="*/ 836 h 1016"/>
                  <a:gd name="T66" fmla="*/ 16 w 21"/>
                  <a:gd name="T67" fmla="*/ 820 h 1016"/>
                  <a:gd name="T68" fmla="*/ 16 w 21"/>
                  <a:gd name="T69" fmla="*/ 852 h 1016"/>
                  <a:gd name="T70" fmla="*/ 21 w 21"/>
                  <a:gd name="T71" fmla="*/ 687 h 1016"/>
                  <a:gd name="T72" fmla="*/ 21 w 21"/>
                  <a:gd name="T73" fmla="*/ 657 h 1016"/>
                  <a:gd name="T74" fmla="*/ 0 w 21"/>
                  <a:gd name="T75" fmla="*/ 672 h 1016"/>
                  <a:gd name="T76" fmla="*/ 16 w 21"/>
                  <a:gd name="T77" fmla="*/ 770 h 1016"/>
                  <a:gd name="T78" fmla="*/ 9 w 21"/>
                  <a:gd name="T79" fmla="*/ 754 h 1016"/>
                  <a:gd name="T80" fmla="*/ 16 w 21"/>
                  <a:gd name="T81" fmla="*/ 738 h 1016"/>
                  <a:gd name="T82" fmla="*/ 16 w 21"/>
                  <a:gd name="T83" fmla="*/ 770 h 1016"/>
                  <a:gd name="T84" fmla="*/ 21 w 21"/>
                  <a:gd name="T85" fmla="*/ 605 h 1016"/>
                  <a:gd name="T86" fmla="*/ 21 w 21"/>
                  <a:gd name="T87" fmla="*/ 575 h 1016"/>
                  <a:gd name="T88" fmla="*/ 0 w 21"/>
                  <a:gd name="T89" fmla="*/ 590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 h="1016">
                    <a:moveTo>
                      <a:pt x="0" y="262"/>
                    </a:moveTo>
                    <a:cubicBezTo>
                      <a:pt x="0" y="253"/>
                      <a:pt x="7" y="246"/>
                      <a:pt x="16" y="246"/>
                    </a:cubicBezTo>
                    <a:cubicBezTo>
                      <a:pt x="18" y="246"/>
                      <a:pt x="19" y="247"/>
                      <a:pt x="21" y="247"/>
                    </a:cubicBezTo>
                    <a:cubicBezTo>
                      <a:pt x="14" y="249"/>
                      <a:pt x="9" y="255"/>
                      <a:pt x="9" y="262"/>
                    </a:cubicBezTo>
                    <a:cubicBezTo>
                      <a:pt x="9" y="269"/>
                      <a:pt x="14" y="275"/>
                      <a:pt x="21" y="277"/>
                    </a:cubicBezTo>
                    <a:cubicBezTo>
                      <a:pt x="19" y="278"/>
                      <a:pt x="18" y="278"/>
                      <a:pt x="16" y="278"/>
                    </a:cubicBezTo>
                    <a:cubicBezTo>
                      <a:pt x="7" y="278"/>
                      <a:pt x="0" y="271"/>
                      <a:pt x="0" y="262"/>
                    </a:cubicBezTo>
                    <a:close/>
                    <a:moveTo>
                      <a:pt x="16" y="524"/>
                    </a:moveTo>
                    <a:cubicBezTo>
                      <a:pt x="18" y="524"/>
                      <a:pt x="19" y="524"/>
                      <a:pt x="21" y="523"/>
                    </a:cubicBezTo>
                    <a:cubicBezTo>
                      <a:pt x="14" y="521"/>
                      <a:pt x="9" y="515"/>
                      <a:pt x="9" y="508"/>
                    </a:cubicBezTo>
                    <a:cubicBezTo>
                      <a:pt x="9" y="501"/>
                      <a:pt x="14" y="495"/>
                      <a:pt x="21" y="493"/>
                    </a:cubicBezTo>
                    <a:cubicBezTo>
                      <a:pt x="19" y="493"/>
                      <a:pt x="18" y="492"/>
                      <a:pt x="16" y="492"/>
                    </a:cubicBezTo>
                    <a:cubicBezTo>
                      <a:pt x="7" y="492"/>
                      <a:pt x="0" y="499"/>
                      <a:pt x="0" y="508"/>
                    </a:cubicBezTo>
                    <a:cubicBezTo>
                      <a:pt x="0" y="517"/>
                      <a:pt x="7" y="524"/>
                      <a:pt x="16" y="524"/>
                    </a:cubicBezTo>
                    <a:close/>
                    <a:moveTo>
                      <a:pt x="16" y="360"/>
                    </a:moveTo>
                    <a:cubicBezTo>
                      <a:pt x="18" y="360"/>
                      <a:pt x="19" y="360"/>
                      <a:pt x="21" y="359"/>
                    </a:cubicBezTo>
                    <a:cubicBezTo>
                      <a:pt x="14" y="357"/>
                      <a:pt x="9" y="351"/>
                      <a:pt x="9" y="344"/>
                    </a:cubicBezTo>
                    <a:cubicBezTo>
                      <a:pt x="9" y="337"/>
                      <a:pt x="14" y="331"/>
                      <a:pt x="21" y="329"/>
                    </a:cubicBezTo>
                    <a:cubicBezTo>
                      <a:pt x="19" y="329"/>
                      <a:pt x="18" y="328"/>
                      <a:pt x="16" y="328"/>
                    </a:cubicBezTo>
                    <a:cubicBezTo>
                      <a:pt x="7" y="328"/>
                      <a:pt x="0" y="335"/>
                      <a:pt x="0" y="344"/>
                    </a:cubicBezTo>
                    <a:cubicBezTo>
                      <a:pt x="0" y="353"/>
                      <a:pt x="7" y="360"/>
                      <a:pt x="16" y="360"/>
                    </a:cubicBezTo>
                    <a:close/>
                    <a:moveTo>
                      <a:pt x="16" y="442"/>
                    </a:moveTo>
                    <a:cubicBezTo>
                      <a:pt x="18" y="442"/>
                      <a:pt x="19" y="442"/>
                      <a:pt x="21" y="441"/>
                    </a:cubicBezTo>
                    <a:cubicBezTo>
                      <a:pt x="14" y="439"/>
                      <a:pt x="9" y="433"/>
                      <a:pt x="9" y="426"/>
                    </a:cubicBezTo>
                    <a:cubicBezTo>
                      <a:pt x="9" y="419"/>
                      <a:pt x="14" y="413"/>
                      <a:pt x="21" y="411"/>
                    </a:cubicBezTo>
                    <a:cubicBezTo>
                      <a:pt x="19" y="411"/>
                      <a:pt x="18" y="410"/>
                      <a:pt x="16" y="410"/>
                    </a:cubicBezTo>
                    <a:cubicBezTo>
                      <a:pt x="7" y="410"/>
                      <a:pt x="0" y="417"/>
                      <a:pt x="0" y="426"/>
                    </a:cubicBezTo>
                    <a:cubicBezTo>
                      <a:pt x="0" y="435"/>
                      <a:pt x="7" y="442"/>
                      <a:pt x="16" y="442"/>
                    </a:cubicBezTo>
                    <a:close/>
                    <a:moveTo>
                      <a:pt x="16" y="114"/>
                    </a:moveTo>
                    <a:cubicBezTo>
                      <a:pt x="18" y="114"/>
                      <a:pt x="19" y="114"/>
                      <a:pt x="21" y="113"/>
                    </a:cubicBezTo>
                    <a:cubicBezTo>
                      <a:pt x="14" y="111"/>
                      <a:pt x="9" y="105"/>
                      <a:pt x="9" y="98"/>
                    </a:cubicBezTo>
                    <a:cubicBezTo>
                      <a:pt x="9" y="91"/>
                      <a:pt x="14" y="85"/>
                      <a:pt x="21" y="83"/>
                    </a:cubicBezTo>
                    <a:cubicBezTo>
                      <a:pt x="19" y="83"/>
                      <a:pt x="18" y="82"/>
                      <a:pt x="16" y="82"/>
                    </a:cubicBezTo>
                    <a:cubicBezTo>
                      <a:pt x="7" y="82"/>
                      <a:pt x="0" y="89"/>
                      <a:pt x="0" y="98"/>
                    </a:cubicBezTo>
                    <a:cubicBezTo>
                      <a:pt x="0" y="107"/>
                      <a:pt x="7" y="114"/>
                      <a:pt x="16" y="114"/>
                    </a:cubicBezTo>
                    <a:close/>
                    <a:moveTo>
                      <a:pt x="16" y="32"/>
                    </a:moveTo>
                    <a:cubicBezTo>
                      <a:pt x="18" y="32"/>
                      <a:pt x="19" y="32"/>
                      <a:pt x="21" y="31"/>
                    </a:cubicBezTo>
                    <a:cubicBezTo>
                      <a:pt x="14" y="29"/>
                      <a:pt x="9" y="23"/>
                      <a:pt x="9" y="16"/>
                    </a:cubicBezTo>
                    <a:cubicBezTo>
                      <a:pt x="9" y="9"/>
                      <a:pt x="14" y="3"/>
                      <a:pt x="21" y="1"/>
                    </a:cubicBezTo>
                    <a:cubicBezTo>
                      <a:pt x="19" y="1"/>
                      <a:pt x="18" y="0"/>
                      <a:pt x="16" y="0"/>
                    </a:cubicBezTo>
                    <a:cubicBezTo>
                      <a:pt x="7" y="0"/>
                      <a:pt x="0" y="7"/>
                      <a:pt x="0" y="16"/>
                    </a:cubicBezTo>
                    <a:cubicBezTo>
                      <a:pt x="0" y="25"/>
                      <a:pt x="7" y="32"/>
                      <a:pt x="16" y="32"/>
                    </a:cubicBezTo>
                    <a:close/>
                    <a:moveTo>
                      <a:pt x="16" y="196"/>
                    </a:moveTo>
                    <a:cubicBezTo>
                      <a:pt x="18" y="196"/>
                      <a:pt x="19" y="196"/>
                      <a:pt x="21" y="195"/>
                    </a:cubicBezTo>
                    <a:cubicBezTo>
                      <a:pt x="14" y="193"/>
                      <a:pt x="9" y="187"/>
                      <a:pt x="9" y="180"/>
                    </a:cubicBezTo>
                    <a:cubicBezTo>
                      <a:pt x="9" y="173"/>
                      <a:pt x="14" y="167"/>
                      <a:pt x="21" y="165"/>
                    </a:cubicBezTo>
                    <a:cubicBezTo>
                      <a:pt x="19" y="165"/>
                      <a:pt x="18" y="164"/>
                      <a:pt x="16" y="164"/>
                    </a:cubicBezTo>
                    <a:cubicBezTo>
                      <a:pt x="7" y="164"/>
                      <a:pt x="0" y="171"/>
                      <a:pt x="0" y="180"/>
                    </a:cubicBezTo>
                    <a:cubicBezTo>
                      <a:pt x="0" y="189"/>
                      <a:pt x="7" y="196"/>
                      <a:pt x="16" y="196"/>
                    </a:cubicBezTo>
                    <a:close/>
                    <a:moveTo>
                      <a:pt x="16" y="934"/>
                    </a:moveTo>
                    <a:cubicBezTo>
                      <a:pt x="18" y="934"/>
                      <a:pt x="19" y="934"/>
                      <a:pt x="21" y="933"/>
                    </a:cubicBezTo>
                    <a:cubicBezTo>
                      <a:pt x="14" y="931"/>
                      <a:pt x="9" y="925"/>
                      <a:pt x="9" y="918"/>
                    </a:cubicBezTo>
                    <a:cubicBezTo>
                      <a:pt x="9" y="911"/>
                      <a:pt x="14" y="905"/>
                      <a:pt x="21" y="903"/>
                    </a:cubicBezTo>
                    <a:cubicBezTo>
                      <a:pt x="19" y="903"/>
                      <a:pt x="18" y="902"/>
                      <a:pt x="16" y="902"/>
                    </a:cubicBezTo>
                    <a:cubicBezTo>
                      <a:pt x="7" y="902"/>
                      <a:pt x="0" y="909"/>
                      <a:pt x="0" y="918"/>
                    </a:cubicBezTo>
                    <a:cubicBezTo>
                      <a:pt x="0" y="927"/>
                      <a:pt x="7" y="934"/>
                      <a:pt x="16" y="934"/>
                    </a:cubicBezTo>
                    <a:close/>
                    <a:moveTo>
                      <a:pt x="9" y="1000"/>
                    </a:moveTo>
                    <a:cubicBezTo>
                      <a:pt x="9" y="993"/>
                      <a:pt x="14" y="987"/>
                      <a:pt x="21" y="985"/>
                    </a:cubicBezTo>
                    <a:cubicBezTo>
                      <a:pt x="19" y="985"/>
                      <a:pt x="18" y="984"/>
                      <a:pt x="16" y="984"/>
                    </a:cubicBezTo>
                    <a:cubicBezTo>
                      <a:pt x="7" y="984"/>
                      <a:pt x="0" y="991"/>
                      <a:pt x="0" y="1000"/>
                    </a:cubicBezTo>
                    <a:cubicBezTo>
                      <a:pt x="0" y="1009"/>
                      <a:pt x="7" y="1016"/>
                      <a:pt x="16" y="1016"/>
                    </a:cubicBezTo>
                    <a:cubicBezTo>
                      <a:pt x="18" y="1016"/>
                      <a:pt x="19" y="1016"/>
                      <a:pt x="21" y="1015"/>
                    </a:cubicBezTo>
                    <a:cubicBezTo>
                      <a:pt x="14" y="1013"/>
                      <a:pt x="9" y="1007"/>
                      <a:pt x="9" y="1000"/>
                    </a:cubicBezTo>
                    <a:close/>
                    <a:moveTo>
                      <a:pt x="16" y="852"/>
                    </a:moveTo>
                    <a:cubicBezTo>
                      <a:pt x="18" y="852"/>
                      <a:pt x="19" y="852"/>
                      <a:pt x="21" y="851"/>
                    </a:cubicBezTo>
                    <a:cubicBezTo>
                      <a:pt x="14" y="849"/>
                      <a:pt x="9" y="843"/>
                      <a:pt x="9" y="836"/>
                    </a:cubicBezTo>
                    <a:cubicBezTo>
                      <a:pt x="9" y="829"/>
                      <a:pt x="14" y="823"/>
                      <a:pt x="21" y="821"/>
                    </a:cubicBezTo>
                    <a:cubicBezTo>
                      <a:pt x="19" y="821"/>
                      <a:pt x="18" y="820"/>
                      <a:pt x="16" y="820"/>
                    </a:cubicBezTo>
                    <a:cubicBezTo>
                      <a:pt x="7" y="820"/>
                      <a:pt x="0" y="827"/>
                      <a:pt x="0" y="836"/>
                    </a:cubicBezTo>
                    <a:cubicBezTo>
                      <a:pt x="0" y="845"/>
                      <a:pt x="7" y="852"/>
                      <a:pt x="16" y="852"/>
                    </a:cubicBezTo>
                    <a:close/>
                    <a:moveTo>
                      <a:pt x="16" y="688"/>
                    </a:moveTo>
                    <a:cubicBezTo>
                      <a:pt x="18" y="688"/>
                      <a:pt x="19" y="688"/>
                      <a:pt x="21" y="687"/>
                    </a:cubicBezTo>
                    <a:cubicBezTo>
                      <a:pt x="14" y="685"/>
                      <a:pt x="9" y="679"/>
                      <a:pt x="9" y="672"/>
                    </a:cubicBezTo>
                    <a:cubicBezTo>
                      <a:pt x="9" y="665"/>
                      <a:pt x="14" y="659"/>
                      <a:pt x="21" y="657"/>
                    </a:cubicBezTo>
                    <a:cubicBezTo>
                      <a:pt x="19" y="657"/>
                      <a:pt x="18" y="656"/>
                      <a:pt x="16" y="656"/>
                    </a:cubicBezTo>
                    <a:cubicBezTo>
                      <a:pt x="7" y="656"/>
                      <a:pt x="0" y="663"/>
                      <a:pt x="0" y="672"/>
                    </a:cubicBezTo>
                    <a:cubicBezTo>
                      <a:pt x="0" y="681"/>
                      <a:pt x="7" y="688"/>
                      <a:pt x="16" y="688"/>
                    </a:cubicBezTo>
                    <a:close/>
                    <a:moveTo>
                      <a:pt x="16" y="770"/>
                    </a:moveTo>
                    <a:cubicBezTo>
                      <a:pt x="18" y="770"/>
                      <a:pt x="19" y="770"/>
                      <a:pt x="21" y="769"/>
                    </a:cubicBezTo>
                    <a:cubicBezTo>
                      <a:pt x="14" y="767"/>
                      <a:pt x="9" y="761"/>
                      <a:pt x="9" y="754"/>
                    </a:cubicBezTo>
                    <a:cubicBezTo>
                      <a:pt x="9" y="747"/>
                      <a:pt x="14" y="741"/>
                      <a:pt x="21" y="739"/>
                    </a:cubicBezTo>
                    <a:cubicBezTo>
                      <a:pt x="19" y="739"/>
                      <a:pt x="18" y="738"/>
                      <a:pt x="16" y="738"/>
                    </a:cubicBezTo>
                    <a:cubicBezTo>
                      <a:pt x="7" y="738"/>
                      <a:pt x="0" y="745"/>
                      <a:pt x="0" y="754"/>
                    </a:cubicBezTo>
                    <a:cubicBezTo>
                      <a:pt x="0" y="763"/>
                      <a:pt x="7" y="770"/>
                      <a:pt x="16" y="770"/>
                    </a:cubicBezTo>
                    <a:close/>
                    <a:moveTo>
                      <a:pt x="16" y="606"/>
                    </a:moveTo>
                    <a:cubicBezTo>
                      <a:pt x="18" y="606"/>
                      <a:pt x="19" y="606"/>
                      <a:pt x="21" y="605"/>
                    </a:cubicBezTo>
                    <a:cubicBezTo>
                      <a:pt x="14" y="603"/>
                      <a:pt x="9" y="597"/>
                      <a:pt x="9" y="590"/>
                    </a:cubicBezTo>
                    <a:cubicBezTo>
                      <a:pt x="9" y="583"/>
                      <a:pt x="14" y="577"/>
                      <a:pt x="21" y="575"/>
                    </a:cubicBezTo>
                    <a:cubicBezTo>
                      <a:pt x="19" y="575"/>
                      <a:pt x="18" y="574"/>
                      <a:pt x="16" y="574"/>
                    </a:cubicBezTo>
                    <a:cubicBezTo>
                      <a:pt x="7" y="574"/>
                      <a:pt x="0" y="581"/>
                      <a:pt x="0" y="590"/>
                    </a:cubicBezTo>
                    <a:cubicBezTo>
                      <a:pt x="0" y="599"/>
                      <a:pt x="7" y="606"/>
                      <a:pt x="16" y="606"/>
                    </a:cubicBezTo>
                    <a:close/>
                  </a:path>
                </a:pathLst>
              </a:custGeom>
              <a:solidFill>
                <a:schemeClr val="bg1">
                  <a:lumMod val="50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nvGrpSpPr>
            <p:cNvPr id="98" name="Group 97"/>
            <p:cNvGrpSpPr/>
            <p:nvPr/>
          </p:nvGrpSpPr>
          <p:grpSpPr>
            <a:xfrm>
              <a:off x="11868799" y="963425"/>
              <a:ext cx="704612" cy="4787339"/>
              <a:chOff x="11868799" y="963425"/>
              <a:chExt cx="704612" cy="4787339"/>
            </a:xfrm>
            <a:effectLst>
              <a:outerShdw blurRad="50800" dist="38100" dir="5400000" algn="t" rotWithShape="0">
                <a:prstClr val="black">
                  <a:alpha val="40000"/>
                </a:prstClr>
              </a:outerShdw>
            </a:effectLst>
          </p:grpSpPr>
          <p:sp>
            <p:nvSpPr>
              <p:cNvPr id="95" name="Freeform 94"/>
              <p:cNvSpPr>
                <a:spLocks noEditPoints="1"/>
              </p:cNvSpPr>
              <p:nvPr/>
            </p:nvSpPr>
            <p:spPr bwMode="auto">
              <a:xfrm flipH="1">
                <a:off x="11868799" y="963425"/>
                <a:ext cx="704612" cy="4787338"/>
              </a:xfrm>
              <a:custGeom>
                <a:avLst/>
                <a:gdLst>
                  <a:gd name="T0" fmla="*/ 10 w 148"/>
                  <a:gd name="T1" fmla="*/ 0 h 1004"/>
                  <a:gd name="T2" fmla="*/ 148 w 148"/>
                  <a:gd name="T3" fmla="*/ 10 h 1004"/>
                  <a:gd name="T4" fmla="*/ 10 w 148"/>
                  <a:gd name="T5" fmla="*/ 20 h 1004"/>
                  <a:gd name="T6" fmla="*/ 138 w 148"/>
                  <a:gd name="T7" fmla="*/ 82 h 1004"/>
                  <a:gd name="T8" fmla="*/ 0 w 148"/>
                  <a:gd name="T9" fmla="*/ 92 h 1004"/>
                  <a:gd name="T10" fmla="*/ 138 w 148"/>
                  <a:gd name="T11" fmla="*/ 102 h 1004"/>
                  <a:gd name="T12" fmla="*/ 138 w 148"/>
                  <a:gd name="T13" fmla="*/ 82 h 1004"/>
                  <a:gd name="T14" fmla="*/ 10 w 148"/>
                  <a:gd name="T15" fmla="*/ 164 h 1004"/>
                  <a:gd name="T16" fmla="*/ 10 w 148"/>
                  <a:gd name="T17" fmla="*/ 184 h 1004"/>
                  <a:gd name="T18" fmla="*/ 148 w 148"/>
                  <a:gd name="T19" fmla="*/ 174 h 1004"/>
                  <a:gd name="T20" fmla="*/ 138 w 148"/>
                  <a:gd name="T21" fmla="*/ 246 h 1004"/>
                  <a:gd name="T22" fmla="*/ 0 w 148"/>
                  <a:gd name="T23" fmla="*/ 256 h 1004"/>
                  <a:gd name="T24" fmla="*/ 138 w 148"/>
                  <a:gd name="T25" fmla="*/ 266 h 1004"/>
                  <a:gd name="T26" fmla="*/ 138 w 148"/>
                  <a:gd name="T27" fmla="*/ 246 h 1004"/>
                  <a:gd name="T28" fmla="*/ 10 w 148"/>
                  <a:gd name="T29" fmla="*/ 328 h 1004"/>
                  <a:gd name="T30" fmla="*/ 10 w 148"/>
                  <a:gd name="T31" fmla="*/ 348 h 1004"/>
                  <a:gd name="T32" fmla="*/ 148 w 148"/>
                  <a:gd name="T33" fmla="*/ 338 h 1004"/>
                  <a:gd name="T34" fmla="*/ 138 w 148"/>
                  <a:gd name="T35" fmla="*/ 410 h 1004"/>
                  <a:gd name="T36" fmla="*/ 0 w 148"/>
                  <a:gd name="T37" fmla="*/ 420 h 1004"/>
                  <a:gd name="T38" fmla="*/ 138 w 148"/>
                  <a:gd name="T39" fmla="*/ 430 h 1004"/>
                  <a:gd name="T40" fmla="*/ 138 w 148"/>
                  <a:gd name="T41" fmla="*/ 410 h 1004"/>
                  <a:gd name="T42" fmla="*/ 10 w 148"/>
                  <a:gd name="T43" fmla="*/ 492 h 1004"/>
                  <a:gd name="T44" fmla="*/ 10 w 148"/>
                  <a:gd name="T45" fmla="*/ 512 h 1004"/>
                  <a:gd name="T46" fmla="*/ 148 w 148"/>
                  <a:gd name="T47" fmla="*/ 502 h 1004"/>
                  <a:gd name="T48" fmla="*/ 138 w 148"/>
                  <a:gd name="T49" fmla="*/ 574 h 1004"/>
                  <a:gd name="T50" fmla="*/ 0 w 148"/>
                  <a:gd name="T51" fmla="*/ 584 h 1004"/>
                  <a:gd name="T52" fmla="*/ 138 w 148"/>
                  <a:gd name="T53" fmla="*/ 594 h 1004"/>
                  <a:gd name="T54" fmla="*/ 138 w 148"/>
                  <a:gd name="T55" fmla="*/ 574 h 1004"/>
                  <a:gd name="T56" fmla="*/ 10 w 148"/>
                  <a:gd name="T57" fmla="*/ 656 h 1004"/>
                  <a:gd name="T58" fmla="*/ 10 w 148"/>
                  <a:gd name="T59" fmla="*/ 676 h 1004"/>
                  <a:gd name="T60" fmla="*/ 148 w 148"/>
                  <a:gd name="T61" fmla="*/ 666 h 1004"/>
                  <a:gd name="T62" fmla="*/ 138 w 148"/>
                  <a:gd name="T63" fmla="*/ 738 h 1004"/>
                  <a:gd name="T64" fmla="*/ 0 w 148"/>
                  <a:gd name="T65" fmla="*/ 748 h 1004"/>
                  <a:gd name="T66" fmla="*/ 138 w 148"/>
                  <a:gd name="T67" fmla="*/ 758 h 1004"/>
                  <a:gd name="T68" fmla="*/ 138 w 148"/>
                  <a:gd name="T69" fmla="*/ 738 h 1004"/>
                  <a:gd name="T70" fmla="*/ 10 w 148"/>
                  <a:gd name="T71" fmla="*/ 820 h 1004"/>
                  <a:gd name="T72" fmla="*/ 10 w 148"/>
                  <a:gd name="T73" fmla="*/ 840 h 1004"/>
                  <a:gd name="T74" fmla="*/ 148 w 148"/>
                  <a:gd name="T75" fmla="*/ 830 h 1004"/>
                  <a:gd name="T76" fmla="*/ 138 w 148"/>
                  <a:gd name="T77" fmla="*/ 902 h 1004"/>
                  <a:gd name="T78" fmla="*/ 0 w 148"/>
                  <a:gd name="T79" fmla="*/ 912 h 1004"/>
                  <a:gd name="T80" fmla="*/ 138 w 148"/>
                  <a:gd name="T81" fmla="*/ 922 h 1004"/>
                  <a:gd name="T82" fmla="*/ 138 w 148"/>
                  <a:gd name="T83" fmla="*/ 902 h 1004"/>
                  <a:gd name="T84" fmla="*/ 10 w 148"/>
                  <a:gd name="T85" fmla="*/ 984 h 1004"/>
                  <a:gd name="T86" fmla="*/ 10 w 148"/>
                  <a:gd name="T87" fmla="*/ 1004 h 1004"/>
                  <a:gd name="T88" fmla="*/ 148 w 148"/>
                  <a:gd name="T89" fmla="*/ 994 h 1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8" h="1004">
                    <a:moveTo>
                      <a:pt x="0" y="10"/>
                    </a:moveTo>
                    <a:cubicBezTo>
                      <a:pt x="0" y="5"/>
                      <a:pt x="5" y="0"/>
                      <a:pt x="10" y="0"/>
                    </a:cubicBezTo>
                    <a:cubicBezTo>
                      <a:pt x="138" y="0"/>
                      <a:pt x="138" y="0"/>
                      <a:pt x="138" y="0"/>
                    </a:cubicBezTo>
                    <a:cubicBezTo>
                      <a:pt x="144" y="0"/>
                      <a:pt x="148" y="5"/>
                      <a:pt x="148" y="10"/>
                    </a:cubicBezTo>
                    <a:cubicBezTo>
                      <a:pt x="148" y="16"/>
                      <a:pt x="144" y="20"/>
                      <a:pt x="138" y="20"/>
                    </a:cubicBezTo>
                    <a:cubicBezTo>
                      <a:pt x="10" y="20"/>
                      <a:pt x="10" y="20"/>
                      <a:pt x="10" y="20"/>
                    </a:cubicBezTo>
                    <a:cubicBezTo>
                      <a:pt x="5" y="20"/>
                      <a:pt x="0" y="16"/>
                      <a:pt x="0" y="10"/>
                    </a:cubicBezTo>
                    <a:close/>
                    <a:moveTo>
                      <a:pt x="138" y="82"/>
                    </a:moveTo>
                    <a:cubicBezTo>
                      <a:pt x="10" y="82"/>
                      <a:pt x="10" y="82"/>
                      <a:pt x="10" y="82"/>
                    </a:cubicBezTo>
                    <a:cubicBezTo>
                      <a:pt x="5" y="82"/>
                      <a:pt x="0" y="87"/>
                      <a:pt x="0" y="92"/>
                    </a:cubicBezTo>
                    <a:cubicBezTo>
                      <a:pt x="0" y="98"/>
                      <a:pt x="5" y="102"/>
                      <a:pt x="10" y="102"/>
                    </a:cubicBezTo>
                    <a:cubicBezTo>
                      <a:pt x="138" y="102"/>
                      <a:pt x="138" y="102"/>
                      <a:pt x="138" y="102"/>
                    </a:cubicBezTo>
                    <a:cubicBezTo>
                      <a:pt x="144" y="102"/>
                      <a:pt x="148" y="98"/>
                      <a:pt x="148" y="92"/>
                    </a:cubicBezTo>
                    <a:cubicBezTo>
                      <a:pt x="148" y="87"/>
                      <a:pt x="144" y="82"/>
                      <a:pt x="138" y="82"/>
                    </a:cubicBezTo>
                    <a:close/>
                    <a:moveTo>
                      <a:pt x="138" y="164"/>
                    </a:moveTo>
                    <a:cubicBezTo>
                      <a:pt x="10" y="164"/>
                      <a:pt x="10" y="164"/>
                      <a:pt x="10" y="164"/>
                    </a:cubicBezTo>
                    <a:cubicBezTo>
                      <a:pt x="5" y="164"/>
                      <a:pt x="0" y="169"/>
                      <a:pt x="0" y="174"/>
                    </a:cubicBezTo>
                    <a:cubicBezTo>
                      <a:pt x="0" y="180"/>
                      <a:pt x="5" y="184"/>
                      <a:pt x="10" y="184"/>
                    </a:cubicBezTo>
                    <a:cubicBezTo>
                      <a:pt x="138" y="184"/>
                      <a:pt x="138" y="184"/>
                      <a:pt x="138" y="184"/>
                    </a:cubicBezTo>
                    <a:cubicBezTo>
                      <a:pt x="144" y="184"/>
                      <a:pt x="148" y="180"/>
                      <a:pt x="148" y="174"/>
                    </a:cubicBezTo>
                    <a:cubicBezTo>
                      <a:pt x="148" y="169"/>
                      <a:pt x="144" y="164"/>
                      <a:pt x="138" y="164"/>
                    </a:cubicBezTo>
                    <a:close/>
                    <a:moveTo>
                      <a:pt x="138" y="246"/>
                    </a:moveTo>
                    <a:cubicBezTo>
                      <a:pt x="10" y="246"/>
                      <a:pt x="10" y="246"/>
                      <a:pt x="10" y="246"/>
                    </a:cubicBezTo>
                    <a:cubicBezTo>
                      <a:pt x="5" y="246"/>
                      <a:pt x="0" y="251"/>
                      <a:pt x="0" y="256"/>
                    </a:cubicBezTo>
                    <a:cubicBezTo>
                      <a:pt x="0" y="262"/>
                      <a:pt x="5" y="266"/>
                      <a:pt x="10" y="266"/>
                    </a:cubicBezTo>
                    <a:cubicBezTo>
                      <a:pt x="138" y="266"/>
                      <a:pt x="138" y="266"/>
                      <a:pt x="138" y="266"/>
                    </a:cubicBezTo>
                    <a:cubicBezTo>
                      <a:pt x="144" y="266"/>
                      <a:pt x="148" y="262"/>
                      <a:pt x="148" y="256"/>
                    </a:cubicBezTo>
                    <a:cubicBezTo>
                      <a:pt x="148" y="251"/>
                      <a:pt x="144" y="246"/>
                      <a:pt x="138" y="246"/>
                    </a:cubicBezTo>
                    <a:close/>
                    <a:moveTo>
                      <a:pt x="138" y="328"/>
                    </a:moveTo>
                    <a:cubicBezTo>
                      <a:pt x="10" y="328"/>
                      <a:pt x="10" y="328"/>
                      <a:pt x="10" y="328"/>
                    </a:cubicBezTo>
                    <a:cubicBezTo>
                      <a:pt x="5" y="328"/>
                      <a:pt x="0" y="333"/>
                      <a:pt x="0" y="338"/>
                    </a:cubicBezTo>
                    <a:cubicBezTo>
                      <a:pt x="0" y="344"/>
                      <a:pt x="5" y="348"/>
                      <a:pt x="10" y="348"/>
                    </a:cubicBezTo>
                    <a:cubicBezTo>
                      <a:pt x="138" y="348"/>
                      <a:pt x="138" y="348"/>
                      <a:pt x="138" y="348"/>
                    </a:cubicBezTo>
                    <a:cubicBezTo>
                      <a:pt x="144" y="348"/>
                      <a:pt x="148" y="344"/>
                      <a:pt x="148" y="338"/>
                    </a:cubicBezTo>
                    <a:cubicBezTo>
                      <a:pt x="148" y="333"/>
                      <a:pt x="144" y="328"/>
                      <a:pt x="138" y="328"/>
                    </a:cubicBezTo>
                    <a:close/>
                    <a:moveTo>
                      <a:pt x="138" y="410"/>
                    </a:moveTo>
                    <a:cubicBezTo>
                      <a:pt x="10" y="410"/>
                      <a:pt x="10" y="410"/>
                      <a:pt x="10" y="410"/>
                    </a:cubicBezTo>
                    <a:cubicBezTo>
                      <a:pt x="5" y="410"/>
                      <a:pt x="0" y="415"/>
                      <a:pt x="0" y="420"/>
                    </a:cubicBezTo>
                    <a:cubicBezTo>
                      <a:pt x="0" y="426"/>
                      <a:pt x="5" y="430"/>
                      <a:pt x="10" y="430"/>
                    </a:cubicBezTo>
                    <a:cubicBezTo>
                      <a:pt x="138" y="430"/>
                      <a:pt x="138" y="430"/>
                      <a:pt x="138" y="430"/>
                    </a:cubicBezTo>
                    <a:cubicBezTo>
                      <a:pt x="144" y="430"/>
                      <a:pt x="148" y="426"/>
                      <a:pt x="148" y="420"/>
                    </a:cubicBezTo>
                    <a:cubicBezTo>
                      <a:pt x="148" y="415"/>
                      <a:pt x="144" y="410"/>
                      <a:pt x="138" y="410"/>
                    </a:cubicBezTo>
                    <a:close/>
                    <a:moveTo>
                      <a:pt x="138" y="492"/>
                    </a:moveTo>
                    <a:cubicBezTo>
                      <a:pt x="10" y="492"/>
                      <a:pt x="10" y="492"/>
                      <a:pt x="10" y="492"/>
                    </a:cubicBezTo>
                    <a:cubicBezTo>
                      <a:pt x="5" y="492"/>
                      <a:pt x="0" y="497"/>
                      <a:pt x="0" y="502"/>
                    </a:cubicBezTo>
                    <a:cubicBezTo>
                      <a:pt x="0" y="508"/>
                      <a:pt x="5" y="512"/>
                      <a:pt x="10" y="512"/>
                    </a:cubicBezTo>
                    <a:cubicBezTo>
                      <a:pt x="138" y="512"/>
                      <a:pt x="138" y="512"/>
                      <a:pt x="138" y="512"/>
                    </a:cubicBezTo>
                    <a:cubicBezTo>
                      <a:pt x="144" y="512"/>
                      <a:pt x="148" y="508"/>
                      <a:pt x="148" y="502"/>
                    </a:cubicBezTo>
                    <a:cubicBezTo>
                      <a:pt x="148" y="497"/>
                      <a:pt x="144" y="492"/>
                      <a:pt x="138" y="492"/>
                    </a:cubicBezTo>
                    <a:close/>
                    <a:moveTo>
                      <a:pt x="138" y="574"/>
                    </a:moveTo>
                    <a:cubicBezTo>
                      <a:pt x="10" y="574"/>
                      <a:pt x="10" y="574"/>
                      <a:pt x="10" y="574"/>
                    </a:cubicBezTo>
                    <a:cubicBezTo>
                      <a:pt x="5" y="574"/>
                      <a:pt x="0" y="579"/>
                      <a:pt x="0" y="584"/>
                    </a:cubicBezTo>
                    <a:cubicBezTo>
                      <a:pt x="0" y="590"/>
                      <a:pt x="5" y="594"/>
                      <a:pt x="10" y="594"/>
                    </a:cubicBezTo>
                    <a:cubicBezTo>
                      <a:pt x="138" y="594"/>
                      <a:pt x="138" y="594"/>
                      <a:pt x="138" y="594"/>
                    </a:cubicBezTo>
                    <a:cubicBezTo>
                      <a:pt x="144" y="594"/>
                      <a:pt x="148" y="590"/>
                      <a:pt x="148" y="584"/>
                    </a:cubicBezTo>
                    <a:cubicBezTo>
                      <a:pt x="148" y="579"/>
                      <a:pt x="144" y="574"/>
                      <a:pt x="138" y="574"/>
                    </a:cubicBezTo>
                    <a:close/>
                    <a:moveTo>
                      <a:pt x="138" y="656"/>
                    </a:moveTo>
                    <a:cubicBezTo>
                      <a:pt x="10" y="656"/>
                      <a:pt x="10" y="656"/>
                      <a:pt x="10" y="656"/>
                    </a:cubicBezTo>
                    <a:cubicBezTo>
                      <a:pt x="5" y="656"/>
                      <a:pt x="0" y="661"/>
                      <a:pt x="0" y="666"/>
                    </a:cubicBezTo>
                    <a:cubicBezTo>
                      <a:pt x="0" y="672"/>
                      <a:pt x="5" y="676"/>
                      <a:pt x="10" y="676"/>
                    </a:cubicBezTo>
                    <a:cubicBezTo>
                      <a:pt x="138" y="676"/>
                      <a:pt x="138" y="676"/>
                      <a:pt x="138" y="676"/>
                    </a:cubicBezTo>
                    <a:cubicBezTo>
                      <a:pt x="144" y="676"/>
                      <a:pt x="148" y="672"/>
                      <a:pt x="148" y="666"/>
                    </a:cubicBezTo>
                    <a:cubicBezTo>
                      <a:pt x="148" y="661"/>
                      <a:pt x="144" y="656"/>
                      <a:pt x="138" y="656"/>
                    </a:cubicBezTo>
                    <a:close/>
                    <a:moveTo>
                      <a:pt x="138" y="738"/>
                    </a:moveTo>
                    <a:cubicBezTo>
                      <a:pt x="10" y="738"/>
                      <a:pt x="10" y="738"/>
                      <a:pt x="10" y="738"/>
                    </a:cubicBezTo>
                    <a:cubicBezTo>
                      <a:pt x="5" y="738"/>
                      <a:pt x="0" y="743"/>
                      <a:pt x="0" y="748"/>
                    </a:cubicBezTo>
                    <a:cubicBezTo>
                      <a:pt x="0" y="754"/>
                      <a:pt x="5" y="758"/>
                      <a:pt x="10" y="758"/>
                    </a:cubicBezTo>
                    <a:cubicBezTo>
                      <a:pt x="138" y="758"/>
                      <a:pt x="138" y="758"/>
                      <a:pt x="138" y="758"/>
                    </a:cubicBezTo>
                    <a:cubicBezTo>
                      <a:pt x="144" y="758"/>
                      <a:pt x="148" y="754"/>
                      <a:pt x="148" y="748"/>
                    </a:cubicBezTo>
                    <a:cubicBezTo>
                      <a:pt x="148" y="743"/>
                      <a:pt x="144" y="738"/>
                      <a:pt x="138" y="738"/>
                    </a:cubicBezTo>
                    <a:close/>
                    <a:moveTo>
                      <a:pt x="138" y="820"/>
                    </a:moveTo>
                    <a:cubicBezTo>
                      <a:pt x="10" y="820"/>
                      <a:pt x="10" y="820"/>
                      <a:pt x="10" y="820"/>
                    </a:cubicBezTo>
                    <a:cubicBezTo>
                      <a:pt x="5" y="820"/>
                      <a:pt x="0" y="825"/>
                      <a:pt x="0" y="830"/>
                    </a:cubicBezTo>
                    <a:cubicBezTo>
                      <a:pt x="0" y="836"/>
                      <a:pt x="5" y="840"/>
                      <a:pt x="10" y="840"/>
                    </a:cubicBezTo>
                    <a:cubicBezTo>
                      <a:pt x="138" y="840"/>
                      <a:pt x="138" y="840"/>
                      <a:pt x="138" y="840"/>
                    </a:cubicBezTo>
                    <a:cubicBezTo>
                      <a:pt x="144" y="840"/>
                      <a:pt x="148" y="836"/>
                      <a:pt x="148" y="830"/>
                    </a:cubicBezTo>
                    <a:cubicBezTo>
                      <a:pt x="148" y="825"/>
                      <a:pt x="144" y="820"/>
                      <a:pt x="138" y="820"/>
                    </a:cubicBezTo>
                    <a:close/>
                    <a:moveTo>
                      <a:pt x="138" y="902"/>
                    </a:moveTo>
                    <a:cubicBezTo>
                      <a:pt x="10" y="902"/>
                      <a:pt x="10" y="902"/>
                      <a:pt x="10" y="902"/>
                    </a:cubicBezTo>
                    <a:cubicBezTo>
                      <a:pt x="5" y="902"/>
                      <a:pt x="0" y="907"/>
                      <a:pt x="0" y="912"/>
                    </a:cubicBezTo>
                    <a:cubicBezTo>
                      <a:pt x="0" y="918"/>
                      <a:pt x="5" y="922"/>
                      <a:pt x="10" y="922"/>
                    </a:cubicBezTo>
                    <a:cubicBezTo>
                      <a:pt x="138" y="922"/>
                      <a:pt x="138" y="922"/>
                      <a:pt x="138" y="922"/>
                    </a:cubicBezTo>
                    <a:cubicBezTo>
                      <a:pt x="144" y="922"/>
                      <a:pt x="148" y="918"/>
                      <a:pt x="148" y="912"/>
                    </a:cubicBezTo>
                    <a:cubicBezTo>
                      <a:pt x="148" y="907"/>
                      <a:pt x="144" y="902"/>
                      <a:pt x="138" y="902"/>
                    </a:cubicBezTo>
                    <a:close/>
                    <a:moveTo>
                      <a:pt x="138" y="984"/>
                    </a:moveTo>
                    <a:cubicBezTo>
                      <a:pt x="10" y="984"/>
                      <a:pt x="10" y="984"/>
                      <a:pt x="10" y="984"/>
                    </a:cubicBezTo>
                    <a:cubicBezTo>
                      <a:pt x="5" y="984"/>
                      <a:pt x="0" y="989"/>
                      <a:pt x="0" y="994"/>
                    </a:cubicBezTo>
                    <a:cubicBezTo>
                      <a:pt x="0" y="1000"/>
                      <a:pt x="5" y="1004"/>
                      <a:pt x="10" y="1004"/>
                    </a:cubicBezTo>
                    <a:cubicBezTo>
                      <a:pt x="138" y="1004"/>
                      <a:pt x="138" y="1004"/>
                      <a:pt x="138" y="1004"/>
                    </a:cubicBezTo>
                    <a:cubicBezTo>
                      <a:pt x="144" y="1004"/>
                      <a:pt x="148" y="1000"/>
                      <a:pt x="148" y="994"/>
                    </a:cubicBezTo>
                    <a:cubicBezTo>
                      <a:pt x="148" y="989"/>
                      <a:pt x="144" y="984"/>
                      <a:pt x="138" y="984"/>
                    </a:cubicBezTo>
                    <a:close/>
                  </a:path>
                </a:pathLst>
              </a:custGeom>
              <a:gradFill flip="none" rotWithShape="1">
                <a:gsLst>
                  <a:gs pos="50000">
                    <a:schemeClr val="bg1"/>
                  </a:gs>
                  <a:gs pos="15000">
                    <a:schemeClr val="bg1">
                      <a:lumMod val="65000"/>
                    </a:schemeClr>
                  </a:gs>
                  <a:gs pos="0">
                    <a:schemeClr val="bg1">
                      <a:lumMod val="50000"/>
                    </a:schemeClr>
                  </a:gs>
                  <a:gs pos="100000">
                    <a:schemeClr val="bg1">
                      <a:lumMod val="50000"/>
                    </a:schemeClr>
                  </a:gs>
                  <a:gs pos="85000">
                    <a:schemeClr val="bg1">
                      <a:lumMod val="65000"/>
                    </a:schemeClr>
                  </a:gs>
                </a:gsLst>
                <a:lin ang="0" scaled="1"/>
                <a:tileRect/>
              </a:gra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96" name="Freeform 95"/>
              <p:cNvSpPr>
                <a:spLocks noEditPoints="1"/>
              </p:cNvSpPr>
              <p:nvPr/>
            </p:nvSpPr>
            <p:spPr bwMode="auto">
              <a:xfrm flipH="1">
                <a:off x="11882892" y="963425"/>
                <a:ext cx="670387" cy="4704798"/>
              </a:xfrm>
              <a:custGeom>
                <a:avLst/>
                <a:gdLst>
                  <a:gd name="T0" fmla="*/ 141 w 141"/>
                  <a:gd name="T1" fmla="*/ 659 h 987"/>
                  <a:gd name="T2" fmla="*/ 6 w 141"/>
                  <a:gd name="T3" fmla="*/ 656 h 987"/>
                  <a:gd name="T4" fmla="*/ 6 w 141"/>
                  <a:gd name="T5" fmla="*/ 410 h 987"/>
                  <a:gd name="T6" fmla="*/ 141 w 141"/>
                  <a:gd name="T7" fmla="*/ 413 h 987"/>
                  <a:gd name="T8" fmla="*/ 6 w 141"/>
                  <a:gd name="T9" fmla="*/ 410 h 987"/>
                  <a:gd name="T10" fmla="*/ 0 w 141"/>
                  <a:gd name="T11" fmla="*/ 495 h 987"/>
                  <a:gd name="T12" fmla="*/ 134 w 141"/>
                  <a:gd name="T13" fmla="*/ 492 h 987"/>
                  <a:gd name="T14" fmla="*/ 6 w 141"/>
                  <a:gd name="T15" fmla="*/ 574 h 987"/>
                  <a:gd name="T16" fmla="*/ 141 w 141"/>
                  <a:gd name="T17" fmla="*/ 577 h 987"/>
                  <a:gd name="T18" fmla="*/ 6 w 141"/>
                  <a:gd name="T19" fmla="*/ 574 h 987"/>
                  <a:gd name="T20" fmla="*/ 0 w 141"/>
                  <a:gd name="T21" fmla="*/ 741 h 987"/>
                  <a:gd name="T22" fmla="*/ 134 w 141"/>
                  <a:gd name="T23" fmla="*/ 738 h 987"/>
                  <a:gd name="T24" fmla="*/ 6 w 141"/>
                  <a:gd name="T25" fmla="*/ 902 h 987"/>
                  <a:gd name="T26" fmla="*/ 141 w 141"/>
                  <a:gd name="T27" fmla="*/ 905 h 987"/>
                  <a:gd name="T28" fmla="*/ 6 w 141"/>
                  <a:gd name="T29" fmla="*/ 902 h 987"/>
                  <a:gd name="T30" fmla="*/ 0 w 141"/>
                  <a:gd name="T31" fmla="*/ 823 h 987"/>
                  <a:gd name="T32" fmla="*/ 134 w 141"/>
                  <a:gd name="T33" fmla="*/ 820 h 987"/>
                  <a:gd name="T34" fmla="*/ 6 w 141"/>
                  <a:gd name="T35" fmla="*/ 984 h 987"/>
                  <a:gd name="T36" fmla="*/ 141 w 141"/>
                  <a:gd name="T37" fmla="*/ 987 h 987"/>
                  <a:gd name="T38" fmla="*/ 6 w 141"/>
                  <a:gd name="T39" fmla="*/ 984 h 987"/>
                  <a:gd name="T40" fmla="*/ 0 w 141"/>
                  <a:gd name="T41" fmla="*/ 85 h 987"/>
                  <a:gd name="T42" fmla="*/ 134 w 141"/>
                  <a:gd name="T43" fmla="*/ 82 h 987"/>
                  <a:gd name="T44" fmla="*/ 134 w 141"/>
                  <a:gd name="T45" fmla="*/ 0 h 987"/>
                  <a:gd name="T46" fmla="*/ 0 w 141"/>
                  <a:gd name="T47" fmla="*/ 3 h 987"/>
                  <a:gd name="T48" fmla="*/ 134 w 141"/>
                  <a:gd name="T49" fmla="*/ 0 h 987"/>
                  <a:gd name="T50" fmla="*/ 0 w 141"/>
                  <a:gd name="T51" fmla="*/ 331 h 987"/>
                  <a:gd name="T52" fmla="*/ 134 w 141"/>
                  <a:gd name="T53" fmla="*/ 328 h 987"/>
                  <a:gd name="T54" fmla="*/ 6 w 141"/>
                  <a:gd name="T55" fmla="*/ 164 h 987"/>
                  <a:gd name="T56" fmla="*/ 141 w 141"/>
                  <a:gd name="T57" fmla="*/ 167 h 987"/>
                  <a:gd name="T58" fmla="*/ 6 w 141"/>
                  <a:gd name="T59" fmla="*/ 164 h 987"/>
                  <a:gd name="T60" fmla="*/ 0 w 141"/>
                  <a:gd name="T61" fmla="*/ 249 h 987"/>
                  <a:gd name="T62" fmla="*/ 134 w 141"/>
                  <a:gd name="T63" fmla="*/ 246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 h="987">
                    <a:moveTo>
                      <a:pt x="134" y="656"/>
                    </a:moveTo>
                    <a:cubicBezTo>
                      <a:pt x="137" y="656"/>
                      <a:pt x="139" y="657"/>
                      <a:pt x="141" y="659"/>
                    </a:cubicBezTo>
                    <a:cubicBezTo>
                      <a:pt x="0" y="659"/>
                      <a:pt x="0" y="659"/>
                      <a:pt x="0" y="659"/>
                    </a:cubicBezTo>
                    <a:cubicBezTo>
                      <a:pt x="1" y="657"/>
                      <a:pt x="4" y="656"/>
                      <a:pt x="6" y="656"/>
                    </a:cubicBezTo>
                    <a:lnTo>
                      <a:pt x="134" y="656"/>
                    </a:lnTo>
                    <a:close/>
                    <a:moveTo>
                      <a:pt x="6" y="410"/>
                    </a:moveTo>
                    <a:cubicBezTo>
                      <a:pt x="4" y="410"/>
                      <a:pt x="1" y="411"/>
                      <a:pt x="0" y="413"/>
                    </a:cubicBezTo>
                    <a:cubicBezTo>
                      <a:pt x="141" y="413"/>
                      <a:pt x="141" y="413"/>
                      <a:pt x="141" y="413"/>
                    </a:cubicBezTo>
                    <a:cubicBezTo>
                      <a:pt x="139" y="411"/>
                      <a:pt x="137" y="410"/>
                      <a:pt x="134" y="410"/>
                    </a:cubicBezTo>
                    <a:lnTo>
                      <a:pt x="6" y="410"/>
                    </a:lnTo>
                    <a:close/>
                    <a:moveTo>
                      <a:pt x="6" y="492"/>
                    </a:moveTo>
                    <a:cubicBezTo>
                      <a:pt x="4" y="492"/>
                      <a:pt x="1" y="493"/>
                      <a:pt x="0" y="495"/>
                    </a:cubicBezTo>
                    <a:cubicBezTo>
                      <a:pt x="141" y="495"/>
                      <a:pt x="141" y="495"/>
                      <a:pt x="141" y="495"/>
                    </a:cubicBezTo>
                    <a:cubicBezTo>
                      <a:pt x="139" y="493"/>
                      <a:pt x="137" y="492"/>
                      <a:pt x="134" y="492"/>
                    </a:cubicBezTo>
                    <a:lnTo>
                      <a:pt x="6" y="492"/>
                    </a:lnTo>
                    <a:close/>
                    <a:moveTo>
                      <a:pt x="6" y="574"/>
                    </a:moveTo>
                    <a:cubicBezTo>
                      <a:pt x="4" y="574"/>
                      <a:pt x="1" y="575"/>
                      <a:pt x="0" y="577"/>
                    </a:cubicBezTo>
                    <a:cubicBezTo>
                      <a:pt x="141" y="577"/>
                      <a:pt x="141" y="577"/>
                      <a:pt x="141" y="577"/>
                    </a:cubicBezTo>
                    <a:cubicBezTo>
                      <a:pt x="139" y="575"/>
                      <a:pt x="137" y="574"/>
                      <a:pt x="134" y="574"/>
                    </a:cubicBezTo>
                    <a:lnTo>
                      <a:pt x="6" y="574"/>
                    </a:lnTo>
                    <a:close/>
                    <a:moveTo>
                      <a:pt x="6" y="738"/>
                    </a:moveTo>
                    <a:cubicBezTo>
                      <a:pt x="4" y="738"/>
                      <a:pt x="1" y="739"/>
                      <a:pt x="0" y="741"/>
                    </a:cubicBezTo>
                    <a:cubicBezTo>
                      <a:pt x="141" y="741"/>
                      <a:pt x="141" y="741"/>
                      <a:pt x="141" y="741"/>
                    </a:cubicBezTo>
                    <a:cubicBezTo>
                      <a:pt x="139" y="739"/>
                      <a:pt x="137" y="738"/>
                      <a:pt x="134" y="738"/>
                    </a:cubicBezTo>
                    <a:lnTo>
                      <a:pt x="6" y="738"/>
                    </a:lnTo>
                    <a:close/>
                    <a:moveTo>
                      <a:pt x="6" y="902"/>
                    </a:moveTo>
                    <a:cubicBezTo>
                      <a:pt x="4" y="902"/>
                      <a:pt x="1" y="903"/>
                      <a:pt x="0" y="905"/>
                    </a:cubicBezTo>
                    <a:cubicBezTo>
                      <a:pt x="141" y="905"/>
                      <a:pt x="141" y="905"/>
                      <a:pt x="141" y="905"/>
                    </a:cubicBezTo>
                    <a:cubicBezTo>
                      <a:pt x="139" y="903"/>
                      <a:pt x="137" y="902"/>
                      <a:pt x="134" y="902"/>
                    </a:cubicBezTo>
                    <a:lnTo>
                      <a:pt x="6" y="902"/>
                    </a:lnTo>
                    <a:close/>
                    <a:moveTo>
                      <a:pt x="6" y="820"/>
                    </a:moveTo>
                    <a:cubicBezTo>
                      <a:pt x="4" y="820"/>
                      <a:pt x="1" y="821"/>
                      <a:pt x="0" y="823"/>
                    </a:cubicBezTo>
                    <a:cubicBezTo>
                      <a:pt x="141" y="823"/>
                      <a:pt x="141" y="823"/>
                      <a:pt x="141" y="823"/>
                    </a:cubicBezTo>
                    <a:cubicBezTo>
                      <a:pt x="139" y="821"/>
                      <a:pt x="137" y="820"/>
                      <a:pt x="134" y="820"/>
                    </a:cubicBezTo>
                    <a:lnTo>
                      <a:pt x="6" y="820"/>
                    </a:lnTo>
                    <a:close/>
                    <a:moveTo>
                      <a:pt x="6" y="984"/>
                    </a:moveTo>
                    <a:cubicBezTo>
                      <a:pt x="4" y="984"/>
                      <a:pt x="1" y="985"/>
                      <a:pt x="0" y="987"/>
                    </a:cubicBezTo>
                    <a:cubicBezTo>
                      <a:pt x="141" y="987"/>
                      <a:pt x="141" y="987"/>
                      <a:pt x="141" y="987"/>
                    </a:cubicBezTo>
                    <a:cubicBezTo>
                      <a:pt x="139" y="985"/>
                      <a:pt x="137" y="984"/>
                      <a:pt x="134" y="984"/>
                    </a:cubicBezTo>
                    <a:lnTo>
                      <a:pt x="6" y="984"/>
                    </a:lnTo>
                    <a:close/>
                    <a:moveTo>
                      <a:pt x="6" y="82"/>
                    </a:moveTo>
                    <a:cubicBezTo>
                      <a:pt x="4" y="82"/>
                      <a:pt x="1" y="83"/>
                      <a:pt x="0" y="85"/>
                    </a:cubicBezTo>
                    <a:cubicBezTo>
                      <a:pt x="141" y="85"/>
                      <a:pt x="141" y="85"/>
                      <a:pt x="141" y="85"/>
                    </a:cubicBezTo>
                    <a:cubicBezTo>
                      <a:pt x="139" y="83"/>
                      <a:pt x="137" y="82"/>
                      <a:pt x="134" y="82"/>
                    </a:cubicBezTo>
                    <a:lnTo>
                      <a:pt x="6" y="82"/>
                    </a:lnTo>
                    <a:close/>
                    <a:moveTo>
                      <a:pt x="134" y="0"/>
                    </a:moveTo>
                    <a:cubicBezTo>
                      <a:pt x="6" y="0"/>
                      <a:pt x="6" y="0"/>
                      <a:pt x="6" y="0"/>
                    </a:cubicBezTo>
                    <a:cubicBezTo>
                      <a:pt x="4" y="0"/>
                      <a:pt x="1" y="1"/>
                      <a:pt x="0" y="3"/>
                    </a:cubicBezTo>
                    <a:cubicBezTo>
                      <a:pt x="141" y="3"/>
                      <a:pt x="141" y="3"/>
                      <a:pt x="141" y="3"/>
                    </a:cubicBezTo>
                    <a:cubicBezTo>
                      <a:pt x="139" y="1"/>
                      <a:pt x="137" y="0"/>
                      <a:pt x="134" y="0"/>
                    </a:cubicBezTo>
                    <a:close/>
                    <a:moveTo>
                      <a:pt x="6" y="328"/>
                    </a:moveTo>
                    <a:cubicBezTo>
                      <a:pt x="4" y="328"/>
                      <a:pt x="1" y="329"/>
                      <a:pt x="0" y="331"/>
                    </a:cubicBezTo>
                    <a:cubicBezTo>
                      <a:pt x="141" y="331"/>
                      <a:pt x="141" y="331"/>
                      <a:pt x="141" y="331"/>
                    </a:cubicBezTo>
                    <a:cubicBezTo>
                      <a:pt x="139" y="329"/>
                      <a:pt x="137" y="328"/>
                      <a:pt x="134" y="328"/>
                    </a:cubicBezTo>
                    <a:lnTo>
                      <a:pt x="6" y="328"/>
                    </a:lnTo>
                    <a:close/>
                    <a:moveTo>
                      <a:pt x="6" y="164"/>
                    </a:moveTo>
                    <a:cubicBezTo>
                      <a:pt x="4" y="164"/>
                      <a:pt x="1" y="165"/>
                      <a:pt x="0" y="167"/>
                    </a:cubicBezTo>
                    <a:cubicBezTo>
                      <a:pt x="141" y="167"/>
                      <a:pt x="141" y="167"/>
                      <a:pt x="141" y="167"/>
                    </a:cubicBezTo>
                    <a:cubicBezTo>
                      <a:pt x="139" y="165"/>
                      <a:pt x="137" y="164"/>
                      <a:pt x="134" y="164"/>
                    </a:cubicBezTo>
                    <a:lnTo>
                      <a:pt x="6" y="164"/>
                    </a:lnTo>
                    <a:close/>
                    <a:moveTo>
                      <a:pt x="6" y="246"/>
                    </a:moveTo>
                    <a:cubicBezTo>
                      <a:pt x="4" y="246"/>
                      <a:pt x="1" y="247"/>
                      <a:pt x="0" y="249"/>
                    </a:cubicBezTo>
                    <a:cubicBezTo>
                      <a:pt x="141" y="249"/>
                      <a:pt x="141" y="249"/>
                      <a:pt x="141" y="249"/>
                    </a:cubicBezTo>
                    <a:cubicBezTo>
                      <a:pt x="139" y="247"/>
                      <a:pt x="137" y="246"/>
                      <a:pt x="134" y="246"/>
                    </a:cubicBezTo>
                    <a:lnTo>
                      <a:pt x="6" y="246"/>
                    </a:lnTo>
                    <a:close/>
                  </a:path>
                </a:pathLst>
              </a:custGeom>
              <a:solidFill>
                <a:schemeClr val="bg1">
                  <a:lumMod val="6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97" name="Freeform 96"/>
              <p:cNvSpPr>
                <a:spLocks noEditPoints="1"/>
              </p:cNvSpPr>
              <p:nvPr/>
            </p:nvSpPr>
            <p:spPr bwMode="auto">
              <a:xfrm flipH="1">
                <a:off x="11868799" y="1025834"/>
                <a:ext cx="704612" cy="4724930"/>
              </a:xfrm>
              <a:custGeom>
                <a:avLst/>
                <a:gdLst>
                  <a:gd name="T0" fmla="*/ 138 w 148"/>
                  <a:gd name="T1" fmla="*/ 663 h 991"/>
                  <a:gd name="T2" fmla="*/ 0 w 148"/>
                  <a:gd name="T3" fmla="*/ 656 h 991"/>
                  <a:gd name="T4" fmla="*/ 142 w 148"/>
                  <a:gd name="T5" fmla="*/ 657 h 991"/>
                  <a:gd name="T6" fmla="*/ 142 w 148"/>
                  <a:gd name="T7" fmla="*/ 739 h 991"/>
                  <a:gd name="T8" fmla="*/ 0 w 148"/>
                  <a:gd name="T9" fmla="*/ 738 h 991"/>
                  <a:gd name="T10" fmla="*/ 138 w 148"/>
                  <a:gd name="T11" fmla="*/ 745 h 991"/>
                  <a:gd name="T12" fmla="*/ 142 w 148"/>
                  <a:gd name="T13" fmla="*/ 739 h 991"/>
                  <a:gd name="T14" fmla="*/ 6 w 148"/>
                  <a:gd name="T15" fmla="*/ 575 h 991"/>
                  <a:gd name="T16" fmla="*/ 10 w 148"/>
                  <a:gd name="T17" fmla="*/ 581 h 991"/>
                  <a:gd name="T18" fmla="*/ 148 w 148"/>
                  <a:gd name="T19" fmla="*/ 574 h 991"/>
                  <a:gd name="T20" fmla="*/ 148 w 148"/>
                  <a:gd name="T21" fmla="*/ 902 h 991"/>
                  <a:gd name="T22" fmla="*/ 6 w 148"/>
                  <a:gd name="T23" fmla="*/ 903 h 991"/>
                  <a:gd name="T24" fmla="*/ 10 w 148"/>
                  <a:gd name="T25" fmla="*/ 909 h 991"/>
                  <a:gd name="T26" fmla="*/ 148 w 148"/>
                  <a:gd name="T27" fmla="*/ 902 h 991"/>
                  <a:gd name="T28" fmla="*/ 6 w 148"/>
                  <a:gd name="T29" fmla="*/ 821 h 991"/>
                  <a:gd name="T30" fmla="*/ 10 w 148"/>
                  <a:gd name="T31" fmla="*/ 827 h 991"/>
                  <a:gd name="T32" fmla="*/ 148 w 148"/>
                  <a:gd name="T33" fmla="*/ 820 h 991"/>
                  <a:gd name="T34" fmla="*/ 10 w 148"/>
                  <a:gd name="T35" fmla="*/ 7 h 991"/>
                  <a:gd name="T36" fmla="*/ 148 w 148"/>
                  <a:gd name="T37" fmla="*/ 0 h 991"/>
                  <a:gd name="T38" fmla="*/ 6 w 148"/>
                  <a:gd name="T39" fmla="*/ 1 h 991"/>
                  <a:gd name="T40" fmla="*/ 10 w 148"/>
                  <a:gd name="T41" fmla="*/ 7 h 991"/>
                  <a:gd name="T42" fmla="*/ 6 w 148"/>
                  <a:gd name="T43" fmla="*/ 493 h 991"/>
                  <a:gd name="T44" fmla="*/ 10 w 148"/>
                  <a:gd name="T45" fmla="*/ 499 h 991"/>
                  <a:gd name="T46" fmla="*/ 148 w 148"/>
                  <a:gd name="T47" fmla="*/ 492 h 991"/>
                  <a:gd name="T48" fmla="*/ 142 w 148"/>
                  <a:gd name="T49" fmla="*/ 83 h 991"/>
                  <a:gd name="T50" fmla="*/ 0 w 148"/>
                  <a:gd name="T51" fmla="*/ 82 h 991"/>
                  <a:gd name="T52" fmla="*/ 138 w 148"/>
                  <a:gd name="T53" fmla="*/ 89 h 991"/>
                  <a:gd name="T54" fmla="*/ 142 w 148"/>
                  <a:gd name="T55" fmla="*/ 83 h 991"/>
                  <a:gd name="T56" fmla="*/ 6 w 148"/>
                  <a:gd name="T57" fmla="*/ 985 h 991"/>
                  <a:gd name="T58" fmla="*/ 10 w 148"/>
                  <a:gd name="T59" fmla="*/ 991 h 991"/>
                  <a:gd name="T60" fmla="*/ 148 w 148"/>
                  <a:gd name="T61" fmla="*/ 984 h 991"/>
                  <a:gd name="T62" fmla="*/ 142 w 148"/>
                  <a:gd name="T63" fmla="*/ 411 h 991"/>
                  <a:gd name="T64" fmla="*/ 0 w 148"/>
                  <a:gd name="T65" fmla="*/ 410 h 991"/>
                  <a:gd name="T66" fmla="*/ 138 w 148"/>
                  <a:gd name="T67" fmla="*/ 417 h 991"/>
                  <a:gd name="T68" fmla="*/ 142 w 148"/>
                  <a:gd name="T69" fmla="*/ 411 h 991"/>
                  <a:gd name="T70" fmla="*/ 6 w 148"/>
                  <a:gd name="T71" fmla="*/ 165 h 991"/>
                  <a:gd name="T72" fmla="*/ 10 w 148"/>
                  <a:gd name="T73" fmla="*/ 171 h 991"/>
                  <a:gd name="T74" fmla="*/ 148 w 148"/>
                  <a:gd name="T75" fmla="*/ 164 h 991"/>
                  <a:gd name="T76" fmla="*/ 142 w 148"/>
                  <a:gd name="T77" fmla="*/ 329 h 991"/>
                  <a:gd name="T78" fmla="*/ 0 w 148"/>
                  <a:gd name="T79" fmla="*/ 328 h 991"/>
                  <a:gd name="T80" fmla="*/ 138 w 148"/>
                  <a:gd name="T81" fmla="*/ 335 h 991"/>
                  <a:gd name="T82" fmla="*/ 142 w 148"/>
                  <a:gd name="T83" fmla="*/ 329 h 991"/>
                  <a:gd name="T84" fmla="*/ 6 w 148"/>
                  <a:gd name="T85" fmla="*/ 247 h 991"/>
                  <a:gd name="T86" fmla="*/ 10 w 148"/>
                  <a:gd name="T87" fmla="*/ 253 h 991"/>
                  <a:gd name="T88" fmla="*/ 148 w 148"/>
                  <a:gd name="T89" fmla="*/ 246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8" h="991">
                    <a:moveTo>
                      <a:pt x="148" y="656"/>
                    </a:moveTo>
                    <a:cubicBezTo>
                      <a:pt x="147" y="660"/>
                      <a:pt x="143" y="663"/>
                      <a:pt x="138" y="663"/>
                    </a:cubicBezTo>
                    <a:cubicBezTo>
                      <a:pt x="10" y="663"/>
                      <a:pt x="10" y="663"/>
                      <a:pt x="10" y="663"/>
                    </a:cubicBezTo>
                    <a:cubicBezTo>
                      <a:pt x="5" y="663"/>
                      <a:pt x="2" y="660"/>
                      <a:pt x="0" y="656"/>
                    </a:cubicBezTo>
                    <a:cubicBezTo>
                      <a:pt x="2" y="657"/>
                      <a:pt x="4" y="657"/>
                      <a:pt x="6" y="657"/>
                    </a:cubicBezTo>
                    <a:cubicBezTo>
                      <a:pt x="142" y="657"/>
                      <a:pt x="142" y="657"/>
                      <a:pt x="142" y="657"/>
                    </a:cubicBezTo>
                    <a:cubicBezTo>
                      <a:pt x="144" y="657"/>
                      <a:pt x="146" y="657"/>
                      <a:pt x="148" y="656"/>
                    </a:cubicBezTo>
                    <a:close/>
                    <a:moveTo>
                      <a:pt x="142" y="739"/>
                    </a:moveTo>
                    <a:cubicBezTo>
                      <a:pt x="6" y="739"/>
                      <a:pt x="6" y="739"/>
                      <a:pt x="6" y="739"/>
                    </a:cubicBezTo>
                    <a:cubicBezTo>
                      <a:pt x="4" y="739"/>
                      <a:pt x="2" y="739"/>
                      <a:pt x="0" y="738"/>
                    </a:cubicBezTo>
                    <a:cubicBezTo>
                      <a:pt x="2" y="742"/>
                      <a:pt x="5" y="745"/>
                      <a:pt x="10" y="745"/>
                    </a:cubicBezTo>
                    <a:cubicBezTo>
                      <a:pt x="138" y="745"/>
                      <a:pt x="138" y="745"/>
                      <a:pt x="138" y="745"/>
                    </a:cubicBezTo>
                    <a:cubicBezTo>
                      <a:pt x="143" y="745"/>
                      <a:pt x="147" y="742"/>
                      <a:pt x="148" y="738"/>
                    </a:cubicBezTo>
                    <a:cubicBezTo>
                      <a:pt x="146" y="739"/>
                      <a:pt x="144" y="739"/>
                      <a:pt x="142" y="739"/>
                    </a:cubicBezTo>
                    <a:close/>
                    <a:moveTo>
                      <a:pt x="142" y="575"/>
                    </a:moveTo>
                    <a:cubicBezTo>
                      <a:pt x="6" y="575"/>
                      <a:pt x="6" y="575"/>
                      <a:pt x="6" y="575"/>
                    </a:cubicBezTo>
                    <a:cubicBezTo>
                      <a:pt x="4" y="575"/>
                      <a:pt x="2" y="575"/>
                      <a:pt x="0" y="574"/>
                    </a:cubicBezTo>
                    <a:cubicBezTo>
                      <a:pt x="2" y="578"/>
                      <a:pt x="5" y="581"/>
                      <a:pt x="10" y="581"/>
                    </a:cubicBezTo>
                    <a:cubicBezTo>
                      <a:pt x="138" y="581"/>
                      <a:pt x="138" y="581"/>
                      <a:pt x="138" y="581"/>
                    </a:cubicBezTo>
                    <a:cubicBezTo>
                      <a:pt x="143" y="581"/>
                      <a:pt x="147" y="578"/>
                      <a:pt x="148" y="574"/>
                    </a:cubicBezTo>
                    <a:cubicBezTo>
                      <a:pt x="146" y="575"/>
                      <a:pt x="144" y="575"/>
                      <a:pt x="142" y="575"/>
                    </a:cubicBezTo>
                    <a:close/>
                    <a:moveTo>
                      <a:pt x="148" y="902"/>
                    </a:moveTo>
                    <a:cubicBezTo>
                      <a:pt x="146" y="903"/>
                      <a:pt x="144" y="903"/>
                      <a:pt x="142" y="903"/>
                    </a:cubicBezTo>
                    <a:cubicBezTo>
                      <a:pt x="6" y="903"/>
                      <a:pt x="6" y="903"/>
                      <a:pt x="6" y="903"/>
                    </a:cubicBezTo>
                    <a:cubicBezTo>
                      <a:pt x="4" y="903"/>
                      <a:pt x="2" y="903"/>
                      <a:pt x="0" y="902"/>
                    </a:cubicBezTo>
                    <a:cubicBezTo>
                      <a:pt x="2" y="906"/>
                      <a:pt x="5" y="909"/>
                      <a:pt x="10" y="909"/>
                    </a:cubicBezTo>
                    <a:cubicBezTo>
                      <a:pt x="138" y="909"/>
                      <a:pt x="138" y="909"/>
                      <a:pt x="138" y="909"/>
                    </a:cubicBezTo>
                    <a:cubicBezTo>
                      <a:pt x="143" y="909"/>
                      <a:pt x="147" y="906"/>
                      <a:pt x="148" y="902"/>
                    </a:cubicBezTo>
                    <a:close/>
                    <a:moveTo>
                      <a:pt x="142" y="821"/>
                    </a:moveTo>
                    <a:cubicBezTo>
                      <a:pt x="6" y="821"/>
                      <a:pt x="6" y="821"/>
                      <a:pt x="6" y="821"/>
                    </a:cubicBezTo>
                    <a:cubicBezTo>
                      <a:pt x="4" y="821"/>
                      <a:pt x="2" y="821"/>
                      <a:pt x="0" y="820"/>
                    </a:cubicBezTo>
                    <a:cubicBezTo>
                      <a:pt x="2" y="824"/>
                      <a:pt x="5" y="827"/>
                      <a:pt x="10" y="827"/>
                    </a:cubicBezTo>
                    <a:cubicBezTo>
                      <a:pt x="138" y="827"/>
                      <a:pt x="138" y="827"/>
                      <a:pt x="138" y="827"/>
                    </a:cubicBezTo>
                    <a:cubicBezTo>
                      <a:pt x="143" y="827"/>
                      <a:pt x="147" y="824"/>
                      <a:pt x="148" y="820"/>
                    </a:cubicBezTo>
                    <a:cubicBezTo>
                      <a:pt x="146" y="821"/>
                      <a:pt x="144" y="821"/>
                      <a:pt x="142" y="821"/>
                    </a:cubicBezTo>
                    <a:close/>
                    <a:moveTo>
                      <a:pt x="10" y="7"/>
                    </a:moveTo>
                    <a:cubicBezTo>
                      <a:pt x="138" y="7"/>
                      <a:pt x="138" y="7"/>
                      <a:pt x="138" y="7"/>
                    </a:cubicBezTo>
                    <a:cubicBezTo>
                      <a:pt x="143" y="7"/>
                      <a:pt x="147" y="4"/>
                      <a:pt x="148" y="0"/>
                    </a:cubicBezTo>
                    <a:cubicBezTo>
                      <a:pt x="146" y="1"/>
                      <a:pt x="144" y="1"/>
                      <a:pt x="142" y="1"/>
                    </a:cubicBezTo>
                    <a:cubicBezTo>
                      <a:pt x="6" y="1"/>
                      <a:pt x="6" y="1"/>
                      <a:pt x="6" y="1"/>
                    </a:cubicBezTo>
                    <a:cubicBezTo>
                      <a:pt x="4" y="1"/>
                      <a:pt x="2" y="1"/>
                      <a:pt x="0" y="0"/>
                    </a:cubicBezTo>
                    <a:cubicBezTo>
                      <a:pt x="2" y="4"/>
                      <a:pt x="5" y="7"/>
                      <a:pt x="10" y="7"/>
                    </a:cubicBezTo>
                    <a:close/>
                    <a:moveTo>
                      <a:pt x="142" y="493"/>
                    </a:moveTo>
                    <a:cubicBezTo>
                      <a:pt x="6" y="493"/>
                      <a:pt x="6" y="493"/>
                      <a:pt x="6" y="493"/>
                    </a:cubicBezTo>
                    <a:cubicBezTo>
                      <a:pt x="4" y="493"/>
                      <a:pt x="2" y="493"/>
                      <a:pt x="0" y="492"/>
                    </a:cubicBezTo>
                    <a:cubicBezTo>
                      <a:pt x="2" y="496"/>
                      <a:pt x="5" y="499"/>
                      <a:pt x="10" y="499"/>
                    </a:cubicBezTo>
                    <a:cubicBezTo>
                      <a:pt x="138" y="499"/>
                      <a:pt x="138" y="499"/>
                      <a:pt x="138" y="499"/>
                    </a:cubicBezTo>
                    <a:cubicBezTo>
                      <a:pt x="143" y="499"/>
                      <a:pt x="147" y="496"/>
                      <a:pt x="148" y="492"/>
                    </a:cubicBezTo>
                    <a:cubicBezTo>
                      <a:pt x="146" y="493"/>
                      <a:pt x="144" y="493"/>
                      <a:pt x="142" y="493"/>
                    </a:cubicBezTo>
                    <a:close/>
                    <a:moveTo>
                      <a:pt x="142" y="83"/>
                    </a:moveTo>
                    <a:cubicBezTo>
                      <a:pt x="6" y="83"/>
                      <a:pt x="6" y="83"/>
                      <a:pt x="6" y="83"/>
                    </a:cubicBezTo>
                    <a:cubicBezTo>
                      <a:pt x="4" y="83"/>
                      <a:pt x="2" y="83"/>
                      <a:pt x="0" y="82"/>
                    </a:cubicBezTo>
                    <a:cubicBezTo>
                      <a:pt x="2" y="86"/>
                      <a:pt x="5" y="89"/>
                      <a:pt x="10" y="89"/>
                    </a:cubicBezTo>
                    <a:cubicBezTo>
                      <a:pt x="138" y="89"/>
                      <a:pt x="138" y="89"/>
                      <a:pt x="138" y="89"/>
                    </a:cubicBezTo>
                    <a:cubicBezTo>
                      <a:pt x="143" y="89"/>
                      <a:pt x="147" y="86"/>
                      <a:pt x="148" y="82"/>
                    </a:cubicBezTo>
                    <a:cubicBezTo>
                      <a:pt x="146" y="83"/>
                      <a:pt x="144" y="83"/>
                      <a:pt x="142" y="83"/>
                    </a:cubicBezTo>
                    <a:close/>
                    <a:moveTo>
                      <a:pt x="142" y="985"/>
                    </a:moveTo>
                    <a:cubicBezTo>
                      <a:pt x="6" y="985"/>
                      <a:pt x="6" y="985"/>
                      <a:pt x="6" y="985"/>
                    </a:cubicBezTo>
                    <a:cubicBezTo>
                      <a:pt x="4" y="985"/>
                      <a:pt x="2" y="985"/>
                      <a:pt x="0" y="984"/>
                    </a:cubicBezTo>
                    <a:cubicBezTo>
                      <a:pt x="2" y="988"/>
                      <a:pt x="5" y="991"/>
                      <a:pt x="10" y="991"/>
                    </a:cubicBezTo>
                    <a:cubicBezTo>
                      <a:pt x="138" y="991"/>
                      <a:pt x="138" y="991"/>
                      <a:pt x="138" y="991"/>
                    </a:cubicBezTo>
                    <a:cubicBezTo>
                      <a:pt x="143" y="991"/>
                      <a:pt x="147" y="988"/>
                      <a:pt x="148" y="984"/>
                    </a:cubicBezTo>
                    <a:cubicBezTo>
                      <a:pt x="146" y="985"/>
                      <a:pt x="144" y="985"/>
                      <a:pt x="142" y="985"/>
                    </a:cubicBezTo>
                    <a:close/>
                    <a:moveTo>
                      <a:pt x="142" y="411"/>
                    </a:moveTo>
                    <a:cubicBezTo>
                      <a:pt x="6" y="411"/>
                      <a:pt x="6" y="411"/>
                      <a:pt x="6" y="411"/>
                    </a:cubicBezTo>
                    <a:cubicBezTo>
                      <a:pt x="4" y="411"/>
                      <a:pt x="2" y="411"/>
                      <a:pt x="0" y="410"/>
                    </a:cubicBezTo>
                    <a:cubicBezTo>
                      <a:pt x="2" y="414"/>
                      <a:pt x="5" y="417"/>
                      <a:pt x="10" y="417"/>
                    </a:cubicBezTo>
                    <a:cubicBezTo>
                      <a:pt x="138" y="417"/>
                      <a:pt x="138" y="417"/>
                      <a:pt x="138" y="417"/>
                    </a:cubicBezTo>
                    <a:cubicBezTo>
                      <a:pt x="143" y="417"/>
                      <a:pt x="147" y="414"/>
                      <a:pt x="148" y="410"/>
                    </a:cubicBezTo>
                    <a:cubicBezTo>
                      <a:pt x="146" y="411"/>
                      <a:pt x="144" y="411"/>
                      <a:pt x="142" y="411"/>
                    </a:cubicBezTo>
                    <a:close/>
                    <a:moveTo>
                      <a:pt x="142" y="165"/>
                    </a:moveTo>
                    <a:cubicBezTo>
                      <a:pt x="6" y="165"/>
                      <a:pt x="6" y="165"/>
                      <a:pt x="6" y="165"/>
                    </a:cubicBezTo>
                    <a:cubicBezTo>
                      <a:pt x="4" y="165"/>
                      <a:pt x="2" y="165"/>
                      <a:pt x="0" y="164"/>
                    </a:cubicBezTo>
                    <a:cubicBezTo>
                      <a:pt x="2" y="168"/>
                      <a:pt x="5" y="171"/>
                      <a:pt x="10" y="171"/>
                    </a:cubicBezTo>
                    <a:cubicBezTo>
                      <a:pt x="138" y="171"/>
                      <a:pt x="138" y="171"/>
                      <a:pt x="138" y="171"/>
                    </a:cubicBezTo>
                    <a:cubicBezTo>
                      <a:pt x="143" y="171"/>
                      <a:pt x="147" y="168"/>
                      <a:pt x="148" y="164"/>
                    </a:cubicBezTo>
                    <a:cubicBezTo>
                      <a:pt x="146" y="165"/>
                      <a:pt x="144" y="165"/>
                      <a:pt x="142" y="165"/>
                    </a:cubicBezTo>
                    <a:close/>
                    <a:moveTo>
                      <a:pt x="142" y="329"/>
                    </a:moveTo>
                    <a:cubicBezTo>
                      <a:pt x="6" y="329"/>
                      <a:pt x="6" y="329"/>
                      <a:pt x="6" y="329"/>
                    </a:cubicBezTo>
                    <a:cubicBezTo>
                      <a:pt x="4" y="329"/>
                      <a:pt x="2" y="329"/>
                      <a:pt x="0" y="328"/>
                    </a:cubicBezTo>
                    <a:cubicBezTo>
                      <a:pt x="2" y="332"/>
                      <a:pt x="5" y="335"/>
                      <a:pt x="10" y="335"/>
                    </a:cubicBezTo>
                    <a:cubicBezTo>
                      <a:pt x="138" y="335"/>
                      <a:pt x="138" y="335"/>
                      <a:pt x="138" y="335"/>
                    </a:cubicBezTo>
                    <a:cubicBezTo>
                      <a:pt x="143" y="335"/>
                      <a:pt x="147" y="332"/>
                      <a:pt x="148" y="328"/>
                    </a:cubicBezTo>
                    <a:cubicBezTo>
                      <a:pt x="146" y="329"/>
                      <a:pt x="144" y="329"/>
                      <a:pt x="142" y="329"/>
                    </a:cubicBezTo>
                    <a:close/>
                    <a:moveTo>
                      <a:pt x="142" y="247"/>
                    </a:moveTo>
                    <a:cubicBezTo>
                      <a:pt x="6" y="247"/>
                      <a:pt x="6" y="247"/>
                      <a:pt x="6" y="247"/>
                    </a:cubicBezTo>
                    <a:cubicBezTo>
                      <a:pt x="4" y="247"/>
                      <a:pt x="2" y="247"/>
                      <a:pt x="0" y="246"/>
                    </a:cubicBezTo>
                    <a:cubicBezTo>
                      <a:pt x="2" y="250"/>
                      <a:pt x="5" y="253"/>
                      <a:pt x="10" y="253"/>
                    </a:cubicBezTo>
                    <a:cubicBezTo>
                      <a:pt x="138" y="253"/>
                      <a:pt x="138" y="253"/>
                      <a:pt x="138" y="253"/>
                    </a:cubicBezTo>
                    <a:cubicBezTo>
                      <a:pt x="143" y="253"/>
                      <a:pt x="147" y="250"/>
                      <a:pt x="148" y="246"/>
                    </a:cubicBezTo>
                    <a:cubicBezTo>
                      <a:pt x="146" y="247"/>
                      <a:pt x="144" y="247"/>
                      <a:pt x="142" y="247"/>
                    </a:cubicBezTo>
                    <a:close/>
                  </a:path>
                </a:pathLst>
              </a:custGeom>
              <a:solidFill>
                <a:schemeClr val="tx1">
                  <a:lumMod val="75000"/>
                  <a:lumOff val="2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grpSp>
        <p:nvGrpSpPr>
          <p:cNvPr id="45" name="Content 1"/>
          <p:cNvGrpSpPr/>
          <p:nvPr/>
        </p:nvGrpSpPr>
        <p:grpSpPr>
          <a:xfrm>
            <a:off x="7880602" y="1373570"/>
            <a:ext cx="2463233" cy="568510"/>
            <a:chOff x="5338402" y="2302081"/>
            <a:chExt cx="3284310" cy="758011"/>
          </a:xfrm>
        </p:grpSpPr>
        <p:sp>
          <p:nvSpPr>
            <p:cNvPr id="46" name="Title 1"/>
            <p:cNvSpPr txBox="1"/>
            <p:nvPr/>
          </p:nvSpPr>
          <p:spPr>
            <a:xfrm>
              <a:off x="5338402" y="2302081"/>
              <a:ext cx="3284310" cy="338554"/>
            </a:xfrm>
            <a:prstGeom prst="rect">
              <a:avLst/>
            </a:prstGeom>
            <a:noFill/>
          </p:spPr>
          <p:txBody>
            <a:bodyPr wrap="square" rtlCol="0" anchor="t">
              <a:spAutoFit/>
            </a:bodyPr>
            <a:lstStyle/>
            <a:p>
              <a:r>
                <a:rPr lang="en-US" sz="1050" dirty="0" err="1">
                  <a:cs typeface="+mn-ea"/>
                  <a:sym typeface="+mn-lt"/>
                </a:rPr>
                <a:t>Lorem</a:t>
              </a:r>
              <a:r>
                <a:rPr lang="en-US" sz="1050" dirty="0">
                  <a:cs typeface="+mn-ea"/>
                  <a:sym typeface="+mn-lt"/>
                </a:rPr>
                <a:t> </a:t>
              </a:r>
              <a:r>
                <a:rPr lang="en-US" sz="1050" dirty="0" err="1">
                  <a:cs typeface="+mn-ea"/>
                  <a:sym typeface="+mn-lt"/>
                </a:rPr>
                <a:t>Ipsum</a:t>
              </a:r>
              <a:endParaRPr lang="id-ID" sz="1050" dirty="0">
                <a:cs typeface="+mn-ea"/>
                <a:sym typeface="+mn-lt"/>
              </a:endParaRPr>
            </a:p>
          </p:txBody>
        </p:sp>
        <p:sp>
          <p:nvSpPr>
            <p:cNvPr id="47" name="Details 1"/>
            <p:cNvSpPr txBox="1"/>
            <p:nvPr/>
          </p:nvSpPr>
          <p:spPr>
            <a:xfrm>
              <a:off x="5338403" y="2548756"/>
              <a:ext cx="3284309" cy="511336"/>
            </a:xfrm>
            <a:prstGeom prst="rect">
              <a:avLst/>
            </a:prstGeom>
            <a:noFill/>
          </p:spPr>
          <p:txBody>
            <a:bodyPr wrap="square" rtlCol="0" anchor="t">
              <a:spAutoFit/>
            </a:bodyPr>
            <a:lstStyle/>
            <a:p>
              <a:pPr>
                <a:lnSpc>
                  <a:spcPts val="1200"/>
                </a:lnSpc>
              </a:pPr>
              <a:r>
                <a:rPr lang="en-US" sz="751" dirty="0">
                  <a:solidFill>
                    <a:schemeClr val="bg1">
                      <a:lumMod val="50000"/>
                    </a:schemeClr>
                  </a:solidFill>
                  <a:cs typeface="+mn-ea"/>
                  <a:sym typeface="+mn-lt"/>
                </a:rPr>
                <a:t>This Great Paragraph line is a sample </a:t>
              </a:r>
              <a:r>
                <a:rPr lang="en-US" sz="751" dirty="0" err="1">
                  <a:solidFill>
                    <a:schemeClr val="bg1">
                      <a:lumMod val="50000"/>
                    </a:schemeClr>
                  </a:solidFill>
                  <a:cs typeface="+mn-ea"/>
                  <a:sym typeface="+mn-lt"/>
                </a:rPr>
                <a:t>Lorem</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ipsum</a:t>
              </a:r>
              <a:r>
                <a:rPr lang="en-US" sz="751" dirty="0">
                  <a:solidFill>
                    <a:schemeClr val="bg1">
                      <a:lumMod val="50000"/>
                    </a:schemeClr>
                  </a:solidFill>
                  <a:cs typeface="+mn-ea"/>
                  <a:sym typeface="+mn-lt"/>
                </a:rPr>
                <a:t> dolor</a:t>
              </a:r>
            </a:p>
          </p:txBody>
        </p:sp>
      </p:grpSp>
      <p:grpSp>
        <p:nvGrpSpPr>
          <p:cNvPr id="48" name="Content 2"/>
          <p:cNvGrpSpPr/>
          <p:nvPr/>
        </p:nvGrpSpPr>
        <p:grpSpPr>
          <a:xfrm>
            <a:off x="7880602" y="2020249"/>
            <a:ext cx="2463233" cy="568509"/>
            <a:chOff x="5338402" y="3046093"/>
            <a:chExt cx="3284310" cy="758010"/>
          </a:xfrm>
        </p:grpSpPr>
        <p:sp>
          <p:nvSpPr>
            <p:cNvPr id="49" name="Title 1"/>
            <p:cNvSpPr txBox="1"/>
            <p:nvPr/>
          </p:nvSpPr>
          <p:spPr>
            <a:xfrm>
              <a:off x="5338402" y="3046093"/>
              <a:ext cx="3284310" cy="338554"/>
            </a:xfrm>
            <a:prstGeom prst="rect">
              <a:avLst/>
            </a:prstGeom>
            <a:noFill/>
          </p:spPr>
          <p:txBody>
            <a:bodyPr wrap="square" rtlCol="0" anchor="t">
              <a:spAutoFit/>
            </a:bodyPr>
            <a:lstStyle/>
            <a:p>
              <a:r>
                <a:rPr lang="en-US" sz="1050" dirty="0">
                  <a:cs typeface="+mn-ea"/>
                  <a:sym typeface="+mn-lt"/>
                </a:rPr>
                <a:t>Frontal Lobe</a:t>
              </a:r>
              <a:endParaRPr lang="id-ID" sz="1050" dirty="0">
                <a:cs typeface="+mn-ea"/>
                <a:sym typeface="+mn-lt"/>
              </a:endParaRPr>
            </a:p>
          </p:txBody>
        </p:sp>
        <p:sp>
          <p:nvSpPr>
            <p:cNvPr id="50" name="Details 1"/>
            <p:cNvSpPr txBox="1"/>
            <p:nvPr/>
          </p:nvSpPr>
          <p:spPr>
            <a:xfrm>
              <a:off x="5338403" y="3292767"/>
              <a:ext cx="3284309" cy="511336"/>
            </a:xfrm>
            <a:prstGeom prst="rect">
              <a:avLst/>
            </a:prstGeom>
            <a:noFill/>
          </p:spPr>
          <p:txBody>
            <a:bodyPr wrap="square" rtlCol="0" anchor="t">
              <a:spAutoFit/>
            </a:bodyPr>
            <a:lstStyle/>
            <a:p>
              <a:pPr>
                <a:lnSpc>
                  <a:spcPts val="1200"/>
                </a:lnSpc>
              </a:pPr>
              <a:r>
                <a:rPr lang="en-US" sz="751" dirty="0">
                  <a:solidFill>
                    <a:schemeClr val="bg1">
                      <a:lumMod val="50000"/>
                    </a:schemeClr>
                  </a:solidFill>
                  <a:cs typeface="+mn-ea"/>
                  <a:sym typeface="+mn-lt"/>
                </a:rPr>
                <a:t>This Great Paragraph line is a sample </a:t>
              </a:r>
              <a:r>
                <a:rPr lang="en-US" sz="751" dirty="0" err="1">
                  <a:solidFill>
                    <a:schemeClr val="bg1">
                      <a:lumMod val="50000"/>
                    </a:schemeClr>
                  </a:solidFill>
                  <a:cs typeface="+mn-ea"/>
                  <a:sym typeface="+mn-lt"/>
                </a:rPr>
                <a:t>Lorem</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ipsum</a:t>
              </a:r>
              <a:r>
                <a:rPr lang="en-US" sz="751" dirty="0">
                  <a:solidFill>
                    <a:schemeClr val="bg1">
                      <a:lumMod val="50000"/>
                    </a:schemeClr>
                  </a:solidFill>
                  <a:cs typeface="+mn-ea"/>
                  <a:sym typeface="+mn-lt"/>
                </a:rPr>
                <a:t> dolor</a:t>
              </a:r>
            </a:p>
          </p:txBody>
        </p:sp>
      </p:grpSp>
      <p:grpSp>
        <p:nvGrpSpPr>
          <p:cNvPr id="57" name="Content 3"/>
          <p:cNvGrpSpPr/>
          <p:nvPr/>
        </p:nvGrpSpPr>
        <p:grpSpPr>
          <a:xfrm>
            <a:off x="7880602" y="2666920"/>
            <a:ext cx="2463233" cy="568509"/>
            <a:chOff x="5338402" y="3859377"/>
            <a:chExt cx="3284310" cy="758010"/>
          </a:xfrm>
        </p:grpSpPr>
        <p:sp>
          <p:nvSpPr>
            <p:cNvPr id="58" name="Title 1"/>
            <p:cNvSpPr txBox="1"/>
            <p:nvPr/>
          </p:nvSpPr>
          <p:spPr>
            <a:xfrm>
              <a:off x="5338402" y="3859377"/>
              <a:ext cx="3284310" cy="338554"/>
            </a:xfrm>
            <a:prstGeom prst="rect">
              <a:avLst/>
            </a:prstGeom>
            <a:noFill/>
          </p:spPr>
          <p:txBody>
            <a:bodyPr wrap="square" rtlCol="0" anchor="t">
              <a:spAutoFit/>
            </a:bodyPr>
            <a:lstStyle/>
            <a:p>
              <a:r>
                <a:rPr lang="en-US" sz="1050" dirty="0" err="1">
                  <a:cs typeface="+mn-ea"/>
                  <a:sym typeface="+mn-lt"/>
                </a:rPr>
                <a:t>Cerebelum</a:t>
              </a:r>
              <a:endParaRPr lang="id-ID" sz="1050" dirty="0">
                <a:cs typeface="+mn-ea"/>
                <a:sym typeface="+mn-lt"/>
              </a:endParaRPr>
            </a:p>
          </p:txBody>
        </p:sp>
        <p:sp>
          <p:nvSpPr>
            <p:cNvPr id="60" name="Details 1"/>
            <p:cNvSpPr txBox="1"/>
            <p:nvPr/>
          </p:nvSpPr>
          <p:spPr>
            <a:xfrm>
              <a:off x="5338403" y="4106051"/>
              <a:ext cx="3284309" cy="511336"/>
            </a:xfrm>
            <a:prstGeom prst="rect">
              <a:avLst/>
            </a:prstGeom>
            <a:noFill/>
          </p:spPr>
          <p:txBody>
            <a:bodyPr wrap="square" rtlCol="0" anchor="t">
              <a:spAutoFit/>
            </a:bodyPr>
            <a:lstStyle/>
            <a:p>
              <a:pPr>
                <a:lnSpc>
                  <a:spcPts val="1200"/>
                </a:lnSpc>
              </a:pPr>
              <a:r>
                <a:rPr lang="en-US" sz="751" dirty="0">
                  <a:solidFill>
                    <a:schemeClr val="bg1">
                      <a:lumMod val="50000"/>
                    </a:schemeClr>
                  </a:solidFill>
                  <a:cs typeface="+mn-ea"/>
                  <a:sym typeface="+mn-lt"/>
                </a:rPr>
                <a:t>This Great Paragraph line is a sample </a:t>
              </a:r>
              <a:r>
                <a:rPr lang="en-US" sz="751" dirty="0" err="1">
                  <a:solidFill>
                    <a:schemeClr val="bg1">
                      <a:lumMod val="50000"/>
                    </a:schemeClr>
                  </a:solidFill>
                  <a:cs typeface="+mn-ea"/>
                  <a:sym typeface="+mn-lt"/>
                </a:rPr>
                <a:t>Lorem</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ipsum</a:t>
              </a:r>
              <a:r>
                <a:rPr lang="en-US" sz="751" dirty="0">
                  <a:solidFill>
                    <a:schemeClr val="bg1">
                      <a:lumMod val="50000"/>
                    </a:schemeClr>
                  </a:solidFill>
                  <a:cs typeface="+mn-ea"/>
                  <a:sym typeface="+mn-lt"/>
                </a:rPr>
                <a:t> dolor</a:t>
              </a:r>
            </a:p>
          </p:txBody>
        </p:sp>
      </p:grpSp>
      <p:grpSp>
        <p:nvGrpSpPr>
          <p:cNvPr id="51" name="Content 4"/>
          <p:cNvGrpSpPr/>
          <p:nvPr/>
        </p:nvGrpSpPr>
        <p:grpSpPr>
          <a:xfrm>
            <a:off x="7880602" y="3313593"/>
            <a:ext cx="2463233" cy="568509"/>
            <a:chOff x="5403497" y="4588509"/>
            <a:chExt cx="3284310" cy="758010"/>
          </a:xfrm>
        </p:grpSpPr>
        <p:sp>
          <p:nvSpPr>
            <p:cNvPr id="52" name="Title 1"/>
            <p:cNvSpPr txBox="1"/>
            <p:nvPr/>
          </p:nvSpPr>
          <p:spPr>
            <a:xfrm>
              <a:off x="5403497" y="4588509"/>
              <a:ext cx="3284310" cy="338554"/>
            </a:xfrm>
            <a:prstGeom prst="rect">
              <a:avLst/>
            </a:prstGeom>
            <a:noFill/>
          </p:spPr>
          <p:txBody>
            <a:bodyPr wrap="square" rtlCol="0" anchor="t">
              <a:spAutoFit/>
            </a:bodyPr>
            <a:lstStyle/>
            <a:p>
              <a:r>
                <a:rPr lang="en-US" sz="1050" dirty="0">
                  <a:cs typeface="+mn-ea"/>
                  <a:sym typeface="+mn-lt"/>
                </a:rPr>
                <a:t>Parietal Lobe</a:t>
              </a:r>
              <a:endParaRPr lang="id-ID" sz="1050" dirty="0">
                <a:cs typeface="+mn-ea"/>
                <a:sym typeface="+mn-lt"/>
              </a:endParaRPr>
            </a:p>
          </p:txBody>
        </p:sp>
        <p:sp>
          <p:nvSpPr>
            <p:cNvPr id="53" name="Details 1"/>
            <p:cNvSpPr txBox="1"/>
            <p:nvPr/>
          </p:nvSpPr>
          <p:spPr>
            <a:xfrm>
              <a:off x="5403498" y="4835183"/>
              <a:ext cx="3284309" cy="511336"/>
            </a:xfrm>
            <a:prstGeom prst="rect">
              <a:avLst/>
            </a:prstGeom>
            <a:noFill/>
          </p:spPr>
          <p:txBody>
            <a:bodyPr wrap="square" rtlCol="0" anchor="t">
              <a:spAutoFit/>
            </a:bodyPr>
            <a:lstStyle/>
            <a:p>
              <a:pPr>
                <a:lnSpc>
                  <a:spcPts val="1200"/>
                </a:lnSpc>
              </a:pPr>
              <a:r>
                <a:rPr lang="en-US" sz="751" dirty="0">
                  <a:solidFill>
                    <a:schemeClr val="bg1">
                      <a:lumMod val="50000"/>
                    </a:schemeClr>
                  </a:solidFill>
                  <a:cs typeface="+mn-ea"/>
                  <a:sym typeface="+mn-lt"/>
                </a:rPr>
                <a:t>This Great Paragraph line is a sample </a:t>
              </a:r>
              <a:r>
                <a:rPr lang="en-US" sz="751" dirty="0" err="1">
                  <a:solidFill>
                    <a:schemeClr val="bg1">
                      <a:lumMod val="50000"/>
                    </a:schemeClr>
                  </a:solidFill>
                  <a:cs typeface="+mn-ea"/>
                  <a:sym typeface="+mn-lt"/>
                </a:rPr>
                <a:t>Lorem</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ipsum</a:t>
              </a:r>
              <a:r>
                <a:rPr lang="en-US" sz="751" dirty="0">
                  <a:solidFill>
                    <a:schemeClr val="bg1">
                      <a:lumMod val="50000"/>
                    </a:schemeClr>
                  </a:solidFill>
                  <a:cs typeface="+mn-ea"/>
                  <a:sym typeface="+mn-lt"/>
                </a:rPr>
                <a:t> dolor</a:t>
              </a:r>
            </a:p>
          </p:txBody>
        </p:sp>
      </p:grpSp>
      <p:grpSp>
        <p:nvGrpSpPr>
          <p:cNvPr id="54" name="Content 5"/>
          <p:cNvGrpSpPr/>
          <p:nvPr/>
        </p:nvGrpSpPr>
        <p:grpSpPr>
          <a:xfrm>
            <a:off x="7880602" y="3960265"/>
            <a:ext cx="2463233" cy="568509"/>
            <a:chOff x="5403497" y="5248312"/>
            <a:chExt cx="3284310" cy="758010"/>
          </a:xfrm>
        </p:grpSpPr>
        <p:sp>
          <p:nvSpPr>
            <p:cNvPr id="55" name="Title 1"/>
            <p:cNvSpPr txBox="1"/>
            <p:nvPr/>
          </p:nvSpPr>
          <p:spPr>
            <a:xfrm>
              <a:off x="5403497" y="5248312"/>
              <a:ext cx="3284310" cy="338554"/>
            </a:xfrm>
            <a:prstGeom prst="rect">
              <a:avLst/>
            </a:prstGeom>
            <a:noFill/>
          </p:spPr>
          <p:txBody>
            <a:bodyPr wrap="square" rtlCol="0" anchor="t">
              <a:spAutoFit/>
            </a:bodyPr>
            <a:lstStyle/>
            <a:p>
              <a:r>
                <a:rPr lang="en-US" sz="1050" dirty="0" err="1">
                  <a:cs typeface="+mn-ea"/>
                  <a:sym typeface="+mn-lt"/>
                </a:rPr>
                <a:t>Laudantium</a:t>
              </a:r>
              <a:endParaRPr lang="id-ID" sz="1050" dirty="0">
                <a:cs typeface="+mn-ea"/>
                <a:sym typeface="+mn-lt"/>
              </a:endParaRPr>
            </a:p>
          </p:txBody>
        </p:sp>
        <p:sp>
          <p:nvSpPr>
            <p:cNvPr id="56" name="Details 1"/>
            <p:cNvSpPr txBox="1"/>
            <p:nvPr/>
          </p:nvSpPr>
          <p:spPr>
            <a:xfrm>
              <a:off x="5403498" y="5494986"/>
              <a:ext cx="3284309" cy="511336"/>
            </a:xfrm>
            <a:prstGeom prst="rect">
              <a:avLst/>
            </a:prstGeom>
            <a:noFill/>
          </p:spPr>
          <p:txBody>
            <a:bodyPr wrap="square" rtlCol="0" anchor="t">
              <a:spAutoFit/>
            </a:bodyPr>
            <a:lstStyle/>
            <a:p>
              <a:pPr>
                <a:lnSpc>
                  <a:spcPts val="1200"/>
                </a:lnSpc>
              </a:pPr>
              <a:r>
                <a:rPr lang="en-US" sz="751" dirty="0">
                  <a:solidFill>
                    <a:schemeClr val="bg1">
                      <a:lumMod val="50000"/>
                    </a:schemeClr>
                  </a:solidFill>
                  <a:cs typeface="+mn-ea"/>
                  <a:sym typeface="+mn-lt"/>
                </a:rPr>
                <a:t>This Great Paragraph line is a sample </a:t>
              </a:r>
              <a:r>
                <a:rPr lang="en-US" sz="751" dirty="0" err="1">
                  <a:solidFill>
                    <a:schemeClr val="bg1">
                      <a:lumMod val="50000"/>
                    </a:schemeClr>
                  </a:solidFill>
                  <a:cs typeface="+mn-ea"/>
                  <a:sym typeface="+mn-lt"/>
                </a:rPr>
                <a:t>Lorem</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ipsum</a:t>
              </a:r>
              <a:r>
                <a:rPr lang="en-US" sz="751" dirty="0">
                  <a:solidFill>
                    <a:schemeClr val="bg1">
                      <a:lumMod val="50000"/>
                    </a:schemeClr>
                  </a:solidFill>
                  <a:cs typeface="+mn-ea"/>
                  <a:sym typeface="+mn-lt"/>
                </a:rPr>
                <a:t> dolor</a:t>
              </a:r>
            </a:p>
          </p:txBody>
        </p:sp>
      </p:grpSp>
      <p:grpSp>
        <p:nvGrpSpPr>
          <p:cNvPr id="91" name="Content 6"/>
          <p:cNvGrpSpPr/>
          <p:nvPr/>
        </p:nvGrpSpPr>
        <p:grpSpPr>
          <a:xfrm>
            <a:off x="7880602" y="4606938"/>
            <a:ext cx="2463233" cy="568509"/>
            <a:chOff x="5403497" y="5879931"/>
            <a:chExt cx="3284310" cy="758010"/>
          </a:xfrm>
        </p:grpSpPr>
        <p:sp>
          <p:nvSpPr>
            <p:cNvPr id="92" name="Title 1"/>
            <p:cNvSpPr txBox="1"/>
            <p:nvPr/>
          </p:nvSpPr>
          <p:spPr>
            <a:xfrm>
              <a:off x="5403497" y="5879931"/>
              <a:ext cx="3284310" cy="338554"/>
            </a:xfrm>
            <a:prstGeom prst="rect">
              <a:avLst/>
            </a:prstGeom>
            <a:noFill/>
          </p:spPr>
          <p:txBody>
            <a:bodyPr wrap="square" rtlCol="0" anchor="t">
              <a:spAutoFit/>
            </a:bodyPr>
            <a:lstStyle/>
            <a:p>
              <a:r>
                <a:rPr lang="en-US" sz="1050" dirty="0">
                  <a:cs typeface="+mn-ea"/>
                  <a:sym typeface="+mn-lt"/>
                </a:rPr>
                <a:t>Occipital Lobe</a:t>
              </a:r>
              <a:endParaRPr lang="id-ID" sz="1050" dirty="0">
                <a:cs typeface="+mn-ea"/>
                <a:sym typeface="+mn-lt"/>
              </a:endParaRPr>
            </a:p>
          </p:txBody>
        </p:sp>
        <p:sp>
          <p:nvSpPr>
            <p:cNvPr id="93" name="Details 1"/>
            <p:cNvSpPr txBox="1"/>
            <p:nvPr/>
          </p:nvSpPr>
          <p:spPr>
            <a:xfrm>
              <a:off x="5403498" y="6126605"/>
              <a:ext cx="3284309" cy="511336"/>
            </a:xfrm>
            <a:prstGeom prst="rect">
              <a:avLst/>
            </a:prstGeom>
            <a:noFill/>
          </p:spPr>
          <p:txBody>
            <a:bodyPr wrap="square" rtlCol="0" anchor="t">
              <a:spAutoFit/>
            </a:bodyPr>
            <a:lstStyle/>
            <a:p>
              <a:pPr>
                <a:lnSpc>
                  <a:spcPts val="1200"/>
                </a:lnSpc>
              </a:pPr>
              <a:r>
                <a:rPr lang="en-US" sz="751" dirty="0">
                  <a:solidFill>
                    <a:schemeClr val="bg1">
                      <a:lumMod val="50000"/>
                    </a:schemeClr>
                  </a:solidFill>
                  <a:cs typeface="+mn-ea"/>
                  <a:sym typeface="+mn-lt"/>
                </a:rPr>
                <a:t>This Great Paragraph line is a sample </a:t>
              </a:r>
              <a:r>
                <a:rPr lang="en-US" sz="751" dirty="0" err="1">
                  <a:solidFill>
                    <a:schemeClr val="bg1">
                      <a:lumMod val="50000"/>
                    </a:schemeClr>
                  </a:solidFill>
                  <a:cs typeface="+mn-ea"/>
                  <a:sym typeface="+mn-lt"/>
                </a:rPr>
                <a:t>Lorem</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ipsum</a:t>
              </a:r>
              <a:r>
                <a:rPr lang="en-US" sz="751" dirty="0">
                  <a:solidFill>
                    <a:schemeClr val="bg1">
                      <a:lumMod val="50000"/>
                    </a:schemeClr>
                  </a:solidFill>
                  <a:cs typeface="+mn-ea"/>
                  <a:sym typeface="+mn-lt"/>
                </a:rPr>
                <a:t> dolor</a:t>
              </a:r>
            </a:p>
          </p:txBody>
        </p:sp>
      </p:grpSp>
      <p:grpSp>
        <p:nvGrpSpPr>
          <p:cNvPr id="13" name="Group 12"/>
          <p:cNvGrpSpPr/>
          <p:nvPr/>
        </p:nvGrpSpPr>
        <p:grpSpPr>
          <a:xfrm>
            <a:off x="2407056" y="3882116"/>
            <a:ext cx="3699196" cy="1304660"/>
            <a:chOff x="1177407" y="4265374"/>
            <a:chExt cx="4932261" cy="1739543"/>
          </a:xfrm>
        </p:grpSpPr>
        <p:sp>
          <p:nvSpPr>
            <p:cNvPr id="94" name="TextBox 93"/>
            <p:cNvSpPr txBox="1"/>
            <p:nvPr/>
          </p:nvSpPr>
          <p:spPr>
            <a:xfrm>
              <a:off x="4021061" y="4265374"/>
              <a:ext cx="2088607" cy="369331"/>
            </a:xfrm>
            <a:prstGeom prst="rect">
              <a:avLst/>
            </a:prstGeom>
            <a:noFill/>
          </p:spPr>
          <p:txBody>
            <a:bodyPr wrap="none" rtlCol="0">
              <a:spAutoFit/>
            </a:bodyPr>
            <a:lstStyle/>
            <a:p>
              <a:pPr algn="r"/>
              <a:r>
                <a:rPr lang="id-ID" sz="1200" dirty="0">
                  <a:cs typeface="+mn-ea"/>
                  <a:sym typeface="+mn-lt"/>
                </a:rPr>
                <a:t>Nostrud Exercitation</a:t>
              </a:r>
              <a:endParaRPr lang="en-US" sz="1200" dirty="0">
                <a:cs typeface="+mn-ea"/>
                <a:sym typeface="+mn-lt"/>
              </a:endParaRPr>
            </a:p>
          </p:txBody>
        </p:sp>
        <p:sp>
          <p:nvSpPr>
            <p:cNvPr id="99" name="TextBox 98"/>
            <p:cNvSpPr txBox="1"/>
            <p:nvPr/>
          </p:nvSpPr>
          <p:spPr>
            <a:xfrm>
              <a:off x="1177407" y="4628560"/>
              <a:ext cx="4932261" cy="1376357"/>
            </a:xfrm>
            <a:prstGeom prst="rect">
              <a:avLst/>
            </a:prstGeom>
            <a:noFill/>
          </p:spPr>
          <p:txBody>
            <a:bodyPr wrap="square" rtlCol="0">
              <a:spAutoFit/>
            </a:bodyPr>
            <a:lstStyle/>
            <a:p>
              <a:pPr algn="r">
                <a:lnSpc>
                  <a:spcPts val="1500"/>
                </a:lnSpc>
                <a:spcBef>
                  <a:spcPts val="451"/>
                </a:spcBef>
                <a:spcAft>
                  <a:spcPts val="451"/>
                </a:spcAft>
              </a:pPr>
              <a:r>
                <a:rPr lang="id-ID" sz="900" dirty="0">
                  <a:solidFill>
                    <a:schemeClr val="bg1">
                      <a:lumMod val="50000"/>
                    </a:schemeClr>
                  </a:solidFill>
                  <a:cs typeface="+mn-ea"/>
                  <a:sym typeface="+mn-lt"/>
                </a:rPr>
                <a:t>This is a Body Sample Text with Paragraph styles of Lorem ipsum dolor sit amet, consectetur adipiscing elit, sed do eiusmod tempor incididunt ut labore et dolore magna aliqua. Duis aute irure dolor in reprehenderit in voluptate velit esse cillum dolore eu fugiat nulla pariatur.</a:t>
              </a:r>
              <a:endParaRPr lang="en-US" sz="900" dirty="0">
                <a:solidFill>
                  <a:schemeClr val="bg1">
                    <a:lumMod val="50000"/>
                  </a:schemeClr>
                </a:solidFill>
                <a:cs typeface="+mn-ea"/>
                <a:sym typeface="+mn-lt"/>
              </a:endParaRPr>
            </a:p>
          </p:txBody>
        </p:sp>
      </p:grpSp>
      <p:sp>
        <p:nvSpPr>
          <p:cNvPr id="100" name="TextBox 99"/>
          <p:cNvSpPr txBox="1"/>
          <p:nvPr/>
        </p:nvSpPr>
        <p:spPr>
          <a:xfrm>
            <a:off x="5229091" y="3419618"/>
            <a:ext cx="877164" cy="507831"/>
          </a:xfrm>
          <a:prstGeom prst="rect">
            <a:avLst/>
          </a:prstGeom>
          <a:noFill/>
        </p:spPr>
        <p:txBody>
          <a:bodyPr wrap="none" rtlCol="0" anchor="ctr">
            <a:spAutoFit/>
          </a:bodyPr>
          <a:lstStyle/>
          <a:p>
            <a:pPr algn="r"/>
            <a:r>
              <a:rPr lang="en-US" sz="2700" b="1" dirty="0">
                <a:solidFill>
                  <a:schemeClr val="bg1">
                    <a:lumMod val="65000"/>
                  </a:schemeClr>
                </a:solidFill>
                <a:cs typeface="+mn-ea"/>
                <a:sym typeface="+mn-lt"/>
              </a:rPr>
              <a:t>98%</a:t>
            </a:r>
          </a:p>
        </p:txBody>
      </p:sp>
      <p:grpSp>
        <p:nvGrpSpPr>
          <p:cNvPr id="14" name="Group 13"/>
          <p:cNvGrpSpPr/>
          <p:nvPr/>
        </p:nvGrpSpPr>
        <p:grpSpPr>
          <a:xfrm>
            <a:off x="2407056" y="2222421"/>
            <a:ext cx="3699196" cy="941804"/>
            <a:chOff x="1177407" y="2052452"/>
            <a:chExt cx="4932261" cy="1255740"/>
          </a:xfrm>
        </p:grpSpPr>
        <p:sp>
          <p:nvSpPr>
            <p:cNvPr id="101" name="TextBox 100"/>
            <p:cNvSpPr txBox="1"/>
            <p:nvPr/>
          </p:nvSpPr>
          <p:spPr>
            <a:xfrm>
              <a:off x="4147164" y="2052452"/>
              <a:ext cx="1962504" cy="369332"/>
            </a:xfrm>
            <a:prstGeom prst="rect">
              <a:avLst/>
            </a:prstGeom>
            <a:noFill/>
          </p:spPr>
          <p:txBody>
            <a:bodyPr wrap="none" rtlCol="0">
              <a:spAutoFit/>
            </a:bodyPr>
            <a:lstStyle/>
            <a:p>
              <a:pPr algn="r"/>
              <a:r>
                <a:rPr lang="en-US" sz="1200" dirty="0">
                  <a:cs typeface="+mn-ea"/>
                  <a:sym typeface="+mn-lt"/>
                </a:rPr>
                <a:t>Some Details Here</a:t>
              </a:r>
            </a:p>
          </p:txBody>
        </p:sp>
        <p:sp>
          <p:nvSpPr>
            <p:cNvPr id="102" name="TextBox 101"/>
            <p:cNvSpPr txBox="1"/>
            <p:nvPr/>
          </p:nvSpPr>
          <p:spPr>
            <a:xfrm>
              <a:off x="1177407" y="2415639"/>
              <a:ext cx="4932261" cy="892553"/>
            </a:xfrm>
            <a:prstGeom prst="rect">
              <a:avLst/>
            </a:prstGeom>
            <a:noFill/>
          </p:spPr>
          <p:txBody>
            <a:bodyPr wrap="square" rtlCol="0">
              <a:spAutoFit/>
            </a:bodyPr>
            <a:lstStyle/>
            <a:p>
              <a:pPr algn="r">
                <a:lnSpc>
                  <a:spcPts val="1500"/>
                </a:lnSpc>
                <a:spcBef>
                  <a:spcPts val="451"/>
                </a:spcBef>
                <a:spcAft>
                  <a:spcPts val="451"/>
                </a:spcAft>
              </a:pPr>
              <a:r>
                <a:rPr lang="id-ID" sz="900" dirty="0">
                  <a:solidFill>
                    <a:schemeClr val="bg1">
                      <a:lumMod val="50000"/>
                    </a:schemeClr>
                  </a:solidFill>
                  <a:cs typeface="+mn-ea"/>
                  <a:sym typeface="+mn-lt"/>
                </a:rPr>
                <a:t>This Great Paragraph line is a sample to fill this Beautiful place and text holder.</a:t>
              </a:r>
              <a:r>
                <a:rPr lang="en-US" sz="900" dirty="0">
                  <a:solidFill>
                    <a:schemeClr val="bg1">
                      <a:lumMod val="50000"/>
                    </a:schemeClr>
                  </a:solidFill>
                  <a:cs typeface="+mn-ea"/>
                  <a:sym typeface="+mn-lt"/>
                </a:rPr>
                <a:t>  </a:t>
              </a:r>
              <a:r>
                <a:rPr lang="id-ID" sz="900" dirty="0">
                  <a:solidFill>
                    <a:schemeClr val="bg1">
                      <a:lumMod val="50000"/>
                    </a:schemeClr>
                  </a:solidFill>
                  <a:cs typeface="+mn-ea"/>
                  <a:sym typeface="+mn-lt"/>
                </a:rPr>
                <a:t>Please put your awesome words to change this one as we use the Lorem ipsum dolor sit amet.</a:t>
              </a:r>
              <a:r>
                <a:rPr lang="en-US" sz="900" dirty="0">
                  <a:solidFill>
                    <a:schemeClr val="bg1">
                      <a:lumMod val="50000"/>
                    </a:schemeClr>
                  </a:solidFill>
                  <a:cs typeface="+mn-ea"/>
                  <a:sym typeface="+mn-lt"/>
                </a:rPr>
                <a:t>  </a:t>
              </a:r>
            </a:p>
          </p:txBody>
        </p:sp>
      </p:grpSp>
      <p:sp>
        <p:nvSpPr>
          <p:cNvPr id="103" name="Freeform 1"/>
          <p:cNvSpPr>
            <a:spLocks noEditPoints="1"/>
          </p:cNvSpPr>
          <p:nvPr/>
        </p:nvSpPr>
        <p:spPr bwMode="auto">
          <a:xfrm>
            <a:off x="7601082" y="1418620"/>
            <a:ext cx="232924" cy="293136"/>
          </a:xfrm>
          <a:custGeom>
            <a:avLst/>
            <a:gdLst>
              <a:gd name="T0" fmla="*/ 45 w 62"/>
              <a:gd name="T1" fmla="*/ 4 h 75"/>
              <a:gd name="T2" fmla="*/ 42 w 62"/>
              <a:gd name="T3" fmla="*/ 1 h 75"/>
              <a:gd name="T4" fmla="*/ 36 w 62"/>
              <a:gd name="T5" fmla="*/ 2 h 75"/>
              <a:gd name="T6" fmla="*/ 35 w 62"/>
              <a:gd name="T7" fmla="*/ 5 h 75"/>
              <a:gd name="T8" fmla="*/ 37 w 62"/>
              <a:gd name="T9" fmla="*/ 9 h 75"/>
              <a:gd name="T10" fmla="*/ 0 w 62"/>
              <a:gd name="T11" fmla="*/ 32 h 75"/>
              <a:gd name="T12" fmla="*/ 9 w 62"/>
              <a:gd name="T13" fmla="*/ 55 h 75"/>
              <a:gd name="T14" fmla="*/ 2 w 62"/>
              <a:gd name="T15" fmla="*/ 50 h 75"/>
              <a:gd name="T16" fmla="*/ 7 w 62"/>
              <a:gd name="T17" fmla="*/ 58 h 75"/>
              <a:gd name="T18" fmla="*/ 7 w 62"/>
              <a:gd name="T19" fmla="*/ 62 h 75"/>
              <a:gd name="T20" fmla="*/ 10 w 62"/>
              <a:gd name="T21" fmla="*/ 61 h 75"/>
              <a:gd name="T22" fmla="*/ 22 w 62"/>
              <a:gd name="T23" fmla="*/ 64 h 75"/>
              <a:gd name="T24" fmla="*/ 13 w 62"/>
              <a:gd name="T25" fmla="*/ 66 h 75"/>
              <a:gd name="T26" fmla="*/ 9 w 62"/>
              <a:gd name="T27" fmla="*/ 69 h 75"/>
              <a:gd name="T28" fmla="*/ 9 w 62"/>
              <a:gd name="T29" fmla="*/ 75 h 75"/>
              <a:gd name="T30" fmla="*/ 48 w 62"/>
              <a:gd name="T31" fmla="*/ 72 h 75"/>
              <a:gd name="T32" fmla="*/ 44 w 62"/>
              <a:gd name="T33" fmla="*/ 69 h 75"/>
              <a:gd name="T34" fmla="*/ 30 w 62"/>
              <a:gd name="T35" fmla="*/ 66 h 75"/>
              <a:gd name="T36" fmla="*/ 54 w 62"/>
              <a:gd name="T37" fmla="*/ 48 h 75"/>
              <a:gd name="T38" fmla="*/ 27 w 62"/>
              <a:gd name="T39" fmla="*/ 46 h 75"/>
              <a:gd name="T40" fmla="*/ 27 w 62"/>
              <a:gd name="T41" fmla="*/ 55 h 75"/>
              <a:gd name="T42" fmla="*/ 27 w 62"/>
              <a:gd name="T43" fmla="*/ 44 h 75"/>
              <a:gd name="T44" fmla="*/ 38 w 62"/>
              <a:gd name="T45" fmla="*/ 33 h 75"/>
              <a:gd name="T46" fmla="*/ 27 w 62"/>
              <a:gd name="T47" fmla="*/ 44 h 75"/>
              <a:gd name="T48" fmla="*/ 49 w 62"/>
              <a:gd name="T49" fmla="*/ 33 h 75"/>
              <a:gd name="T50" fmla="*/ 40 w 62"/>
              <a:gd name="T51" fmla="*/ 33 h 75"/>
              <a:gd name="T52" fmla="*/ 39 w 62"/>
              <a:gd name="T53" fmla="*/ 23 h 75"/>
              <a:gd name="T54" fmla="*/ 40 w 62"/>
              <a:gd name="T55" fmla="*/ 31 h 75"/>
              <a:gd name="T56" fmla="*/ 27 w 62"/>
              <a:gd name="T57" fmla="*/ 31 h 75"/>
              <a:gd name="T58" fmla="*/ 36 w 62"/>
              <a:gd name="T59" fmla="*/ 22 h 75"/>
              <a:gd name="T60" fmla="*/ 27 w 62"/>
              <a:gd name="T61" fmla="*/ 19 h 75"/>
              <a:gd name="T62" fmla="*/ 36 w 62"/>
              <a:gd name="T63" fmla="*/ 20 h 75"/>
              <a:gd name="T64" fmla="*/ 25 w 62"/>
              <a:gd name="T65" fmla="*/ 19 h 75"/>
              <a:gd name="T66" fmla="*/ 25 w 62"/>
              <a:gd name="T67" fmla="*/ 9 h 75"/>
              <a:gd name="T68" fmla="*/ 25 w 62"/>
              <a:gd name="T69" fmla="*/ 21 h 75"/>
              <a:gd name="T70" fmla="*/ 15 w 62"/>
              <a:gd name="T71" fmla="*/ 31 h 75"/>
              <a:gd name="T72" fmla="*/ 25 w 62"/>
              <a:gd name="T73" fmla="*/ 21 h 75"/>
              <a:gd name="T74" fmla="*/ 3 w 62"/>
              <a:gd name="T75" fmla="*/ 31 h 75"/>
              <a:gd name="T76" fmla="*/ 13 w 62"/>
              <a:gd name="T77" fmla="*/ 31 h 75"/>
              <a:gd name="T78" fmla="*/ 14 w 62"/>
              <a:gd name="T79" fmla="*/ 42 h 75"/>
              <a:gd name="T80" fmla="*/ 13 w 62"/>
              <a:gd name="T81" fmla="*/ 33 h 75"/>
              <a:gd name="T82" fmla="*/ 25 w 62"/>
              <a:gd name="T83" fmla="*/ 33 h 75"/>
              <a:gd name="T84" fmla="*/ 16 w 62"/>
              <a:gd name="T85" fmla="*/ 42 h 75"/>
              <a:gd name="T86" fmla="*/ 25 w 62"/>
              <a:gd name="T87" fmla="*/ 46 h 75"/>
              <a:gd name="T88" fmla="*/ 17 w 62"/>
              <a:gd name="T89" fmla="*/ 45 h 75"/>
              <a:gd name="T90" fmla="*/ 38 w 62"/>
              <a:gd name="T91" fmla="*/ 44 h 75"/>
              <a:gd name="T92" fmla="*/ 33 w 62"/>
              <a:gd name="T93" fmla="*/ 54 h 75"/>
              <a:gd name="T94" fmla="*/ 38 w 62"/>
              <a:gd name="T95" fmla="*/ 20 h 75"/>
              <a:gd name="T96" fmla="*/ 48 w 62"/>
              <a:gd name="T97" fmla="*/ 26 h 75"/>
              <a:gd name="T98" fmla="*/ 14 w 62"/>
              <a:gd name="T99" fmla="*/ 20 h 75"/>
              <a:gd name="T100" fmla="*/ 20 w 62"/>
              <a:gd name="T101" fmla="*/ 10 h 75"/>
              <a:gd name="T102" fmla="*/ 14 w 62"/>
              <a:gd name="T103" fmla="*/ 44 h 75"/>
              <a:gd name="T104" fmla="*/ 4 w 62"/>
              <a:gd name="T105" fmla="*/ 39 h 75"/>
              <a:gd name="T106" fmla="*/ 50 w 62"/>
              <a:gd name="T107" fmla="*/ 46 h 75"/>
              <a:gd name="T108" fmla="*/ 14 w 62"/>
              <a:gd name="T109" fmla="*/ 55 h 75"/>
              <a:gd name="T110" fmla="*/ 52 w 62"/>
              <a:gd name="T111" fmla="*/ 32 h 75"/>
              <a:gd name="T112" fmla="*/ 42 w 62"/>
              <a:gd name="T113" fmla="*/ 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2" h="75">
                <a:moveTo>
                  <a:pt x="44" y="6"/>
                </a:moveTo>
                <a:cubicBezTo>
                  <a:pt x="45" y="4"/>
                  <a:pt x="45" y="4"/>
                  <a:pt x="45" y="4"/>
                </a:cubicBezTo>
                <a:cubicBezTo>
                  <a:pt x="46" y="3"/>
                  <a:pt x="45" y="1"/>
                  <a:pt x="45" y="1"/>
                </a:cubicBezTo>
                <a:cubicBezTo>
                  <a:pt x="44" y="0"/>
                  <a:pt x="42" y="0"/>
                  <a:pt x="42" y="1"/>
                </a:cubicBezTo>
                <a:cubicBezTo>
                  <a:pt x="41" y="4"/>
                  <a:pt x="41" y="4"/>
                  <a:pt x="41" y="4"/>
                </a:cubicBezTo>
                <a:cubicBezTo>
                  <a:pt x="39" y="3"/>
                  <a:pt x="38" y="2"/>
                  <a:pt x="36" y="2"/>
                </a:cubicBezTo>
                <a:cubicBezTo>
                  <a:pt x="35" y="1"/>
                  <a:pt x="34" y="2"/>
                  <a:pt x="33" y="3"/>
                </a:cubicBezTo>
                <a:cubicBezTo>
                  <a:pt x="33" y="4"/>
                  <a:pt x="34" y="5"/>
                  <a:pt x="35" y="5"/>
                </a:cubicBezTo>
                <a:cubicBezTo>
                  <a:pt x="36" y="6"/>
                  <a:pt x="37" y="6"/>
                  <a:pt x="38" y="7"/>
                </a:cubicBezTo>
                <a:cubicBezTo>
                  <a:pt x="37" y="9"/>
                  <a:pt x="37" y="9"/>
                  <a:pt x="37" y="9"/>
                </a:cubicBezTo>
                <a:cubicBezTo>
                  <a:pt x="34" y="7"/>
                  <a:pt x="30" y="6"/>
                  <a:pt x="26" y="6"/>
                </a:cubicBezTo>
                <a:cubicBezTo>
                  <a:pt x="12" y="6"/>
                  <a:pt x="0" y="18"/>
                  <a:pt x="0" y="32"/>
                </a:cubicBezTo>
                <a:cubicBezTo>
                  <a:pt x="0" y="41"/>
                  <a:pt x="4" y="48"/>
                  <a:pt x="10" y="53"/>
                </a:cubicBezTo>
                <a:cubicBezTo>
                  <a:pt x="9" y="55"/>
                  <a:pt x="9" y="55"/>
                  <a:pt x="9" y="55"/>
                </a:cubicBezTo>
                <a:cubicBezTo>
                  <a:pt x="8" y="53"/>
                  <a:pt x="6" y="52"/>
                  <a:pt x="5" y="50"/>
                </a:cubicBezTo>
                <a:cubicBezTo>
                  <a:pt x="4" y="49"/>
                  <a:pt x="3" y="49"/>
                  <a:pt x="2" y="50"/>
                </a:cubicBezTo>
                <a:cubicBezTo>
                  <a:pt x="1" y="51"/>
                  <a:pt x="1" y="52"/>
                  <a:pt x="2" y="53"/>
                </a:cubicBezTo>
                <a:cubicBezTo>
                  <a:pt x="3" y="55"/>
                  <a:pt x="5" y="56"/>
                  <a:pt x="7" y="58"/>
                </a:cubicBezTo>
                <a:cubicBezTo>
                  <a:pt x="6" y="59"/>
                  <a:pt x="6" y="59"/>
                  <a:pt x="6" y="59"/>
                </a:cubicBezTo>
                <a:cubicBezTo>
                  <a:pt x="6" y="60"/>
                  <a:pt x="6" y="62"/>
                  <a:pt x="7" y="62"/>
                </a:cubicBezTo>
                <a:cubicBezTo>
                  <a:pt x="7" y="62"/>
                  <a:pt x="8" y="62"/>
                  <a:pt x="8" y="62"/>
                </a:cubicBezTo>
                <a:cubicBezTo>
                  <a:pt x="9" y="62"/>
                  <a:pt x="9" y="62"/>
                  <a:pt x="10" y="61"/>
                </a:cubicBezTo>
                <a:cubicBezTo>
                  <a:pt x="11" y="60"/>
                  <a:pt x="11" y="60"/>
                  <a:pt x="11" y="60"/>
                </a:cubicBezTo>
                <a:cubicBezTo>
                  <a:pt x="14" y="62"/>
                  <a:pt x="18" y="63"/>
                  <a:pt x="22" y="64"/>
                </a:cubicBezTo>
                <a:cubicBezTo>
                  <a:pt x="22" y="66"/>
                  <a:pt x="22" y="66"/>
                  <a:pt x="22" y="66"/>
                </a:cubicBezTo>
                <a:cubicBezTo>
                  <a:pt x="13" y="66"/>
                  <a:pt x="13" y="66"/>
                  <a:pt x="13" y="66"/>
                </a:cubicBezTo>
                <a:cubicBezTo>
                  <a:pt x="11" y="66"/>
                  <a:pt x="9" y="67"/>
                  <a:pt x="9" y="69"/>
                </a:cubicBezTo>
                <a:cubicBezTo>
                  <a:pt x="9" y="69"/>
                  <a:pt x="9" y="69"/>
                  <a:pt x="9" y="69"/>
                </a:cubicBezTo>
                <a:cubicBezTo>
                  <a:pt x="6" y="69"/>
                  <a:pt x="5" y="70"/>
                  <a:pt x="5" y="72"/>
                </a:cubicBezTo>
                <a:cubicBezTo>
                  <a:pt x="5" y="74"/>
                  <a:pt x="6" y="75"/>
                  <a:pt x="9" y="75"/>
                </a:cubicBezTo>
                <a:cubicBezTo>
                  <a:pt x="44" y="75"/>
                  <a:pt x="44" y="75"/>
                  <a:pt x="44" y="75"/>
                </a:cubicBezTo>
                <a:cubicBezTo>
                  <a:pt x="46" y="75"/>
                  <a:pt x="48" y="74"/>
                  <a:pt x="48" y="72"/>
                </a:cubicBezTo>
                <a:cubicBezTo>
                  <a:pt x="48" y="70"/>
                  <a:pt x="46" y="69"/>
                  <a:pt x="44" y="69"/>
                </a:cubicBezTo>
                <a:cubicBezTo>
                  <a:pt x="44" y="69"/>
                  <a:pt x="44" y="69"/>
                  <a:pt x="44" y="69"/>
                </a:cubicBezTo>
                <a:cubicBezTo>
                  <a:pt x="43" y="67"/>
                  <a:pt x="42" y="66"/>
                  <a:pt x="40" y="66"/>
                </a:cubicBezTo>
                <a:cubicBezTo>
                  <a:pt x="30" y="66"/>
                  <a:pt x="30" y="66"/>
                  <a:pt x="30" y="66"/>
                </a:cubicBezTo>
                <a:cubicBezTo>
                  <a:pt x="30" y="64"/>
                  <a:pt x="30" y="64"/>
                  <a:pt x="30" y="64"/>
                </a:cubicBezTo>
                <a:cubicBezTo>
                  <a:pt x="40" y="63"/>
                  <a:pt x="49" y="57"/>
                  <a:pt x="54" y="48"/>
                </a:cubicBezTo>
                <a:cubicBezTo>
                  <a:pt x="62" y="34"/>
                  <a:pt x="58" y="15"/>
                  <a:pt x="44" y="6"/>
                </a:cubicBezTo>
                <a:close/>
                <a:moveTo>
                  <a:pt x="27" y="46"/>
                </a:moveTo>
                <a:cubicBezTo>
                  <a:pt x="30" y="46"/>
                  <a:pt x="33" y="45"/>
                  <a:pt x="36" y="45"/>
                </a:cubicBezTo>
                <a:cubicBezTo>
                  <a:pt x="34" y="50"/>
                  <a:pt x="31" y="55"/>
                  <a:pt x="27" y="55"/>
                </a:cubicBezTo>
                <a:lnTo>
                  <a:pt x="27" y="46"/>
                </a:lnTo>
                <a:close/>
                <a:moveTo>
                  <a:pt x="27" y="44"/>
                </a:moveTo>
                <a:cubicBezTo>
                  <a:pt x="27" y="33"/>
                  <a:pt x="27" y="33"/>
                  <a:pt x="27" y="33"/>
                </a:cubicBezTo>
                <a:cubicBezTo>
                  <a:pt x="38" y="33"/>
                  <a:pt x="38" y="33"/>
                  <a:pt x="38" y="33"/>
                </a:cubicBezTo>
                <a:cubicBezTo>
                  <a:pt x="38" y="36"/>
                  <a:pt x="37" y="40"/>
                  <a:pt x="36" y="42"/>
                </a:cubicBezTo>
                <a:cubicBezTo>
                  <a:pt x="34" y="43"/>
                  <a:pt x="31" y="44"/>
                  <a:pt x="27" y="44"/>
                </a:cubicBezTo>
                <a:close/>
                <a:moveTo>
                  <a:pt x="40" y="33"/>
                </a:moveTo>
                <a:cubicBezTo>
                  <a:pt x="49" y="33"/>
                  <a:pt x="49" y="33"/>
                  <a:pt x="49" y="33"/>
                </a:cubicBezTo>
                <a:cubicBezTo>
                  <a:pt x="49" y="37"/>
                  <a:pt x="45" y="40"/>
                  <a:pt x="39" y="42"/>
                </a:cubicBezTo>
                <a:cubicBezTo>
                  <a:pt x="39" y="39"/>
                  <a:pt x="40" y="36"/>
                  <a:pt x="40" y="33"/>
                </a:cubicBezTo>
                <a:close/>
                <a:moveTo>
                  <a:pt x="40" y="31"/>
                </a:moveTo>
                <a:cubicBezTo>
                  <a:pt x="40" y="28"/>
                  <a:pt x="39" y="25"/>
                  <a:pt x="39" y="23"/>
                </a:cubicBezTo>
                <a:cubicBezTo>
                  <a:pt x="45" y="24"/>
                  <a:pt x="49" y="28"/>
                  <a:pt x="49" y="31"/>
                </a:cubicBezTo>
                <a:lnTo>
                  <a:pt x="40" y="31"/>
                </a:lnTo>
                <a:close/>
                <a:moveTo>
                  <a:pt x="38" y="31"/>
                </a:moveTo>
                <a:cubicBezTo>
                  <a:pt x="27" y="31"/>
                  <a:pt x="27" y="31"/>
                  <a:pt x="27" y="31"/>
                </a:cubicBezTo>
                <a:cubicBezTo>
                  <a:pt x="27" y="21"/>
                  <a:pt x="27" y="21"/>
                  <a:pt x="27" y="21"/>
                </a:cubicBezTo>
                <a:cubicBezTo>
                  <a:pt x="31" y="21"/>
                  <a:pt x="34" y="21"/>
                  <a:pt x="36" y="22"/>
                </a:cubicBezTo>
                <a:cubicBezTo>
                  <a:pt x="37" y="25"/>
                  <a:pt x="38" y="28"/>
                  <a:pt x="38" y="31"/>
                </a:cubicBezTo>
                <a:close/>
                <a:moveTo>
                  <a:pt x="27" y="19"/>
                </a:moveTo>
                <a:cubicBezTo>
                  <a:pt x="27" y="9"/>
                  <a:pt x="27" y="9"/>
                  <a:pt x="27" y="9"/>
                </a:cubicBezTo>
                <a:cubicBezTo>
                  <a:pt x="31" y="10"/>
                  <a:pt x="34" y="14"/>
                  <a:pt x="36" y="20"/>
                </a:cubicBezTo>
                <a:cubicBezTo>
                  <a:pt x="33" y="19"/>
                  <a:pt x="30" y="19"/>
                  <a:pt x="27" y="19"/>
                </a:cubicBezTo>
                <a:close/>
                <a:moveTo>
                  <a:pt x="25" y="19"/>
                </a:moveTo>
                <a:cubicBezTo>
                  <a:pt x="22" y="19"/>
                  <a:pt x="19" y="19"/>
                  <a:pt x="17" y="20"/>
                </a:cubicBezTo>
                <a:cubicBezTo>
                  <a:pt x="19" y="14"/>
                  <a:pt x="22" y="10"/>
                  <a:pt x="25" y="9"/>
                </a:cubicBezTo>
                <a:lnTo>
                  <a:pt x="25" y="19"/>
                </a:lnTo>
                <a:close/>
                <a:moveTo>
                  <a:pt x="25" y="21"/>
                </a:moveTo>
                <a:cubicBezTo>
                  <a:pt x="25" y="31"/>
                  <a:pt x="25" y="31"/>
                  <a:pt x="25" y="31"/>
                </a:cubicBezTo>
                <a:cubicBezTo>
                  <a:pt x="15" y="31"/>
                  <a:pt x="15" y="31"/>
                  <a:pt x="15" y="31"/>
                </a:cubicBezTo>
                <a:cubicBezTo>
                  <a:pt x="15" y="28"/>
                  <a:pt x="15" y="25"/>
                  <a:pt x="16" y="22"/>
                </a:cubicBezTo>
                <a:cubicBezTo>
                  <a:pt x="19" y="21"/>
                  <a:pt x="22" y="21"/>
                  <a:pt x="25" y="21"/>
                </a:cubicBezTo>
                <a:close/>
                <a:moveTo>
                  <a:pt x="13" y="31"/>
                </a:moveTo>
                <a:cubicBezTo>
                  <a:pt x="3" y="31"/>
                  <a:pt x="3" y="31"/>
                  <a:pt x="3" y="31"/>
                </a:cubicBezTo>
                <a:cubicBezTo>
                  <a:pt x="4" y="28"/>
                  <a:pt x="8" y="24"/>
                  <a:pt x="14" y="23"/>
                </a:cubicBezTo>
                <a:cubicBezTo>
                  <a:pt x="13" y="25"/>
                  <a:pt x="13" y="28"/>
                  <a:pt x="13" y="31"/>
                </a:cubicBezTo>
                <a:close/>
                <a:moveTo>
                  <a:pt x="13" y="33"/>
                </a:moveTo>
                <a:cubicBezTo>
                  <a:pt x="13" y="36"/>
                  <a:pt x="13" y="39"/>
                  <a:pt x="14" y="42"/>
                </a:cubicBezTo>
                <a:cubicBezTo>
                  <a:pt x="8" y="40"/>
                  <a:pt x="4" y="37"/>
                  <a:pt x="3" y="33"/>
                </a:cubicBezTo>
                <a:lnTo>
                  <a:pt x="13" y="33"/>
                </a:lnTo>
                <a:close/>
                <a:moveTo>
                  <a:pt x="15" y="33"/>
                </a:moveTo>
                <a:cubicBezTo>
                  <a:pt x="25" y="33"/>
                  <a:pt x="25" y="33"/>
                  <a:pt x="25" y="33"/>
                </a:cubicBezTo>
                <a:cubicBezTo>
                  <a:pt x="25" y="44"/>
                  <a:pt x="25" y="44"/>
                  <a:pt x="25" y="44"/>
                </a:cubicBezTo>
                <a:cubicBezTo>
                  <a:pt x="22" y="44"/>
                  <a:pt x="19" y="43"/>
                  <a:pt x="16" y="42"/>
                </a:cubicBezTo>
                <a:cubicBezTo>
                  <a:pt x="15" y="40"/>
                  <a:pt x="15" y="36"/>
                  <a:pt x="15" y="33"/>
                </a:cubicBezTo>
                <a:close/>
                <a:moveTo>
                  <a:pt x="25" y="46"/>
                </a:moveTo>
                <a:cubicBezTo>
                  <a:pt x="25" y="55"/>
                  <a:pt x="25" y="55"/>
                  <a:pt x="25" y="55"/>
                </a:cubicBezTo>
                <a:cubicBezTo>
                  <a:pt x="22" y="55"/>
                  <a:pt x="19" y="50"/>
                  <a:pt x="17" y="45"/>
                </a:cubicBezTo>
                <a:cubicBezTo>
                  <a:pt x="19" y="45"/>
                  <a:pt x="22" y="46"/>
                  <a:pt x="25" y="46"/>
                </a:cubicBezTo>
                <a:close/>
                <a:moveTo>
                  <a:pt x="38" y="44"/>
                </a:moveTo>
                <a:cubicBezTo>
                  <a:pt x="43" y="43"/>
                  <a:pt x="46" y="41"/>
                  <a:pt x="48" y="39"/>
                </a:cubicBezTo>
                <a:cubicBezTo>
                  <a:pt x="46" y="46"/>
                  <a:pt x="40" y="52"/>
                  <a:pt x="33" y="54"/>
                </a:cubicBezTo>
                <a:cubicBezTo>
                  <a:pt x="35" y="52"/>
                  <a:pt x="37" y="48"/>
                  <a:pt x="38" y="44"/>
                </a:cubicBezTo>
                <a:close/>
                <a:moveTo>
                  <a:pt x="38" y="20"/>
                </a:moveTo>
                <a:cubicBezTo>
                  <a:pt x="37" y="16"/>
                  <a:pt x="35" y="12"/>
                  <a:pt x="33" y="10"/>
                </a:cubicBezTo>
                <a:cubicBezTo>
                  <a:pt x="40" y="12"/>
                  <a:pt x="46" y="18"/>
                  <a:pt x="48" y="26"/>
                </a:cubicBezTo>
                <a:cubicBezTo>
                  <a:pt x="46" y="23"/>
                  <a:pt x="43" y="21"/>
                  <a:pt x="38" y="20"/>
                </a:cubicBezTo>
                <a:close/>
                <a:moveTo>
                  <a:pt x="14" y="20"/>
                </a:moveTo>
                <a:cubicBezTo>
                  <a:pt x="10" y="21"/>
                  <a:pt x="6" y="23"/>
                  <a:pt x="4" y="26"/>
                </a:cubicBezTo>
                <a:cubicBezTo>
                  <a:pt x="6" y="18"/>
                  <a:pt x="12" y="12"/>
                  <a:pt x="20" y="10"/>
                </a:cubicBezTo>
                <a:cubicBezTo>
                  <a:pt x="17" y="12"/>
                  <a:pt x="16" y="16"/>
                  <a:pt x="14" y="20"/>
                </a:cubicBezTo>
                <a:close/>
                <a:moveTo>
                  <a:pt x="14" y="44"/>
                </a:moveTo>
                <a:cubicBezTo>
                  <a:pt x="16" y="48"/>
                  <a:pt x="17" y="52"/>
                  <a:pt x="20" y="54"/>
                </a:cubicBezTo>
                <a:cubicBezTo>
                  <a:pt x="12" y="52"/>
                  <a:pt x="6" y="46"/>
                  <a:pt x="4" y="39"/>
                </a:cubicBezTo>
                <a:cubicBezTo>
                  <a:pt x="6" y="41"/>
                  <a:pt x="10" y="43"/>
                  <a:pt x="14" y="44"/>
                </a:cubicBezTo>
                <a:close/>
                <a:moveTo>
                  <a:pt x="50" y="46"/>
                </a:moveTo>
                <a:cubicBezTo>
                  <a:pt x="43" y="59"/>
                  <a:pt x="26" y="64"/>
                  <a:pt x="13" y="57"/>
                </a:cubicBezTo>
                <a:cubicBezTo>
                  <a:pt x="14" y="55"/>
                  <a:pt x="14" y="55"/>
                  <a:pt x="14" y="55"/>
                </a:cubicBezTo>
                <a:cubicBezTo>
                  <a:pt x="17" y="57"/>
                  <a:pt x="22" y="58"/>
                  <a:pt x="26" y="58"/>
                </a:cubicBezTo>
                <a:cubicBezTo>
                  <a:pt x="41" y="58"/>
                  <a:pt x="52" y="47"/>
                  <a:pt x="52" y="32"/>
                </a:cubicBezTo>
                <a:cubicBezTo>
                  <a:pt x="52" y="23"/>
                  <a:pt x="48" y="15"/>
                  <a:pt x="41" y="11"/>
                </a:cubicBezTo>
                <a:cubicBezTo>
                  <a:pt x="42" y="9"/>
                  <a:pt x="42" y="9"/>
                  <a:pt x="42" y="9"/>
                </a:cubicBezTo>
                <a:cubicBezTo>
                  <a:pt x="54" y="17"/>
                  <a:pt x="58" y="33"/>
                  <a:pt x="50" y="46"/>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en-US" sz="1053">
              <a:cs typeface="+mn-ea"/>
              <a:sym typeface="+mn-lt"/>
            </a:endParaRPr>
          </a:p>
        </p:txBody>
      </p:sp>
      <p:sp>
        <p:nvSpPr>
          <p:cNvPr id="104" name="Freeform 2"/>
          <p:cNvSpPr>
            <a:spLocks noEditPoints="1"/>
          </p:cNvSpPr>
          <p:nvPr/>
        </p:nvSpPr>
        <p:spPr bwMode="auto">
          <a:xfrm>
            <a:off x="7587268" y="2085115"/>
            <a:ext cx="266198" cy="277292"/>
          </a:xfrm>
          <a:custGeom>
            <a:avLst/>
            <a:gdLst>
              <a:gd name="T0" fmla="*/ 34 w 71"/>
              <a:gd name="T1" fmla="*/ 39 h 71"/>
              <a:gd name="T2" fmla="*/ 32 w 71"/>
              <a:gd name="T3" fmla="*/ 39 h 71"/>
              <a:gd name="T4" fmla="*/ 15 w 71"/>
              <a:gd name="T5" fmla="*/ 31 h 71"/>
              <a:gd name="T6" fmla="*/ 34 w 71"/>
              <a:gd name="T7" fmla="*/ 38 h 71"/>
              <a:gd name="T8" fmla="*/ 70 w 71"/>
              <a:gd name="T9" fmla="*/ 31 h 71"/>
              <a:gd name="T10" fmla="*/ 58 w 71"/>
              <a:gd name="T11" fmla="*/ 29 h 71"/>
              <a:gd name="T12" fmla="*/ 46 w 71"/>
              <a:gd name="T13" fmla="*/ 66 h 71"/>
              <a:gd name="T14" fmla="*/ 45 w 71"/>
              <a:gd name="T15" fmla="*/ 67 h 71"/>
              <a:gd name="T16" fmla="*/ 27 w 71"/>
              <a:gd name="T17" fmla="*/ 50 h 71"/>
              <a:gd name="T18" fmla="*/ 2 w 71"/>
              <a:gd name="T19" fmla="*/ 71 h 71"/>
              <a:gd name="T20" fmla="*/ 1 w 71"/>
              <a:gd name="T21" fmla="*/ 71 h 71"/>
              <a:gd name="T22" fmla="*/ 3 w 71"/>
              <a:gd name="T23" fmla="*/ 64 h 71"/>
              <a:gd name="T24" fmla="*/ 5 w 71"/>
              <a:gd name="T25" fmla="*/ 28 h 71"/>
              <a:gd name="T26" fmla="*/ 6 w 71"/>
              <a:gd name="T27" fmla="*/ 25 h 71"/>
              <a:gd name="T28" fmla="*/ 28 w 71"/>
              <a:gd name="T29" fmla="*/ 28 h 71"/>
              <a:gd name="T30" fmla="*/ 41 w 71"/>
              <a:gd name="T31" fmla="*/ 1 h 71"/>
              <a:gd name="T32" fmla="*/ 44 w 71"/>
              <a:gd name="T33" fmla="*/ 1 h 71"/>
              <a:gd name="T34" fmla="*/ 71 w 71"/>
              <a:gd name="T35" fmla="*/ 29 h 71"/>
              <a:gd name="T36" fmla="*/ 38 w 71"/>
              <a:gd name="T37" fmla="*/ 41 h 71"/>
              <a:gd name="T38" fmla="*/ 35 w 71"/>
              <a:gd name="T39" fmla="*/ 37 h 71"/>
              <a:gd name="T40" fmla="*/ 31 w 71"/>
              <a:gd name="T41" fmla="*/ 34 h 71"/>
              <a:gd name="T42" fmla="*/ 28 w 71"/>
              <a:gd name="T43" fmla="*/ 31 h 71"/>
              <a:gd name="T44" fmla="*/ 9 w 71"/>
              <a:gd name="T45" fmla="*/ 28 h 71"/>
              <a:gd name="T46" fmla="*/ 40 w 71"/>
              <a:gd name="T47" fmla="*/ 44 h 71"/>
              <a:gd name="T48" fmla="*/ 52 w 71"/>
              <a:gd name="T49" fmla="*/ 26 h 71"/>
              <a:gd name="T50" fmla="*/ 49 w 71"/>
              <a:gd name="T51" fmla="*/ 23 h 71"/>
              <a:gd name="T52" fmla="*/ 46 w 71"/>
              <a:gd name="T53" fmla="*/ 19 h 71"/>
              <a:gd name="T54" fmla="*/ 44 w 71"/>
              <a:gd name="T55" fmla="*/ 16 h 71"/>
              <a:gd name="T56" fmla="*/ 31 w 71"/>
              <a:gd name="T57" fmla="*/ 30 h 71"/>
              <a:gd name="T58" fmla="*/ 40 w 71"/>
              <a:gd name="T59" fmla="*/ 22 h 71"/>
              <a:gd name="T60" fmla="*/ 42 w 71"/>
              <a:gd name="T61" fmla="*/ 24 h 71"/>
              <a:gd name="T62" fmla="*/ 34 w 71"/>
              <a:gd name="T63" fmla="*/ 32 h 71"/>
              <a:gd name="T64" fmla="*/ 37 w 71"/>
              <a:gd name="T65" fmla="*/ 35 h 71"/>
              <a:gd name="T66" fmla="*/ 40 w 71"/>
              <a:gd name="T67" fmla="*/ 38 h 71"/>
              <a:gd name="T68" fmla="*/ 42 w 71"/>
              <a:gd name="T69" fmla="*/ 41 h 71"/>
              <a:gd name="T70" fmla="*/ 66 w 71"/>
              <a:gd name="T71" fmla="*/ 28 h 71"/>
              <a:gd name="T72" fmla="*/ 46 w 71"/>
              <a:gd name="T73" fmla="*/ 13 h 71"/>
              <a:gd name="T74" fmla="*/ 48 w 71"/>
              <a:gd name="T75" fmla="*/ 17 h 71"/>
              <a:gd name="T76" fmla="*/ 54 w 71"/>
              <a:gd name="T77" fmla="*/ 23 h 71"/>
              <a:gd name="T78" fmla="*/ 58 w 71"/>
              <a:gd name="T79" fmla="*/ 26 h 71"/>
              <a:gd name="T80" fmla="*/ 66 w 71"/>
              <a:gd name="T81" fmla="*/ 28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1" h="71">
                <a:moveTo>
                  <a:pt x="34" y="38"/>
                </a:moveTo>
                <a:cubicBezTo>
                  <a:pt x="34" y="38"/>
                  <a:pt x="34" y="39"/>
                  <a:pt x="34" y="39"/>
                </a:cubicBezTo>
                <a:cubicBezTo>
                  <a:pt x="33" y="39"/>
                  <a:pt x="33" y="39"/>
                  <a:pt x="33" y="39"/>
                </a:cubicBezTo>
                <a:cubicBezTo>
                  <a:pt x="33" y="39"/>
                  <a:pt x="32" y="39"/>
                  <a:pt x="32" y="39"/>
                </a:cubicBezTo>
                <a:cubicBezTo>
                  <a:pt x="27" y="34"/>
                  <a:pt x="21" y="31"/>
                  <a:pt x="16" y="32"/>
                </a:cubicBezTo>
                <a:cubicBezTo>
                  <a:pt x="15" y="32"/>
                  <a:pt x="15" y="32"/>
                  <a:pt x="15" y="31"/>
                </a:cubicBezTo>
                <a:cubicBezTo>
                  <a:pt x="15" y="30"/>
                  <a:pt x="15" y="30"/>
                  <a:pt x="16" y="30"/>
                </a:cubicBezTo>
                <a:cubicBezTo>
                  <a:pt x="22" y="29"/>
                  <a:pt x="28" y="32"/>
                  <a:pt x="34" y="38"/>
                </a:cubicBezTo>
                <a:close/>
                <a:moveTo>
                  <a:pt x="71" y="29"/>
                </a:moveTo>
                <a:cubicBezTo>
                  <a:pt x="71" y="30"/>
                  <a:pt x="71" y="30"/>
                  <a:pt x="70" y="31"/>
                </a:cubicBezTo>
                <a:cubicBezTo>
                  <a:pt x="69" y="31"/>
                  <a:pt x="68" y="31"/>
                  <a:pt x="67" y="31"/>
                </a:cubicBezTo>
                <a:cubicBezTo>
                  <a:pt x="64" y="31"/>
                  <a:pt x="61" y="30"/>
                  <a:pt x="58" y="29"/>
                </a:cubicBezTo>
                <a:cubicBezTo>
                  <a:pt x="43" y="43"/>
                  <a:pt x="43" y="43"/>
                  <a:pt x="43" y="43"/>
                </a:cubicBezTo>
                <a:cubicBezTo>
                  <a:pt x="47" y="51"/>
                  <a:pt x="48" y="59"/>
                  <a:pt x="46" y="66"/>
                </a:cubicBezTo>
                <a:cubicBezTo>
                  <a:pt x="46" y="66"/>
                  <a:pt x="46" y="67"/>
                  <a:pt x="45" y="67"/>
                </a:cubicBezTo>
                <a:cubicBezTo>
                  <a:pt x="45" y="67"/>
                  <a:pt x="45" y="67"/>
                  <a:pt x="45" y="67"/>
                </a:cubicBezTo>
                <a:cubicBezTo>
                  <a:pt x="44" y="67"/>
                  <a:pt x="44" y="67"/>
                  <a:pt x="44" y="66"/>
                </a:cubicBezTo>
                <a:cubicBezTo>
                  <a:pt x="27" y="50"/>
                  <a:pt x="27" y="50"/>
                  <a:pt x="27" y="50"/>
                </a:cubicBezTo>
                <a:cubicBezTo>
                  <a:pt x="8" y="69"/>
                  <a:pt x="8" y="69"/>
                  <a:pt x="8" y="69"/>
                </a:cubicBezTo>
                <a:cubicBezTo>
                  <a:pt x="7" y="70"/>
                  <a:pt x="3" y="71"/>
                  <a:pt x="2" y="71"/>
                </a:cubicBezTo>
                <a:cubicBezTo>
                  <a:pt x="1" y="71"/>
                  <a:pt x="1" y="71"/>
                  <a:pt x="1" y="71"/>
                </a:cubicBezTo>
                <a:cubicBezTo>
                  <a:pt x="1" y="71"/>
                  <a:pt x="1" y="71"/>
                  <a:pt x="1" y="71"/>
                </a:cubicBezTo>
                <a:cubicBezTo>
                  <a:pt x="0" y="71"/>
                  <a:pt x="0" y="70"/>
                  <a:pt x="0" y="70"/>
                </a:cubicBezTo>
                <a:cubicBezTo>
                  <a:pt x="1" y="69"/>
                  <a:pt x="2" y="65"/>
                  <a:pt x="3" y="64"/>
                </a:cubicBezTo>
                <a:cubicBezTo>
                  <a:pt x="22" y="45"/>
                  <a:pt x="22" y="45"/>
                  <a:pt x="22" y="45"/>
                </a:cubicBezTo>
                <a:cubicBezTo>
                  <a:pt x="5" y="28"/>
                  <a:pt x="5" y="28"/>
                  <a:pt x="5" y="28"/>
                </a:cubicBezTo>
                <a:cubicBezTo>
                  <a:pt x="5" y="28"/>
                  <a:pt x="5" y="27"/>
                  <a:pt x="5" y="27"/>
                </a:cubicBezTo>
                <a:cubicBezTo>
                  <a:pt x="5" y="26"/>
                  <a:pt x="5" y="26"/>
                  <a:pt x="6" y="25"/>
                </a:cubicBezTo>
                <a:cubicBezTo>
                  <a:pt x="8" y="25"/>
                  <a:pt x="11" y="24"/>
                  <a:pt x="13" y="24"/>
                </a:cubicBezTo>
                <a:cubicBezTo>
                  <a:pt x="18" y="24"/>
                  <a:pt x="23" y="26"/>
                  <a:pt x="28" y="28"/>
                </a:cubicBezTo>
                <a:cubicBezTo>
                  <a:pt x="43" y="14"/>
                  <a:pt x="43" y="14"/>
                  <a:pt x="43" y="14"/>
                </a:cubicBezTo>
                <a:cubicBezTo>
                  <a:pt x="41" y="10"/>
                  <a:pt x="40" y="5"/>
                  <a:pt x="41" y="1"/>
                </a:cubicBezTo>
                <a:cubicBezTo>
                  <a:pt x="41" y="1"/>
                  <a:pt x="42" y="1"/>
                  <a:pt x="42" y="0"/>
                </a:cubicBezTo>
                <a:cubicBezTo>
                  <a:pt x="43" y="0"/>
                  <a:pt x="43" y="0"/>
                  <a:pt x="44" y="1"/>
                </a:cubicBezTo>
                <a:cubicBezTo>
                  <a:pt x="71" y="28"/>
                  <a:pt x="71" y="28"/>
                  <a:pt x="71" y="28"/>
                </a:cubicBezTo>
                <a:cubicBezTo>
                  <a:pt x="71" y="28"/>
                  <a:pt x="71" y="29"/>
                  <a:pt x="71" y="29"/>
                </a:cubicBezTo>
                <a:close/>
                <a:moveTo>
                  <a:pt x="40" y="44"/>
                </a:moveTo>
                <a:cubicBezTo>
                  <a:pt x="39" y="43"/>
                  <a:pt x="39" y="42"/>
                  <a:pt x="38" y="41"/>
                </a:cubicBezTo>
                <a:cubicBezTo>
                  <a:pt x="38" y="41"/>
                  <a:pt x="38" y="40"/>
                  <a:pt x="37" y="40"/>
                </a:cubicBezTo>
                <a:cubicBezTo>
                  <a:pt x="37" y="39"/>
                  <a:pt x="36" y="38"/>
                  <a:pt x="35" y="37"/>
                </a:cubicBezTo>
                <a:cubicBezTo>
                  <a:pt x="34" y="36"/>
                  <a:pt x="33" y="35"/>
                  <a:pt x="32" y="34"/>
                </a:cubicBezTo>
                <a:cubicBezTo>
                  <a:pt x="31" y="34"/>
                  <a:pt x="31" y="34"/>
                  <a:pt x="31" y="34"/>
                </a:cubicBezTo>
                <a:cubicBezTo>
                  <a:pt x="30" y="33"/>
                  <a:pt x="29" y="32"/>
                  <a:pt x="28" y="31"/>
                </a:cubicBezTo>
                <a:cubicBezTo>
                  <a:pt x="28" y="31"/>
                  <a:pt x="28" y="31"/>
                  <a:pt x="28" y="31"/>
                </a:cubicBezTo>
                <a:cubicBezTo>
                  <a:pt x="23" y="29"/>
                  <a:pt x="18" y="27"/>
                  <a:pt x="13" y="27"/>
                </a:cubicBezTo>
                <a:cubicBezTo>
                  <a:pt x="12" y="27"/>
                  <a:pt x="11" y="27"/>
                  <a:pt x="9" y="28"/>
                </a:cubicBezTo>
                <a:cubicBezTo>
                  <a:pt x="44" y="62"/>
                  <a:pt x="44" y="62"/>
                  <a:pt x="44" y="62"/>
                </a:cubicBezTo>
                <a:cubicBezTo>
                  <a:pt x="45" y="56"/>
                  <a:pt x="44" y="50"/>
                  <a:pt x="40" y="44"/>
                </a:cubicBezTo>
                <a:close/>
                <a:moveTo>
                  <a:pt x="55" y="27"/>
                </a:moveTo>
                <a:cubicBezTo>
                  <a:pt x="54" y="27"/>
                  <a:pt x="53" y="26"/>
                  <a:pt x="52" y="26"/>
                </a:cubicBezTo>
                <a:cubicBezTo>
                  <a:pt x="52" y="25"/>
                  <a:pt x="52" y="25"/>
                  <a:pt x="52" y="25"/>
                </a:cubicBezTo>
                <a:cubicBezTo>
                  <a:pt x="51" y="24"/>
                  <a:pt x="50" y="23"/>
                  <a:pt x="49" y="23"/>
                </a:cubicBezTo>
                <a:cubicBezTo>
                  <a:pt x="48" y="22"/>
                  <a:pt x="47" y="21"/>
                  <a:pt x="46" y="20"/>
                </a:cubicBezTo>
                <a:cubicBezTo>
                  <a:pt x="46" y="20"/>
                  <a:pt x="46" y="19"/>
                  <a:pt x="46" y="19"/>
                </a:cubicBezTo>
                <a:cubicBezTo>
                  <a:pt x="45" y="18"/>
                  <a:pt x="45" y="18"/>
                  <a:pt x="44" y="17"/>
                </a:cubicBezTo>
                <a:cubicBezTo>
                  <a:pt x="44" y="17"/>
                  <a:pt x="44" y="17"/>
                  <a:pt x="44" y="16"/>
                </a:cubicBezTo>
                <a:cubicBezTo>
                  <a:pt x="31" y="30"/>
                  <a:pt x="31" y="30"/>
                  <a:pt x="31" y="30"/>
                </a:cubicBezTo>
                <a:cubicBezTo>
                  <a:pt x="31" y="30"/>
                  <a:pt x="31" y="30"/>
                  <a:pt x="31" y="30"/>
                </a:cubicBezTo>
                <a:cubicBezTo>
                  <a:pt x="31" y="30"/>
                  <a:pt x="31" y="30"/>
                  <a:pt x="32" y="31"/>
                </a:cubicBezTo>
                <a:cubicBezTo>
                  <a:pt x="40" y="22"/>
                  <a:pt x="40" y="22"/>
                  <a:pt x="40" y="22"/>
                </a:cubicBezTo>
                <a:cubicBezTo>
                  <a:pt x="41" y="22"/>
                  <a:pt x="41" y="22"/>
                  <a:pt x="42" y="22"/>
                </a:cubicBezTo>
                <a:cubicBezTo>
                  <a:pt x="42" y="23"/>
                  <a:pt x="42" y="23"/>
                  <a:pt x="42" y="24"/>
                </a:cubicBezTo>
                <a:cubicBezTo>
                  <a:pt x="33" y="32"/>
                  <a:pt x="33" y="32"/>
                  <a:pt x="33" y="32"/>
                </a:cubicBezTo>
                <a:cubicBezTo>
                  <a:pt x="34" y="32"/>
                  <a:pt x="34" y="32"/>
                  <a:pt x="34" y="32"/>
                </a:cubicBezTo>
                <a:cubicBezTo>
                  <a:pt x="34" y="32"/>
                  <a:pt x="34" y="32"/>
                  <a:pt x="34" y="32"/>
                </a:cubicBezTo>
                <a:cubicBezTo>
                  <a:pt x="35" y="33"/>
                  <a:pt x="36" y="34"/>
                  <a:pt x="37" y="35"/>
                </a:cubicBezTo>
                <a:cubicBezTo>
                  <a:pt x="37" y="35"/>
                  <a:pt x="37" y="35"/>
                  <a:pt x="37" y="35"/>
                </a:cubicBezTo>
                <a:cubicBezTo>
                  <a:pt x="38" y="36"/>
                  <a:pt x="39" y="37"/>
                  <a:pt x="40" y="38"/>
                </a:cubicBezTo>
                <a:cubicBezTo>
                  <a:pt x="40" y="39"/>
                  <a:pt x="41" y="39"/>
                  <a:pt x="41" y="40"/>
                </a:cubicBezTo>
                <a:cubicBezTo>
                  <a:pt x="41" y="40"/>
                  <a:pt x="42" y="41"/>
                  <a:pt x="42" y="41"/>
                </a:cubicBezTo>
                <a:lnTo>
                  <a:pt x="55" y="27"/>
                </a:lnTo>
                <a:close/>
                <a:moveTo>
                  <a:pt x="66" y="28"/>
                </a:moveTo>
                <a:cubicBezTo>
                  <a:pt x="44" y="5"/>
                  <a:pt x="44" y="5"/>
                  <a:pt x="44" y="5"/>
                </a:cubicBezTo>
                <a:cubicBezTo>
                  <a:pt x="44" y="8"/>
                  <a:pt x="45" y="11"/>
                  <a:pt x="46" y="13"/>
                </a:cubicBezTo>
                <a:cubicBezTo>
                  <a:pt x="47" y="15"/>
                  <a:pt x="47" y="16"/>
                  <a:pt x="48" y="17"/>
                </a:cubicBezTo>
                <a:cubicBezTo>
                  <a:pt x="48" y="17"/>
                  <a:pt x="48" y="17"/>
                  <a:pt x="48" y="17"/>
                </a:cubicBezTo>
                <a:cubicBezTo>
                  <a:pt x="49" y="18"/>
                  <a:pt x="50" y="19"/>
                  <a:pt x="51" y="21"/>
                </a:cubicBezTo>
                <a:cubicBezTo>
                  <a:pt x="52" y="22"/>
                  <a:pt x="53" y="23"/>
                  <a:pt x="54" y="23"/>
                </a:cubicBezTo>
                <a:cubicBezTo>
                  <a:pt x="54" y="23"/>
                  <a:pt x="54" y="23"/>
                  <a:pt x="55" y="23"/>
                </a:cubicBezTo>
                <a:cubicBezTo>
                  <a:pt x="56" y="24"/>
                  <a:pt x="57" y="25"/>
                  <a:pt x="58" y="26"/>
                </a:cubicBezTo>
                <a:cubicBezTo>
                  <a:pt x="58" y="26"/>
                  <a:pt x="58" y="26"/>
                  <a:pt x="58" y="26"/>
                </a:cubicBezTo>
                <a:cubicBezTo>
                  <a:pt x="61" y="27"/>
                  <a:pt x="64" y="28"/>
                  <a:pt x="66" y="28"/>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en-US" sz="1053">
              <a:cs typeface="+mn-ea"/>
              <a:sym typeface="+mn-lt"/>
            </a:endParaRPr>
          </a:p>
        </p:txBody>
      </p:sp>
      <p:sp>
        <p:nvSpPr>
          <p:cNvPr id="105" name="Freeform 3"/>
          <p:cNvSpPr>
            <a:spLocks noEditPoints="1"/>
          </p:cNvSpPr>
          <p:nvPr/>
        </p:nvSpPr>
        <p:spPr bwMode="auto">
          <a:xfrm>
            <a:off x="7581351" y="2735739"/>
            <a:ext cx="280459" cy="251939"/>
          </a:xfrm>
          <a:custGeom>
            <a:avLst/>
            <a:gdLst>
              <a:gd name="T0" fmla="*/ 42 w 75"/>
              <a:gd name="T1" fmla="*/ 1 h 65"/>
              <a:gd name="T2" fmla="*/ 3 w 75"/>
              <a:gd name="T3" fmla="*/ 10 h 65"/>
              <a:gd name="T4" fmla="*/ 3 w 75"/>
              <a:gd name="T5" fmla="*/ 15 h 65"/>
              <a:gd name="T6" fmla="*/ 13 w 75"/>
              <a:gd name="T7" fmla="*/ 42 h 65"/>
              <a:gd name="T8" fmla="*/ 18 w 75"/>
              <a:gd name="T9" fmla="*/ 53 h 65"/>
              <a:gd name="T10" fmla="*/ 18 w 75"/>
              <a:gd name="T11" fmla="*/ 56 h 65"/>
              <a:gd name="T12" fmla="*/ 20 w 75"/>
              <a:gd name="T13" fmla="*/ 65 h 65"/>
              <a:gd name="T14" fmla="*/ 21 w 75"/>
              <a:gd name="T15" fmla="*/ 56 h 65"/>
              <a:gd name="T16" fmla="*/ 22 w 75"/>
              <a:gd name="T17" fmla="*/ 53 h 65"/>
              <a:gd name="T18" fmla="*/ 39 w 75"/>
              <a:gd name="T19" fmla="*/ 52 h 65"/>
              <a:gd name="T20" fmla="*/ 64 w 75"/>
              <a:gd name="T21" fmla="*/ 17 h 65"/>
              <a:gd name="T22" fmla="*/ 75 w 75"/>
              <a:gd name="T23" fmla="*/ 12 h 65"/>
              <a:gd name="T24" fmla="*/ 16 w 75"/>
              <a:gd name="T25" fmla="*/ 42 h 65"/>
              <a:gd name="T26" fmla="*/ 18 w 75"/>
              <a:gd name="T27" fmla="*/ 20 h 65"/>
              <a:gd name="T28" fmla="*/ 16 w 75"/>
              <a:gd name="T29" fmla="*/ 42 h 65"/>
              <a:gd name="T30" fmla="*/ 39 w 75"/>
              <a:gd name="T31" fmla="*/ 49 h 65"/>
              <a:gd name="T32" fmla="*/ 22 w 75"/>
              <a:gd name="T33" fmla="*/ 21 h 65"/>
              <a:gd name="T34" fmla="*/ 37 w 75"/>
              <a:gd name="T35" fmla="*/ 25 h 65"/>
              <a:gd name="T36" fmla="*/ 61 w 75"/>
              <a:gd name="T37" fmla="*/ 18 h 65"/>
              <a:gd name="T38" fmla="*/ 41 w 75"/>
              <a:gd name="T39" fmla="*/ 21 h 65"/>
              <a:gd name="T40" fmla="*/ 26 w 75"/>
              <a:gd name="T41" fmla="*/ 19 h 65"/>
              <a:gd name="T42" fmla="*/ 39 w 75"/>
              <a:gd name="T43" fmla="*/ 12 h 65"/>
              <a:gd name="T44" fmla="*/ 20 w 75"/>
              <a:gd name="T45" fmla="*/ 17 h 65"/>
              <a:gd name="T46" fmla="*/ 5 w 75"/>
              <a:gd name="T47" fmla="*/ 12 h 65"/>
              <a:gd name="T48" fmla="*/ 41 w 75"/>
              <a:gd name="T49" fmla="*/ 4 h 65"/>
              <a:gd name="T50" fmla="*/ 41 w 75"/>
              <a:gd name="T51" fmla="*/ 21 h 65"/>
              <a:gd name="T52" fmla="*/ 57 w 75"/>
              <a:gd name="T53" fmla="*/ 24 h 65"/>
              <a:gd name="T54" fmla="*/ 59 w 75"/>
              <a:gd name="T55" fmla="*/ 24 h 65"/>
              <a:gd name="T56" fmla="*/ 58 w 75"/>
              <a:gd name="T57" fmla="*/ 38 h 65"/>
              <a:gd name="T58" fmla="*/ 57 w 75"/>
              <a:gd name="T59" fmla="*/ 43 h 65"/>
              <a:gd name="T60" fmla="*/ 58 w 75"/>
              <a:gd name="T61" fmla="*/ 40 h 65"/>
              <a:gd name="T62" fmla="*/ 59 w 75"/>
              <a:gd name="T63" fmla="*/ 43 h 65"/>
              <a:gd name="T64" fmla="*/ 57 w 75"/>
              <a:gd name="T65" fmla="*/ 4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5" h="65">
                <a:moveTo>
                  <a:pt x="72" y="10"/>
                </a:moveTo>
                <a:cubicBezTo>
                  <a:pt x="42" y="1"/>
                  <a:pt x="42" y="1"/>
                  <a:pt x="42" y="1"/>
                </a:cubicBezTo>
                <a:cubicBezTo>
                  <a:pt x="39" y="0"/>
                  <a:pt x="36" y="0"/>
                  <a:pt x="33" y="1"/>
                </a:cubicBezTo>
                <a:cubicBezTo>
                  <a:pt x="3" y="10"/>
                  <a:pt x="3" y="10"/>
                  <a:pt x="3" y="10"/>
                </a:cubicBezTo>
                <a:cubicBezTo>
                  <a:pt x="1" y="10"/>
                  <a:pt x="0" y="12"/>
                  <a:pt x="0" y="12"/>
                </a:cubicBezTo>
                <a:cubicBezTo>
                  <a:pt x="0" y="13"/>
                  <a:pt x="1" y="14"/>
                  <a:pt x="3" y="15"/>
                </a:cubicBezTo>
                <a:cubicBezTo>
                  <a:pt x="13" y="18"/>
                  <a:pt x="13" y="18"/>
                  <a:pt x="13" y="18"/>
                </a:cubicBezTo>
                <a:cubicBezTo>
                  <a:pt x="13" y="42"/>
                  <a:pt x="13" y="42"/>
                  <a:pt x="13" y="42"/>
                </a:cubicBezTo>
                <a:cubicBezTo>
                  <a:pt x="13" y="44"/>
                  <a:pt x="15" y="47"/>
                  <a:pt x="18" y="48"/>
                </a:cubicBezTo>
                <a:cubicBezTo>
                  <a:pt x="18" y="53"/>
                  <a:pt x="18" y="53"/>
                  <a:pt x="18" y="53"/>
                </a:cubicBezTo>
                <a:cubicBezTo>
                  <a:pt x="18" y="54"/>
                  <a:pt x="19" y="55"/>
                  <a:pt x="20" y="55"/>
                </a:cubicBezTo>
                <a:cubicBezTo>
                  <a:pt x="19" y="55"/>
                  <a:pt x="18" y="56"/>
                  <a:pt x="18" y="56"/>
                </a:cubicBezTo>
                <a:cubicBezTo>
                  <a:pt x="17" y="59"/>
                  <a:pt x="16" y="60"/>
                  <a:pt x="16" y="61"/>
                </a:cubicBezTo>
                <a:cubicBezTo>
                  <a:pt x="16" y="63"/>
                  <a:pt x="18" y="65"/>
                  <a:pt x="20" y="65"/>
                </a:cubicBezTo>
                <a:cubicBezTo>
                  <a:pt x="22" y="65"/>
                  <a:pt x="23" y="63"/>
                  <a:pt x="23" y="61"/>
                </a:cubicBezTo>
                <a:cubicBezTo>
                  <a:pt x="23" y="60"/>
                  <a:pt x="23" y="59"/>
                  <a:pt x="21" y="56"/>
                </a:cubicBezTo>
                <a:cubicBezTo>
                  <a:pt x="21" y="56"/>
                  <a:pt x="21" y="55"/>
                  <a:pt x="20" y="55"/>
                </a:cubicBezTo>
                <a:cubicBezTo>
                  <a:pt x="21" y="55"/>
                  <a:pt x="22" y="54"/>
                  <a:pt x="22" y="53"/>
                </a:cubicBezTo>
                <a:cubicBezTo>
                  <a:pt x="22" y="50"/>
                  <a:pt x="22" y="50"/>
                  <a:pt x="22" y="50"/>
                </a:cubicBezTo>
                <a:cubicBezTo>
                  <a:pt x="27" y="51"/>
                  <a:pt x="33" y="52"/>
                  <a:pt x="39" y="52"/>
                </a:cubicBezTo>
                <a:cubicBezTo>
                  <a:pt x="51" y="52"/>
                  <a:pt x="64" y="48"/>
                  <a:pt x="64" y="42"/>
                </a:cubicBezTo>
                <a:cubicBezTo>
                  <a:pt x="64" y="17"/>
                  <a:pt x="64" y="17"/>
                  <a:pt x="64" y="17"/>
                </a:cubicBezTo>
                <a:cubicBezTo>
                  <a:pt x="72" y="15"/>
                  <a:pt x="72" y="15"/>
                  <a:pt x="72" y="15"/>
                </a:cubicBezTo>
                <a:cubicBezTo>
                  <a:pt x="74" y="14"/>
                  <a:pt x="75" y="13"/>
                  <a:pt x="75" y="12"/>
                </a:cubicBezTo>
                <a:cubicBezTo>
                  <a:pt x="75" y="12"/>
                  <a:pt x="74" y="10"/>
                  <a:pt x="72" y="10"/>
                </a:cubicBezTo>
                <a:close/>
                <a:moveTo>
                  <a:pt x="16" y="42"/>
                </a:moveTo>
                <a:cubicBezTo>
                  <a:pt x="16" y="19"/>
                  <a:pt x="16" y="19"/>
                  <a:pt x="16" y="19"/>
                </a:cubicBezTo>
                <a:cubicBezTo>
                  <a:pt x="18" y="20"/>
                  <a:pt x="18" y="20"/>
                  <a:pt x="18" y="20"/>
                </a:cubicBezTo>
                <a:cubicBezTo>
                  <a:pt x="18" y="45"/>
                  <a:pt x="18" y="45"/>
                  <a:pt x="18" y="45"/>
                </a:cubicBezTo>
                <a:cubicBezTo>
                  <a:pt x="17" y="44"/>
                  <a:pt x="16" y="43"/>
                  <a:pt x="16" y="42"/>
                </a:cubicBezTo>
                <a:close/>
                <a:moveTo>
                  <a:pt x="61" y="42"/>
                </a:moveTo>
                <a:cubicBezTo>
                  <a:pt x="61" y="45"/>
                  <a:pt x="53" y="49"/>
                  <a:pt x="39" y="49"/>
                </a:cubicBezTo>
                <a:cubicBezTo>
                  <a:pt x="32" y="49"/>
                  <a:pt x="26" y="48"/>
                  <a:pt x="22" y="46"/>
                </a:cubicBezTo>
                <a:cubicBezTo>
                  <a:pt x="22" y="21"/>
                  <a:pt x="22" y="21"/>
                  <a:pt x="22" y="21"/>
                </a:cubicBezTo>
                <a:cubicBezTo>
                  <a:pt x="33" y="24"/>
                  <a:pt x="33" y="24"/>
                  <a:pt x="33" y="24"/>
                </a:cubicBezTo>
                <a:cubicBezTo>
                  <a:pt x="34" y="24"/>
                  <a:pt x="36" y="25"/>
                  <a:pt x="37" y="25"/>
                </a:cubicBezTo>
                <a:cubicBezTo>
                  <a:pt x="39" y="25"/>
                  <a:pt x="41" y="24"/>
                  <a:pt x="42" y="24"/>
                </a:cubicBezTo>
                <a:cubicBezTo>
                  <a:pt x="61" y="18"/>
                  <a:pt x="61" y="18"/>
                  <a:pt x="61" y="18"/>
                </a:cubicBezTo>
                <a:lnTo>
                  <a:pt x="61" y="42"/>
                </a:lnTo>
                <a:close/>
                <a:moveTo>
                  <a:pt x="41" y="21"/>
                </a:moveTo>
                <a:cubicBezTo>
                  <a:pt x="39" y="22"/>
                  <a:pt x="36" y="22"/>
                  <a:pt x="34" y="21"/>
                </a:cubicBezTo>
                <a:cubicBezTo>
                  <a:pt x="26" y="19"/>
                  <a:pt x="26" y="19"/>
                  <a:pt x="26" y="19"/>
                </a:cubicBezTo>
                <a:cubicBezTo>
                  <a:pt x="38" y="14"/>
                  <a:pt x="38" y="14"/>
                  <a:pt x="38" y="14"/>
                </a:cubicBezTo>
                <a:cubicBezTo>
                  <a:pt x="39" y="14"/>
                  <a:pt x="40" y="13"/>
                  <a:pt x="39" y="12"/>
                </a:cubicBezTo>
                <a:cubicBezTo>
                  <a:pt x="39" y="11"/>
                  <a:pt x="38" y="10"/>
                  <a:pt x="37" y="11"/>
                </a:cubicBezTo>
                <a:cubicBezTo>
                  <a:pt x="20" y="17"/>
                  <a:pt x="20" y="17"/>
                  <a:pt x="20" y="17"/>
                </a:cubicBezTo>
                <a:cubicBezTo>
                  <a:pt x="19" y="17"/>
                  <a:pt x="19" y="17"/>
                  <a:pt x="19" y="17"/>
                </a:cubicBezTo>
                <a:cubicBezTo>
                  <a:pt x="5" y="12"/>
                  <a:pt x="5" y="12"/>
                  <a:pt x="5" y="12"/>
                </a:cubicBezTo>
                <a:cubicBezTo>
                  <a:pt x="34" y="4"/>
                  <a:pt x="34" y="4"/>
                  <a:pt x="34" y="4"/>
                </a:cubicBezTo>
                <a:cubicBezTo>
                  <a:pt x="36" y="3"/>
                  <a:pt x="39" y="3"/>
                  <a:pt x="41" y="4"/>
                </a:cubicBezTo>
                <a:cubicBezTo>
                  <a:pt x="70" y="12"/>
                  <a:pt x="70" y="12"/>
                  <a:pt x="70" y="12"/>
                </a:cubicBezTo>
                <a:lnTo>
                  <a:pt x="41" y="21"/>
                </a:lnTo>
                <a:close/>
                <a:moveTo>
                  <a:pt x="57" y="37"/>
                </a:moveTo>
                <a:cubicBezTo>
                  <a:pt x="57" y="24"/>
                  <a:pt x="57" y="24"/>
                  <a:pt x="57" y="24"/>
                </a:cubicBezTo>
                <a:cubicBezTo>
                  <a:pt x="57" y="23"/>
                  <a:pt x="57" y="23"/>
                  <a:pt x="58" y="23"/>
                </a:cubicBezTo>
                <a:cubicBezTo>
                  <a:pt x="58" y="23"/>
                  <a:pt x="59" y="23"/>
                  <a:pt x="59" y="24"/>
                </a:cubicBezTo>
                <a:cubicBezTo>
                  <a:pt x="59" y="37"/>
                  <a:pt x="59" y="37"/>
                  <a:pt x="59" y="37"/>
                </a:cubicBezTo>
                <a:cubicBezTo>
                  <a:pt x="59" y="37"/>
                  <a:pt x="58" y="38"/>
                  <a:pt x="58" y="38"/>
                </a:cubicBezTo>
                <a:cubicBezTo>
                  <a:pt x="57" y="38"/>
                  <a:pt x="57" y="37"/>
                  <a:pt x="57" y="37"/>
                </a:cubicBezTo>
                <a:close/>
                <a:moveTo>
                  <a:pt x="57" y="43"/>
                </a:moveTo>
                <a:cubicBezTo>
                  <a:pt x="57" y="41"/>
                  <a:pt x="57" y="41"/>
                  <a:pt x="57" y="41"/>
                </a:cubicBezTo>
                <a:cubicBezTo>
                  <a:pt x="57" y="40"/>
                  <a:pt x="57" y="40"/>
                  <a:pt x="58" y="40"/>
                </a:cubicBezTo>
                <a:cubicBezTo>
                  <a:pt x="58" y="40"/>
                  <a:pt x="59" y="40"/>
                  <a:pt x="59" y="41"/>
                </a:cubicBezTo>
                <a:cubicBezTo>
                  <a:pt x="59" y="43"/>
                  <a:pt x="59" y="43"/>
                  <a:pt x="59" y="43"/>
                </a:cubicBezTo>
                <a:cubicBezTo>
                  <a:pt x="59" y="43"/>
                  <a:pt x="58" y="44"/>
                  <a:pt x="58" y="44"/>
                </a:cubicBezTo>
                <a:cubicBezTo>
                  <a:pt x="57" y="44"/>
                  <a:pt x="57" y="43"/>
                  <a:pt x="57" y="43"/>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en-US" sz="1053">
              <a:cs typeface="+mn-ea"/>
              <a:sym typeface="+mn-lt"/>
            </a:endParaRPr>
          </a:p>
        </p:txBody>
      </p:sp>
      <p:sp>
        <p:nvSpPr>
          <p:cNvPr id="106" name="Freeform 4"/>
          <p:cNvSpPr>
            <a:spLocks noEditPoints="1"/>
          </p:cNvSpPr>
          <p:nvPr/>
        </p:nvSpPr>
        <p:spPr bwMode="auto">
          <a:xfrm>
            <a:off x="7587927" y="3363847"/>
            <a:ext cx="264614" cy="277292"/>
          </a:xfrm>
          <a:custGeom>
            <a:avLst/>
            <a:gdLst>
              <a:gd name="T0" fmla="*/ 59 w 71"/>
              <a:gd name="T1" fmla="*/ 54 h 71"/>
              <a:gd name="T2" fmla="*/ 53 w 71"/>
              <a:gd name="T3" fmla="*/ 62 h 71"/>
              <a:gd name="T4" fmla="*/ 52 w 71"/>
              <a:gd name="T5" fmla="*/ 69 h 71"/>
              <a:gd name="T6" fmla="*/ 28 w 71"/>
              <a:gd name="T7" fmla="*/ 61 h 71"/>
              <a:gd name="T8" fmla="*/ 67 w 71"/>
              <a:gd name="T9" fmla="*/ 18 h 71"/>
              <a:gd name="T10" fmla="*/ 69 w 71"/>
              <a:gd name="T11" fmla="*/ 11 h 71"/>
              <a:gd name="T12" fmla="*/ 69 w 71"/>
              <a:gd name="T13" fmla="*/ 3 h 71"/>
              <a:gd name="T14" fmla="*/ 64 w 71"/>
              <a:gd name="T15" fmla="*/ 0 h 71"/>
              <a:gd name="T16" fmla="*/ 57 w 71"/>
              <a:gd name="T17" fmla="*/ 5 h 71"/>
              <a:gd name="T18" fmla="*/ 46 w 71"/>
              <a:gd name="T19" fmla="*/ 7 h 71"/>
              <a:gd name="T20" fmla="*/ 39 w 71"/>
              <a:gd name="T21" fmla="*/ 6 h 71"/>
              <a:gd name="T22" fmla="*/ 14 w 71"/>
              <a:gd name="T23" fmla="*/ 31 h 71"/>
              <a:gd name="T24" fmla="*/ 14 w 71"/>
              <a:gd name="T25" fmla="*/ 32 h 71"/>
              <a:gd name="T26" fmla="*/ 18 w 71"/>
              <a:gd name="T27" fmla="*/ 31 h 71"/>
              <a:gd name="T28" fmla="*/ 39 w 71"/>
              <a:gd name="T29" fmla="*/ 8 h 71"/>
              <a:gd name="T30" fmla="*/ 10 w 71"/>
              <a:gd name="T31" fmla="*/ 43 h 71"/>
              <a:gd name="T32" fmla="*/ 0 w 71"/>
              <a:gd name="T33" fmla="*/ 71 h 71"/>
              <a:gd name="T34" fmla="*/ 2 w 71"/>
              <a:gd name="T35" fmla="*/ 71 h 71"/>
              <a:gd name="T36" fmla="*/ 52 w 71"/>
              <a:gd name="T37" fmla="*/ 71 h 71"/>
              <a:gd name="T38" fmla="*/ 54 w 71"/>
              <a:gd name="T39" fmla="*/ 61 h 71"/>
              <a:gd name="T40" fmla="*/ 59 w 71"/>
              <a:gd name="T41" fmla="*/ 56 h 71"/>
              <a:gd name="T42" fmla="*/ 70 w 71"/>
              <a:gd name="T43" fmla="*/ 55 h 71"/>
              <a:gd name="T44" fmla="*/ 48 w 71"/>
              <a:gd name="T45" fmla="*/ 9 h 71"/>
              <a:gd name="T46" fmla="*/ 56 w 71"/>
              <a:gd name="T47" fmla="*/ 8 h 71"/>
              <a:gd name="T48" fmla="*/ 62 w 71"/>
              <a:gd name="T49" fmla="*/ 15 h 71"/>
              <a:gd name="T50" fmla="*/ 64 w 71"/>
              <a:gd name="T51" fmla="*/ 18 h 71"/>
              <a:gd name="T52" fmla="*/ 49 w 71"/>
              <a:gd name="T53" fmla="*/ 35 h 71"/>
              <a:gd name="T54" fmla="*/ 60 w 71"/>
              <a:gd name="T55" fmla="*/ 22 h 71"/>
              <a:gd name="T56" fmla="*/ 59 w 71"/>
              <a:gd name="T57" fmla="*/ 13 h 71"/>
              <a:gd name="T58" fmla="*/ 59 w 71"/>
              <a:gd name="T59" fmla="*/ 21 h 71"/>
              <a:gd name="T60" fmla="*/ 36 w 71"/>
              <a:gd name="T61" fmla="*/ 22 h 71"/>
              <a:gd name="T62" fmla="*/ 64 w 71"/>
              <a:gd name="T63" fmla="*/ 11 h 71"/>
              <a:gd name="T64" fmla="*/ 60 w 71"/>
              <a:gd name="T65" fmla="*/ 7 h 71"/>
              <a:gd name="T66" fmla="*/ 66 w 71"/>
              <a:gd name="T67" fmla="*/ 4 h 71"/>
              <a:gd name="T68" fmla="*/ 67 w 71"/>
              <a:gd name="T69" fmla="*/ 9 h 71"/>
              <a:gd name="T70" fmla="*/ 64 w 71"/>
              <a:gd name="T71" fmla="*/ 11 h 71"/>
              <a:gd name="T72" fmla="*/ 48 w 71"/>
              <a:gd name="T73" fmla="*/ 37 h 71"/>
              <a:gd name="T74" fmla="*/ 44 w 71"/>
              <a:gd name="T75" fmla="*/ 38 h 71"/>
              <a:gd name="T76" fmla="*/ 43 w 71"/>
              <a:gd name="T77" fmla="*/ 36 h 71"/>
              <a:gd name="T78" fmla="*/ 34 w 71"/>
              <a:gd name="T79" fmla="*/ 23 h 71"/>
              <a:gd name="T80" fmla="*/ 43 w 71"/>
              <a:gd name="T81" fmla="*/ 36 h 71"/>
              <a:gd name="T82" fmla="*/ 28 w 71"/>
              <a:gd name="T83" fmla="*/ 51 h 71"/>
              <a:gd name="T84" fmla="*/ 29 w 71"/>
              <a:gd name="T85" fmla="*/ 53 h 71"/>
              <a:gd name="T86" fmla="*/ 43 w 71"/>
              <a:gd name="T87" fmla="*/ 39 h 71"/>
              <a:gd name="T88" fmla="*/ 27 w 71"/>
              <a:gd name="T89" fmla="*/ 58 h 71"/>
              <a:gd name="T90" fmla="*/ 31 w 71"/>
              <a:gd name="T91" fmla="*/ 27 h 71"/>
              <a:gd name="T92" fmla="*/ 25 w 71"/>
              <a:gd name="T93" fmla="*/ 60 h 71"/>
              <a:gd name="T94" fmla="*/ 4 w 71"/>
              <a:gd name="T95" fmla="*/ 62 h 71"/>
              <a:gd name="T96" fmla="*/ 25 w 71"/>
              <a:gd name="T97" fmla="*/ 60 h 71"/>
              <a:gd name="T98" fmla="*/ 7 w 71"/>
              <a:gd name="T99" fmla="*/ 67 h 71"/>
              <a:gd name="T100" fmla="*/ 4 w 71"/>
              <a:gd name="T101" fmla="*/ 6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 h="71">
                <a:moveTo>
                  <a:pt x="69" y="54"/>
                </a:moveTo>
                <a:cubicBezTo>
                  <a:pt x="59" y="54"/>
                  <a:pt x="59" y="54"/>
                  <a:pt x="59" y="54"/>
                </a:cubicBezTo>
                <a:cubicBezTo>
                  <a:pt x="55" y="54"/>
                  <a:pt x="52" y="54"/>
                  <a:pt x="51" y="56"/>
                </a:cubicBezTo>
                <a:cubicBezTo>
                  <a:pt x="50" y="58"/>
                  <a:pt x="51" y="60"/>
                  <a:pt x="53" y="62"/>
                </a:cubicBezTo>
                <a:cubicBezTo>
                  <a:pt x="56" y="66"/>
                  <a:pt x="56" y="68"/>
                  <a:pt x="56" y="68"/>
                </a:cubicBezTo>
                <a:cubicBezTo>
                  <a:pt x="56" y="69"/>
                  <a:pt x="54" y="69"/>
                  <a:pt x="52" y="69"/>
                </a:cubicBezTo>
                <a:cubicBezTo>
                  <a:pt x="13" y="69"/>
                  <a:pt x="13" y="69"/>
                  <a:pt x="13" y="69"/>
                </a:cubicBezTo>
                <a:cubicBezTo>
                  <a:pt x="18" y="68"/>
                  <a:pt x="24" y="65"/>
                  <a:pt x="28" y="61"/>
                </a:cubicBezTo>
                <a:cubicBezTo>
                  <a:pt x="64" y="25"/>
                  <a:pt x="64" y="25"/>
                  <a:pt x="64" y="25"/>
                </a:cubicBezTo>
                <a:cubicBezTo>
                  <a:pt x="66" y="23"/>
                  <a:pt x="67" y="21"/>
                  <a:pt x="67" y="18"/>
                </a:cubicBezTo>
                <a:cubicBezTo>
                  <a:pt x="67" y="17"/>
                  <a:pt x="67" y="15"/>
                  <a:pt x="66" y="14"/>
                </a:cubicBezTo>
                <a:cubicBezTo>
                  <a:pt x="69" y="11"/>
                  <a:pt x="69" y="11"/>
                  <a:pt x="69" y="11"/>
                </a:cubicBezTo>
                <a:cubicBezTo>
                  <a:pt x="70" y="10"/>
                  <a:pt x="71" y="8"/>
                  <a:pt x="71" y="7"/>
                </a:cubicBezTo>
                <a:cubicBezTo>
                  <a:pt x="71" y="6"/>
                  <a:pt x="70" y="4"/>
                  <a:pt x="69" y="3"/>
                </a:cubicBezTo>
                <a:cubicBezTo>
                  <a:pt x="68" y="2"/>
                  <a:pt x="68" y="2"/>
                  <a:pt x="68" y="2"/>
                </a:cubicBezTo>
                <a:cubicBezTo>
                  <a:pt x="67" y="1"/>
                  <a:pt x="65" y="0"/>
                  <a:pt x="64" y="0"/>
                </a:cubicBezTo>
                <a:cubicBezTo>
                  <a:pt x="63" y="0"/>
                  <a:pt x="61" y="1"/>
                  <a:pt x="60" y="2"/>
                </a:cubicBezTo>
                <a:cubicBezTo>
                  <a:pt x="57" y="5"/>
                  <a:pt x="57" y="5"/>
                  <a:pt x="57" y="5"/>
                </a:cubicBezTo>
                <a:cubicBezTo>
                  <a:pt x="56" y="4"/>
                  <a:pt x="55" y="4"/>
                  <a:pt x="53" y="4"/>
                </a:cubicBezTo>
                <a:cubicBezTo>
                  <a:pt x="50" y="4"/>
                  <a:pt x="48" y="5"/>
                  <a:pt x="46" y="7"/>
                </a:cubicBezTo>
                <a:cubicBezTo>
                  <a:pt x="45" y="8"/>
                  <a:pt x="45" y="8"/>
                  <a:pt x="45" y="8"/>
                </a:cubicBezTo>
                <a:cubicBezTo>
                  <a:pt x="39" y="6"/>
                  <a:pt x="39" y="6"/>
                  <a:pt x="39" y="6"/>
                </a:cubicBezTo>
                <a:cubicBezTo>
                  <a:pt x="39" y="6"/>
                  <a:pt x="38" y="6"/>
                  <a:pt x="38" y="6"/>
                </a:cubicBezTo>
                <a:cubicBezTo>
                  <a:pt x="14" y="31"/>
                  <a:pt x="14" y="31"/>
                  <a:pt x="14" y="31"/>
                </a:cubicBezTo>
                <a:cubicBezTo>
                  <a:pt x="14" y="31"/>
                  <a:pt x="13" y="31"/>
                  <a:pt x="14" y="32"/>
                </a:cubicBezTo>
                <a:cubicBezTo>
                  <a:pt x="14" y="32"/>
                  <a:pt x="14" y="32"/>
                  <a:pt x="14" y="32"/>
                </a:cubicBezTo>
                <a:cubicBezTo>
                  <a:pt x="14" y="32"/>
                  <a:pt x="15" y="32"/>
                  <a:pt x="15" y="32"/>
                </a:cubicBezTo>
                <a:cubicBezTo>
                  <a:pt x="16" y="32"/>
                  <a:pt x="17" y="32"/>
                  <a:pt x="18" y="31"/>
                </a:cubicBezTo>
                <a:cubicBezTo>
                  <a:pt x="19" y="30"/>
                  <a:pt x="19" y="29"/>
                  <a:pt x="19" y="28"/>
                </a:cubicBezTo>
                <a:cubicBezTo>
                  <a:pt x="39" y="8"/>
                  <a:pt x="39" y="8"/>
                  <a:pt x="39" y="8"/>
                </a:cubicBezTo>
                <a:cubicBezTo>
                  <a:pt x="44" y="9"/>
                  <a:pt x="44" y="9"/>
                  <a:pt x="44" y="9"/>
                </a:cubicBezTo>
                <a:cubicBezTo>
                  <a:pt x="10" y="43"/>
                  <a:pt x="10" y="43"/>
                  <a:pt x="10" y="43"/>
                </a:cubicBezTo>
                <a:cubicBezTo>
                  <a:pt x="1" y="52"/>
                  <a:pt x="0" y="68"/>
                  <a:pt x="0" y="69"/>
                </a:cubicBezTo>
                <a:cubicBezTo>
                  <a:pt x="0" y="70"/>
                  <a:pt x="0" y="70"/>
                  <a:pt x="0" y="71"/>
                </a:cubicBezTo>
                <a:cubicBezTo>
                  <a:pt x="1" y="71"/>
                  <a:pt x="1" y="71"/>
                  <a:pt x="2" y="71"/>
                </a:cubicBezTo>
                <a:cubicBezTo>
                  <a:pt x="2" y="71"/>
                  <a:pt x="2" y="71"/>
                  <a:pt x="2" y="71"/>
                </a:cubicBezTo>
                <a:cubicBezTo>
                  <a:pt x="2" y="71"/>
                  <a:pt x="3" y="71"/>
                  <a:pt x="4" y="71"/>
                </a:cubicBezTo>
                <a:cubicBezTo>
                  <a:pt x="52" y="71"/>
                  <a:pt x="52" y="71"/>
                  <a:pt x="52" y="71"/>
                </a:cubicBezTo>
                <a:cubicBezTo>
                  <a:pt x="54" y="71"/>
                  <a:pt x="57" y="71"/>
                  <a:pt x="58" y="69"/>
                </a:cubicBezTo>
                <a:cubicBezTo>
                  <a:pt x="59" y="67"/>
                  <a:pt x="58" y="65"/>
                  <a:pt x="54" y="61"/>
                </a:cubicBezTo>
                <a:cubicBezTo>
                  <a:pt x="53" y="58"/>
                  <a:pt x="53" y="58"/>
                  <a:pt x="53" y="57"/>
                </a:cubicBezTo>
                <a:cubicBezTo>
                  <a:pt x="53" y="56"/>
                  <a:pt x="55" y="56"/>
                  <a:pt x="59" y="56"/>
                </a:cubicBezTo>
                <a:cubicBezTo>
                  <a:pt x="69" y="56"/>
                  <a:pt x="69" y="56"/>
                  <a:pt x="69" y="56"/>
                </a:cubicBezTo>
                <a:cubicBezTo>
                  <a:pt x="69" y="56"/>
                  <a:pt x="70" y="56"/>
                  <a:pt x="70" y="55"/>
                </a:cubicBezTo>
                <a:cubicBezTo>
                  <a:pt x="70" y="54"/>
                  <a:pt x="69" y="54"/>
                  <a:pt x="69" y="54"/>
                </a:cubicBezTo>
                <a:close/>
                <a:moveTo>
                  <a:pt x="48" y="9"/>
                </a:moveTo>
                <a:cubicBezTo>
                  <a:pt x="49" y="8"/>
                  <a:pt x="51" y="7"/>
                  <a:pt x="53" y="7"/>
                </a:cubicBezTo>
                <a:cubicBezTo>
                  <a:pt x="54" y="7"/>
                  <a:pt x="55" y="7"/>
                  <a:pt x="56" y="8"/>
                </a:cubicBezTo>
                <a:cubicBezTo>
                  <a:pt x="56" y="8"/>
                  <a:pt x="56" y="8"/>
                  <a:pt x="56" y="9"/>
                </a:cubicBezTo>
                <a:cubicBezTo>
                  <a:pt x="62" y="15"/>
                  <a:pt x="62" y="15"/>
                  <a:pt x="62" y="15"/>
                </a:cubicBezTo>
                <a:cubicBezTo>
                  <a:pt x="63" y="15"/>
                  <a:pt x="63" y="15"/>
                  <a:pt x="63" y="15"/>
                </a:cubicBezTo>
                <a:cubicBezTo>
                  <a:pt x="64" y="16"/>
                  <a:pt x="64" y="17"/>
                  <a:pt x="64" y="18"/>
                </a:cubicBezTo>
                <a:cubicBezTo>
                  <a:pt x="64" y="20"/>
                  <a:pt x="63" y="22"/>
                  <a:pt x="62" y="23"/>
                </a:cubicBezTo>
                <a:cubicBezTo>
                  <a:pt x="49" y="35"/>
                  <a:pt x="49" y="35"/>
                  <a:pt x="49" y="35"/>
                </a:cubicBezTo>
                <a:cubicBezTo>
                  <a:pt x="48" y="34"/>
                  <a:pt x="48" y="34"/>
                  <a:pt x="48" y="34"/>
                </a:cubicBezTo>
                <a:cubicBezTo>
                  <a:pt x="60" y="22"/>
                  <a:pt x="60" y="22"/>
                  <a:pt x="60" y="22"/>
                </a:cubicBezTo>
                <a:cubicBezTo>
                  <a:pt x="63" y="20"/>
                  <a:pt x="63" y="16"/>
                  <a:pt x="60" y="13"/>
                </a:cubicBezTo>
                <a:cubicBezTo>
                  <a:pt x="60" y="13"/>
                  <a:pt x="59" y="13"/>
                  <a:pt x="59" y="13"/>
                </a:cubicBezTo>
                <a:cubicBezTo>
                  <a:pt x="58" y="14"/>
                  <a:pt x="58" y="14"/>
                  <a:pt x="59" y="15"/>
                </a:cubicBezTo>
                <a:cubicBezTo>
                  <a:pt x="60" y="16"/>
                  <a:pt x="60" y="19"/>
                  <a:pt x="59" y="21"/>
                </a:cubicBezTo>
                <a:cubicBezTo>
                  <a:pt x="47" y="33"/>
                  <a:pt x="47" y="33"/>
                  <a:pt x="47" y="33"/>
                </a:cubicBezTo>
                <a:cubicBezTo>
                  <a:pt x="36" y="22"/>
                  <a:pt x="36" y="22"/>
                  <a:pt x="36" y="22"/>
                </a:cubicBezTo>
                <a:lnTo>
                  <a:pt x="48" y="9"/>
                </a:lnTo>
                <a:close/>
                <a:moveTo>
                  <a:pt x="64" y="11"/>
                </a:moveTo>
                <a:cubicBezTo>
                  <a:pt x="60" y="7"/>
                  <a:pt x="60" y="7"/>
                  <a:pt x="60" y="7"/>
                </a:cubicBezTo>
                <a:cubicBezTo>
                  <a:pt x="60" y="7"/>
                  <a:pt x="60" y="7"/>
                  <a:pt x="60" y="7"/>
                </a:cubicBezTo>
                <a:cubicBezTo>
                  <a:pt x="62" y="4"/>
                  <a:pt x="62" y="4"/>
                  <a:pt x="62" y="4"/>
                </a:cubicBezTo>
                <a:cubicBezTo>
                  <a:pt x="63" y="3"/>
                  <a:pt x="65" y="3"/>
                  <a:pt x="66" y="4"/>
                </a:cubicBezTo>
                <a:cubicBezTo>
                  <a:pt x="67" y="5"/>
                  <a:pt x="67" y="5"/>
                  <a:pt x="67" y="5"/>
                </a:cubicBezTo>
                <a:cubicBezTo>
                  <a:pt x="68" y="6"/>
                  <a:pt x="68" y="8"/>
                  <a:pt x="67" y="9"/>
                </a:cubicBezTo>
                <a:cubicBezTo>
                  <a:pt x="64" y="11"/>
                  <a:pt x="64" y="11"/>
                  <a:pt x="64" y="11"/>
                </a:cubicBezTo>
                <a:cubicBezTo>
                  <a:pt x="64" y="11"/>
                  <a:pt x="64" y="11"/>
                  <a:pt x="64" y="11"/>
                </a:cubicBezTo>
                <a:close/>
                <a:moveTo>
                  <a:pt x="47" y="36"/>
                </a:moveTo>
                <a:cubicBezTo>
                  <a:pt x="48" y="37"/>
                  <a:pt x="48" y="37"/>
                  <a:pt x="48" y="37"/>
                </a:cubicBezTo>
                <a:cubicBezTo>
                  <a:pt x="46" y="39"/>
                  <a:pt x="46" y="39"/>
                  <a:pt x="46" y="39"/>
                </a:cubicBezTo>
                <a:cubicBezTo>
                  <a:pt x="44" y="38"/>
                  <a:pt x="44" y="38"/>
                  <a:pt x="44" y="38"/>
                </a:cubicBezTo>
                <a:lnTo>
                  <a:pt x="47" y="36"/>
                </a:lnTo>
                <a:close/>
                <a:moveTo>
                  <a:pt x="43" y="36"/>
                </a:moveTo>
                <a:cubicBezTo>
                  <a:pt x="32" y="25"/>
                  <a:pt x="32" y="25"/>
                  <a:pt x="32" y="25"/>
                </a:cubicBezTo>
                <a:cubicBezTo>
                  <a:pt x="34" y="23"/>
                  <a:pt x="34" y="23"/>
                  <a:pt x="34" y="23"/>
                </a:cubicBezTo>
                <a:cubicBezTo>
                  <a:pt x="45" y="34"/>
                  <a:pt x="45" y="34"/>
                  <a:pt x="45" y="34"/>
                </a:cubicBezTo>
                <a:lnTo>
                  <a:pt x="43" y="36"/>
                </a:lnTo>
                <a:close/>
                <a:moveTo>
                  <a:pt x="42" y="38"/>
                </a:moveTo>
                <a:cubicBezTo>
                  <a:pt x="28" y="51"/>
                  <a:pt x="28" y="51"/>
                  <a:pt x="28" y="51"/>
                </a:cubicBezTo>
                <a:cubicBezTo>
                  <a:pt x="28" y="51"/>
                  <a:pt x="28" y="52"/>
                  <a:pt x="28" y="52"/>
                </a:cubicBezTo>
                <a:cubicBezTo>
                  <a:pt x="29" y="53"/>
                  <a:pt x="29" y="53"/>
                  <a:pt x="29" y="53"/>
                </a:cubicBezTo>
                <a:cubicBezTo>
                  <a:pt x="29" y="53"/>
                  <a:pt x="30" y="53"/>
                  <a:pt x="30" y="52"/>
                </a:cubicBezTo>
                <a:cubicBezTo>
                  <a:pt x="43" y="39"/>
                  <a:pt x="43" y="39"/>
                  <a:pt x="43" y="39"/>
                </a:cubicBezTo>
                <a:cubicBezTo>
                  <a:pt x="44" y="41"/>
                  <a:pt x="44" y="41"/>
                  <a:pt x="44" y="41"/>
                </a:cubicBezTo>
                <a:cubicBezTo>
                  <a:pt x="27" y="58"/>
                  <a:pt x="27" y="58"/>
                  <a:pt x="27" y="58"/>
                </a:cubicBezTo>
                <a:cubicBezTo>
                  <a:pt x="13" y="45"/>
                  <a:pt x="13" y="45"/>
                  <a:pt x="13" y="45"/>
                </a:cubicBezTo>
                <a:cubicBezTo>
                  <a:pt x="31" y="27"/>
                  <a:pt x="31" y="27"/>
                  <a:pt x="31" y="27"/>
                </a:cubicBezTo>
                <a:lnTo>
                  <a:pt x="42" y="38"/>
                </a:lnTo>
                <a:close/>
                <a:moveTo>
                  <a:pt x="25" y="60"/>
                </a:moveTo>
                <a:cubicBezTo>
                  <a:pt x="21" y="64"/>
                  <a:pt x="14" y="66"/>
                  <a:pt x="9" y="67"/>
                </a:cubicBezTo>
                <a:cubicBezTo>
                  <a:pt x="4" y="62"/>
                  <a:pt x="4" y="62"/>
                  <a:pt x="4" y="62"/>
                </a:cubicBezTo>
                <a:cubicBezTo>
                  <a:pt x="5" y="57"/>
                  <a:pt x="7" y="50"/>
                  <a:pt x="11" y="46"/>
                </a:cubicBezTo>
                <a:lnTo>
                  <a:pt x="25" y="60"/>
                </a:lnTo>
                <a:close/>
                <a:moveTo>
                  <a:pt x="4" y="64"/>
                </a:moveTo>
                <a:cubicBezTo>
                  <a:pt x="7" y="67"/>
                  <a:pt x="7" y="67"/>
                  <a:pt x="7" y="67"/>
                </a:cubicBezTo>
                <a:cubicBezTo>
                  <a:pt x="5" y="68"/>
                  <a:pt x="4" y="68"/>
                  <a:pt x="3" y="68"/>
                </a:cubicBezTo>
                <a:cubicBezTo>
                  <a:pt x="3" y="67"/>
                  <a:pt x="3" y="66"/>
                  <a:pt x="4" y="64"/>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en-US" sz="1053">
              <a:cs typeface="+mn-ea"/>
              <a:sym typeface="+mn-lt"/>
            </a:endParaRPr>
          </a:p>
        </p:txBody>
      </p:sp>
      <p:sp>
        <p:nvSpPr>
          <p:cNvPr id="107" name="Freeform 5"/>
          <p:cNvSpPr>
            <a:spLocks noEditPoints="1"/>
          </p:cNvSpPr>
          <p:nvPr/>
        </p:nvSpPr>
        <p:spPr bwMode="auto">
          <a:xfrm>
            <a:off x="7601082" y="4009951"/>
            <a:ext cx="232924" cy="296306"/>
          </a:xfrm>
          <a:custGeom>
            <a:avLst/>
            <a:gdLst>
              <a:gd name="T0" fmla="*/ 6 w 62"/>
              <a:gd name="T1" fmla="*/ 10 h 76"/>
              <a:gd name="T2" fmla="*/ 53 w 62"/>
              <a:gd name="T3" fmla="*/ 19 h 76"/>
              <a:gd name="T4" fmla="*/ 53 w 62"/>
              <a:gd name="T5" fmla="*/ 7 h 76"/>
              <a:gd name="T6" fmla="*/ 9 w 62"/>
              <a:gd name="T7" fmla="*/ 17 h 76"/>
              <a:gd name="T8" fmla="*/ 9 w 62"/>
              <a:gd name="T9" fmla="*/ 9 h 76"/>
              <a:gd name="T10" fmla="*/ 54 w 62"/>
              <a:gd name="T11" fmla="*/ 16 h 76"/>
              <a:gd name="T12" fmla="*/ 44 w 62"/>
              <a:gd name="T13" fmla="*/ 38 h 76"/>
              <a:gd name="T14" fmla="*/ 52 w 62"/>
              <a:gd name="T15" fmla="*/ 67 h 76"/>
              <a:gd name="T16" fmla="*/ 52 w 62"/>
              <a:gd name="T17" fmla="*/ 35 h 76"/>
              <a:gd name="T18" fmla="*/ 47 w 62"/>
              <a:gd name="T19" fmla="*/ 65 h 76"/>
              <a:gd name="T20" fmla="*/ 47 w 62"/>
              <a:gd name="T21" fmla="*/ 37 h 76"/>
              <a:gd name="T22" fmla="*/ 53 w 62"/>
              <a:gd name="T23" fmla="*/ 64 h 76"/>
              <a:gd name="T24" fmla="*/ 7 w 62"/>
              <a:gd name="T25" fmla="*/ 59 h 76"/>
              <a:gd name="T26" fmla="*/ 34 w 62"/>
              <a:gd name="T27" fmla="*/ 67 h 76"/>
              <a:gd name="T28" fmla="*/ 34 w 62"/>
              <a:gd name="T29" fmla="*/ 56 h 76"/>
              <a:gd name="T30" fmla="*/ 10 w 62"/>
              <a:gd name="T31" fmla="*/ 65 h 76"/>
              <a:gd name="T32" fmla="*/ 10 w 62"/>
              <a:gd name="T33" fmla="*/ 58 h 76"/>
              <a:gd name="T34" fmla="*/ 35 w 62"/>
              <a:gd name="T35" fmla="*/ 64 h 76"/>
              <a:gd name="T36" fmla="*/ 18 w 62"/>
              <a:gd name="T37" fmla="*/ 30 h 76"/>
              <a:gd name="T38" fmla="*/ 8 w 62"/>
              <a:gd name="T39" fmla="*/ 24 h 76"/>
              <a:gd name="T40" fmla="*/ 8 w 62"/>
              <a:gd name="T41" fmla="*/ 31 h 76"/>
              <a:gd name="T42" fmla="*/ 16 w 62"/>
              <a:gd name="T43" fmla="*/ 29 h 76"/>
              <a:gd name="T44" fmla="*/ 36 w 62"/>
              <a:gd name="T45" fmla="*/ 24 h 76"/>
              <a:gd name="T46" fmla="*/ 25 w 62"/>
              <a:gd name="T47" fmla="*/ 30 h 76"/>
              <a:gd name="T48" fmla="*/ 37 w 62"/>
              <a:gd name="T49" fmla="*/ 30 h 76"/>
              <a:gd name="T50" fmla="*/ 35 w 62"/>
              <a:gd name="T51" fmla="*/ 29 h 76"/>
              <a:gd name="T52" fmla="*/ 35 w 62"/>
              <a:gd name="T53" fmla="*/ 26 h 76"/>
              <a:gd name="T54" fmla="*/ 8 w 62"/>
              <a:gd name="T55" fmla="*/ 42 h 76"/>
              <a:gd name="T56" fmla="*/ 18 w 62"/>
              <a:gd name="T57" fmla="*/ 35 h 76"/>
              <a:gd name="T58" fmla="*/ 7 w 62"/>
              <a:gd name="T59" fmla="*/ 35 h 76"/>
              <a:gd name="T60" fmla="*/ 16 w 62"/>
              <a:gd name="T61" fmla="*/ 36 h 76"/>
              <a:gd name="T62" fmla="*/ 9 w 62"/>
              <a:gd name="T63" fmla="*/ 36 h 76"/>
              <a:gd name="T64" fmla="*/ 25 w 62"/>
              <a:gd name="T65" fmla="*/ 35 h 76"/>
              <a:gd name="T66" fmla="*/ 36 w 62"/>
              <a:gd name="T67" fmla="*/ 42 h 76"/>
              <a:gd name="T68" fmla="*/ 36 w 62"/>
              <a:gd name="T69" fmla="*/ 34 h 76"/>
              <a:gd name="T70" fmla="*/ 27 w 62"/>
              <a:gd name="T71" fmla="*/ 36 h 76"/>
              <a:gd name="T72" fmla="*/ 7 w 62"/>
              <a:gd name="T73" fmla="*/ 52 h 76"/>
              <a:gd name="T74" fmla="*/ 18 w 62"/>
              <a:gd name="T75" fmla="*/ 52 h 76"/>
              <a:gd name="T76" fmla="*/ 8 w 62"/>
              <a:gd name="T77" fmla="*/ 45 h 76"/>
              <a:gd name="T78" fmla="*/ 9 w 62"/>
              <a:gd name="T79" fmla="*/ 47 h 76"/>
              <a:gd name="T80" fmla="*/ 9 w 62"/>
              <a:gd name="T81" fmla="*/ 51 h 76"/>
              <a:gd name="T82" fmla="*/ 26 w 62"/>
              <a:gd name="T83" fmla="*/ 45 h 76"/>
              <a:gd name="T84" fmla="*/ 26 w 62"/>
              <a:gd name="T85" fmla="*/ 53 h 76"/>
              <a:gd name="T86" fmla="*/ 37 w 62"/>
              <a:gd name="T87" fmla="*/ 46 h 76"/>
              <a:gd name="T88" fmla="*/ 27 w 62"/>
              <a:gd name="T89" fmla="*/ 51 h 76"/>
              <a:gd name="T90" fmla="*/ 35 w 62"/>
              <a:gd name="T91" fmla="*/ 51 h 76"/>
              <a:gd name="T92" fmla="*/ 44 w 62"/>
              <a:gd name="T93" fmla="*/ 25 h 76"/>
              <a:gd name="T94" fmla="*/ 54 w 62"/>
              <a:gd name="T95" fmla="*/ 31 h 76"/>
              <a:gd name="T96" fmla="*/ 54 w 62"/>
              <a:gd name="T97" fmla="*/ 24 h 76"/>
              <a:gd name="T98" fmla="*/ 46 w 62"/>
              <a:gd name="T99" fmla="*/ 26 h 76"/>
              <a:gd name="T100" fmla="*/ 56 w 62"/>
              <a:gd name="T101" fmla="*/ 0 h 76"/>
              <a:gd name="T102" fmla="*/ 0 w 62"/>
              <a:gd name="T103" fmla="*/ 70 h 76"/>
              <a:gd name="T104" fmla="*/ 62 w 62"/>
              <a:gd name="T105" fmla="*/ 70 h 76"/>
              <a:gd name="T106" fmla="*/ 56 w 62"/>
              <a:gd name="T107" fmla="*/ 70 h 76"/>
              <a:gd name="T108" fmla="*/ 3 w 62"/>
              <a:gd name="T109" fmla="*/ 6 h 76"/>
              <a:gd name="T110" fmla="*/ 59 w 62"/>
              <a:gd name="T111" fmla="*/ 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2" h="76">
                <a:moveTo>
                  <a:pt x="53" y="7"/>
                </a:moveTo>
                <a:cubicBezTo>
                  <a:pt x="9" y="7"/>
                  <a:pt x="9" y="7"/>
                  <a:pt x="9" y="7"/>
                </a:cubicBezTo>
                <a:cubicBezTo>
                  <a:pt x="8" y="7"/>
                  <a:pt x="6" y="8"/>
                  <a:pt x="6" y="10"/>
                </a:cubicBezTo>
                <a:cubicBezTo>
                  <a:pt x="6" y="16"/>
                  <a:pt x="6" y="16"/>
                  <a:pt x="6" y="16"/>
                </a:cubicBezTo>
                <a:cubicBezTo>
                  <a:pt x="6" y="18"/>
                  <a:pt x="8" y="19"/>
                  <a:pt x="9" y="19"/>
                </a:cubicBezTo>
                <a:cubicBezTo>
                  <a:pt x="53" y="19"/>
                  <a:pt x="53" y="19"/>
                  <a:pt x="53" y="19"/>
                </a:cubicBezTo>
                <a:cubicBezTo>
                  <a:pt x="54" y="19"/>
                  <a:pt x="56" y="18"/>
                  <a:pt x="56" y="16"/>
                </a:cubicBezTo>
                <a:cubicBezTo>
                  <a:pt x="56" y="10"/>
                  <a:pt x="56" y="10"/>
                  <a:pt x="56" y="10"/>
                </a:cubicBezTo>
                <a:cubicBezTo>
                  <a:pt x="56" y="8"/>
                  <a:pt x="54" y="7"/>
                  <a:pt x="53" y="7"/>
                </a:cubicBezTo>
                <a:close/>
                <a:moveTo>
                  <a:pt x="54" y="16"/>
                </a:moveTo>
                <a:cubicBezTo>
                  <a:pt x="54" y="17"/>
                  <a:pt x="53" y="17"/>
                  <a:pt x="53" y="17"/>
                </a:cubicBezTo>
                <a:cubicBezTo>
                  <a:pt x="9" y="17"/>
                  <a:pt x="9" y="17"/>
                  <a:pt x="9" y="17"/>
                </a:cubicBezTo>
                <a:cubicBezTo>
                  <a:pt x="9" y="17"/>
                  <a:pt x="8" y="17"/>
                  <a:pt x="8" y="16"/>
                </a:cubicBezTo>
                <a:cubicBezTo>
                  <a:pt x="8" y="10"/>
                  <a:pt x="8" y="10"/>
                  <a:pt x="8" y="10"/>
                </a:cubicBezTo>
                <a:cubicBezTo>
                  <a:pt x="8" y="9"/>
                  <a:pt x="9" y="9"/>
                  <a:pt x="9" y="9"/>
                </a:cubicBezTo>
                <a:cubicBezTo>
                  <a:pt x="53" y="9"/>
                  <a:pt x="53" y="9"/>
                  <a:pt x="53" y="9"/>
                </a:cubicBezTo>
                <a:cubicBezTo>
                  <a:pt x="53" y="9"/>
                  <a:pt x="54" y="9"/>
                  <a:pt x="54" y="10"/>
                </a:cubicBezTo>
                <a:lnTo>
                  <a:pt x="54" y="16"/>
                </a:lnTo>
                <a:close/>
                <a:moveTo>
                  <a:pt x="52" y="35"/>
                </a:moveTo>
                <a:cubicBezTo>
                  <a:pt x="47" y="35"/>
                  <a:pt x="47" y="35"/>
                  <a:pt x="47" y="35"/>
                </a:cubicBezTo>
                <a:cubicBezTo>
                  <a:pt x="45" y="35"/>
                  <a:pt x="44" y="36"/>
                  <a:pt x="44" y="38"/>
                </a:cubicBezTo>
                <a:cubicBezTo>
                  <a:pt x="44" y="64"/>
                  <a:pt x="44" y="64"/>
                  <a:pt x="44" y="64"/>
                </a:cubicBezTo>
                <a:cubicBezTo>
                  <a:pt x="44" y="65"/>
                  <a:pt x="45" y="67"/>
                  <a:pt x="47" y="67"/>
                </a:cubicBezTo>
                <a:cubicBezTo>
                  <a:pt x="52" y="67"/>
                  <a:pt x="52" y="67"/>
                  <a:pt x="52" y="67"/>
                </a:cubicBezTo>
                <a:cubicBezTo>
                  <a:pt x="54" y="67"/>
                  <a:pt x="55" y="65"/>
                  <a:pt x="55" y="64"/>
                </a:cubicBezTo>
                <a:cubicBezTo>
                  <a:pt x="55" y="38"/>
                  <a:pt x="55" y="38"/>
                  <a:pt x="55" y="38"/>
                </a:cubicBezTo>
                <a:cubicBezTo>
                  <a:pt x="55" y="36"/>
                  <a:pt x="54" y="35"/>
                  <a:pt x="52" y="35"/>
                </a:cubicBezTo>
                <a:close/>
                <a:moveTo>
                  <a:pt x="53" y="64"/>
                </a:moveTo>
                <a:cubicBezTo>
                  <a:pt x="53" y="64"/>
                  <a:pt x="53" y="65"/>
                  <a:pt x="52" y="65"/>
                </a:cubicBezTo>
                <a:cubicBezTo>
                  <a:pt x="47" y="65"/>
                  <a:pt x="47" y="65"/>
                  <a:pt x="47" y="65"/>
                </a:cubicBezTo>
                <a:cubicBezTo>
                  <a:pt x="46" y="65"/>
                  <a:pt x="46" y="64"/>
                  <a:pt x="46" y="64"/>
                </a:cubicBezTo>
                <a:cubicBezTo>
                  <a:pt x="46" y="38"/>
                  <a:pt x="46" y="38"/>
                  <a:pt x="46" y="38"/>
                </a:cubicBezTo>
                <a:cubicBezTo>
                  <a:pt x="46" y="37"/>
                  <a:pt x="46" y="37"/>
                  <a:pt x="47" y="37"/>
                </a:cubicBezTo>
                <a:cubicBezTo>
                  <a:pt x="52" y="37"/>
                  <a:pt x="52" y="37"/>
                  <a:pt x="52" y="37"/>
                </a:cubicBezTo>
                <a:cubicBezTo>
                  <a:pt x="53" y="37"/>
                  <a:pt x="53" y="37"/>
                  <a:pt x="53" y="38"/>
                </a:cubicBezTo>
                <a:lnTo>
                  <a:pt x="53" y="64"/>
                </a:lnTo>
                <a:close/>
                <a:moveTo>
                  <a:pt x="34" y="56"/>
                </a:moveTo>
                <a:cubicBezTo>
                  <a:pt x="10" y="56"/>
                  <a:pt x="10" y="56"/>
                  <a:pt x="10" y="56"/>
                </a:cubicBezTo>
                <a:cubicBezTo>
                  <a:pt x="8" y="56"/>
                  <a:pt x="7" y="57"/>
                  <a:pt x="7" y="59"/>
                </a:cubicBezTo>
                <a:cubicBezTo>
                  <a:pt x="7" y="64"/>
                  <a:pt x="7" y="64"/>
                  <a:pt x="7" y="64"/>
                </a:cubicBezTo>
                <a:cubicBezTo>
                  <a:pt x="7" y="65"/>
                  <a:pt x="8" y="67"/>
                  <a:pt x="10" y="67"/>
                </a:cubicBezTo>
                <a:cubicBezTo>
                  <a:pt x="34" y="67"/>
                  <a:pt x="34" y="67"/>
                  <a:pt x="34" y="67"/>
                </a:cubicBezTo>
                <a:cubicBezTo>
                  <a:pt x="35" y="67"/>
                  <a:pt x="37" y="65"/>
                  <a:pt x="37" y="64"/>
                </a:cubicBezTo>
                <a:cubicBezTo>
                  <a:pt x="37" y="59"/>
                  <a:pt x="37" y="59"/>
                  <a:pt x="37" y="59"/>
                </a:cubicBezTo>
                <a:cubicBezTo>
                  <a:pt x="37" y="57"/>
                  <a:pt x="35" y="56"/>
                  <a:pt x="34" y="56"/>
                </a:cubicBezTo>
                <a:close/>
                <a:moveTo>
                  <a:pt x="35" y="64"/>
                </a:moveTo>
                <a:cubicBezTo>
                  <a:pt x="35" y="64"/>
                  <a:pt x="34" y="65"/>
                  <a:pt x="34" y="65"/>
                </a:cubicBezTo>
                <a:cubicBezTo>
                  <a:pt x="10" y="65"/>
                  <a:pt x="10" y="65"/>
                  <a:pt x="10" y="65"/>
                </a:cubicBezTo>
                <a:cubicBezTo>
                  <a:pt x="9" y="65"/>
                  <a:pt x="9" y="64"/>
                  <a:pt x="9" y="64"/>
                </a:cubicBezTo>
                <a:cubicBezTo>
                  <a:pt x="9" y="59"/>
                  <a:pt x="9" y="59"/>
                  <a:pt x="9" y="59"/>
                </a:cubicBezTo>
                <a:cubicBezTo>
                  <a:pt x="9" y="58"/>
                  <a:pt x="9" y="58"/>
                  <a:pt x="10" y="58"/>
                </a:cubicBezTo>
                <a:cubicBezTo>
                  <a:pt x="34" y="58"/>
                  <a:pt x="34" y="58"/>
                  <a:pt x="34" y="58"/>
                </a:cubicBezTo>
                <a:cubicBezTo>
                  <a:pt x="34" y="58"/>
                  <a:pt x="35" y="58"/>
                  <a:pt x="35" y="59"/>
                </a:cubicBezTo>
                <a:lnTo>
                  <a:pt x="35" y="64"/>
                </a:lnTo>
                <a:close/>
                <a:moveTo>
                  <a:pt x="8" y="31"/>
                </a:moveTo>
                <a:cubicBezTo>
                  <a:pt x="17" y="31"/>
                  <a:pt x="17" y="31"/>
                  <a:pt x="17" y="31"/>
                </a:cubicBezTo>
                <a:cubicBezTo>
                  <a:pt x="18" y="31"/>
                  <a:pt x="18" y="31"/>
                  <a:pt x="18" y="30"/>
                </a:cubicBezTo>
                <a:cubicBezTo>
                  <a:pt x="18" y="25"/>
                  <a:pt x="18" y="25"/>
                  <a:pt x="18" y="25"/>
                </a:cubicBezTo>
                <a:cubicBezTo>
                  <a:pt x="18" y="24"/>
                  <a:pt x="18" y="24"/>
                  <a:pt x="17" y="24"/>
                </a:cubicBezTo>
                <a:cubicBezTo>
                  <a:pt x="8" y="24"/>
                  <a:pt x="8" y="24"/>
                  <a:pt x="8" y="24"/>
                </a:cubicBezTo>
                <a:cubicBezTo>
                  <a:pt x="7" y="24"/>
                  <a:pt x="7" y="24"/>
                  <a:pt x="7" y="25"/>
                </a:cubicBezTo>
                <a:cubicBezTo>
                  <a:pt x="7" y="30"/>
                  <a:pt x="7" y="30"/>
                  <a:pt x="7" y="30"/>
                </a:cubicBezTo>
                <a:cubicBezTo>
                  <a:pt x="7" y="31"/>
                  <a:pt x="7" y="31"/>
                  <a:pt x="8" y="31"/>
                </a:cubicBezTo>
                <a:close/>
                <a:moveTo>
                  <a:pt x="9" y="26"/>
                </a:moveTo>
                <a:cubicBezTo>
                  <a:pt x="16" y="26"/>
                  <a:pt x="16" y="26"/>
                  <a:pt x="16" y="26"/>
                </a:cubicBezTo>
                <a:cubicBezTo>
                  <a:pt x="16" y="29"/>
                  <a:pt x="16" y="29"/>
                  <a:pt x="16" y="29"/>
                </a:cubicBezTo>
                <a:cubicBezTo>
                  <a:pt x="9" y="29"/>
                  <a:pt x="9" y="29"/>
                  <a:pt x="9" y="29"/>
                </a:cubicBezTo>
                <a:lnTo>
                  <a:pt x="9" y="26"/>
                </a:lnTo>
                <a:close/>
                <a:moveTo>
                  <a:pt x="36" y="24"/>
                </a:moveTo>
                <a:cubicBezTo>
                  <a:pt x="26" y="24"/>
                  <a:pt x="26" y="24"/>
                  <a:pt x="26" y="24"/>
                </a:cubicBezTo>
                <a:cubicBezTo>
                  <a:pt x="26" y="24"/>
                  <a:pt x="25" y="24"/>
                  <a:pt x="25" y="25"/>
                </a:cubicBezTo>
                <a:cubicBezTo>
                  <a:pt x="25" y="30"/>
                  <a:pt x="25" y="30"/>
                  <a:pt x="25" y="30"/>
                </a:cubicBezTo>
                <a:cubicBezTo>
                  <a:pt x="25" y="31"/>
                  <a:pt x="26" y="31"/>
                  <a:pt x="26" y="31"/>
                </a:cubicBezTo>
                <a:cubicBezTo>
                  <a:pt x="36" y="31"/>
                  <a:pt x="36" y="31"/>
                  <a:pt x="36" y="31"/>
                </a:cubicBezTo>
                <a:cubicBezTo>
                  <a:pt x="36" y="31"/>
                  <a:pt x="37" y="31"/>
                  <a:pt x="37" y="30"/>
                </a:cubicBezTo>
                <a:cubicBezTo>
                  <a:pt x="37" y="25"/>
                  <a:pt x="37" y="25"/>
                  <a:pt x="37" y="25"/>
                </a:cubicBezTo>
                <a:cubicBezTo>
                  <a:pt x="37" y="24"/>
                  <a:pt x="36" y="24"/>
                  <a:pt x="36" y="24"/>
                </a:cubicBezTo>
                <a:close/>
                <a:moveTo>
                  <a:pt x="35" y="29"/>
                </a:moveTo>
                <a:cubicBezTo>
                  <a:pt x="27" y="29"/>
                  <a:pt x="27" y="29"/>
                  <a:pt x="27" y="29"/>
                </a:cubicBezTo>
                <a:cubicBezTo>
                  <a:pt x="27" y="26"/>
                  <a:pt x="27" y="26"/>
                  <a:pt x="27" y="26"/>
                </a:cubicBezTo>
                <a:cubicBezTo>
                  <a:pt x="35" y="26"/>
                  <a:pt x="35" y="26"/>
                  <a:pt x="35" y="26"/>
                </a:cubicBezTo>
                <a:lnTo>
                  <a:pt x="35" y="29"/>
                </a:lnTo>
                <a:close/>
                <a:moveTo>
                  <a:pt x="7" y="41"/>
                </a:moveTo>
                <a:cubicBezTo>
                  <a:pt x="7" y="42"/>
                  <a:pt x="7" y="42"/>
                  <a:pt x="8" y="42"/>
                </a:cubicBezTo>
                <a:cubicBezTo>
                  <a:pt x="17" y="42"/>
                  <a:pt x="17" y="42"/>
                  <a:pt x="17" y="42"/>
                </a:cubicBezTo>
                <a:cubicBezTo>
                  <a:pt x="18" y="42"/>
                  <a:pt x="18" y="42"/>
                  <a:pt x="18" y="41"/>
                </a:cubicBezTo>
                <a:cubicBezTo>
                  <a:pt x="18" y="35"/>
                  <a:pt x="18" y="35"/>
                  <a:pt x="18" y="35"/>
                </a:cubicBezTo>
                <a:cubicBezTo>
                  <a:pt x="18" y="35"/>
                  <a:pt x="18" y="34"/>
                  <a:pt x="17" y="34"/>
                </a:cubicBezTo>
                <a:cubicBezTo>
                  <a:pt x="8" y="34"/>
                  <a:pt x="8" y="34"/>
                  <a:pt x="8" y="34"/>
                </a:cubicBezTo>
                <a:cubicBezTo>
                  <a:pt x="7" y="34"/>
                  <a:pt x="7" y="35"/>
                  <a:pt x="7" y="35"/>
                </a:cubicBezTo>
                <a:lnTo>
                  <a:pt x="7" y="41"/>
                </a:lnTo>
                <a:close/>
                <a:moveTo>
                  <a:pt x="9" y="36"/>
                </a:moveTo>
                <a:cubicBezTo>
                  <a:pt x="16" y="36"/>
                  <a:pt x="16" y="36"/>
                  <a:pt x="16" y="36"/>
                </a:cubicBezTo>
                <a:cubicBezTo>
                  <a:pt x="16" y="40"/>
                  <a:pt x="16" y="40"/>
                  <a:pt x="16" y="40"/>
                </a:cubicBezTo>
                <a:cubicBezTo>
                  <a:pt x="9" y="40"/>
                  <a:pt x="9" y="40"/>
                  <a:pt x="9" y="40"/>
                </a:cubicBezTo>
                <a:lnTo>
                  <a:pt x="9" y="36"/>
                </a:lnTo>
                <a:close/>
                <a:moveTo>
                  <a:pt x="36" y="34"/>
                </a:moveTo>
                <a:cubicBezTo>
                  <a:pt x="26" y="34"/>
                  <a:pt x="26" y="34"/>
                  <a:pt x="26" y="34"/>
                </a:cubicBezTo>
                <a:cubicBezTo>
                  <a:pt x="26" y="34"/>
                  <a:pt x="25" y="35"/>
                  <a:pt x="25" y="35"/>
                </a:cubicBezTo>
                <a:cubicBezTo>
                  <a:pt x="25" y="41"/>
                  <a:pt x="25" y="41"/>
                  <a:pt x="25" y="41"/>
                </a:cubicBezTo>
                <a:cubicBezTo>
                  <a:pt x="25" y="42"/>
                  <a:pt x="26" y="42"/>
                  <a:pt x="26" y="42"/>
                </a:cubicBezTo>
                <a:cubicBezTo>
                  <a:pt x="36" y="42"/>
                  <a:pt x="36" y="42"/>
                  <a:pt x="36" y="42"/>
                </a:cubicBezTo>
                <a:cubicBezTo>
                  <a:pt x="36" y="42"/>
                  <a:pt x="37" y="42"/>
                  <a:pt x="37" y="41"/>
                </a:cubicBezTo>
                <a:cubicBezTo>
                  <a:pt x="37" y="35"/>
                  <a:pt x="37" y="35"/>
                  <a:pt x="37" y="35"/>
                </a:cubicBezTo>
                <a:cubicBezTo>
                  <a:pt x="37" y="35"/>
                  <a:pt x="36" y="34"/>
                  <a:pt x="36" y="34"/>
                </a:cubicBezTo>
                <a:close/>
                <a:moveTo>
                  <a:pt x="35" y="40"/>
                </a:moveTo>
                <a:cubicBezTo>
                  <a:pt x="27" y="40"/>
                  <a:pt x="27" y="40"/>
                  <a:pt x="27" y="40"/>
                </a:cubicBezTo>
                <a:cubicBezTo>
                  <a:pt x="27" y="36"/>
                  <a:pt x="27" y="36"/>
                  <a:pt x="27" y="36"/>
                </a:cubicBezTo>
                <a:cubicBezTo>
                  <a:pt x="35" y="36"/>
                  <a:pt x="35" y="36"/>
                  <a:pt x="35" y="36"/>
                </a:cubicBezTo>
                <a:lnTo>
                  <a:pt x="35" y="40"/>
                </a:lnTo>
                <a:close/>
                <a:moveTo>
                  <a:pt x="7" y="52"/>
                </a:moveTo>
                <a:cubicBezTo>
                  <a:pt x="7" y="53"/>
                  <a:pt x="7" y="53"/>
                  <a:pt x="8" y="53"/>
                </a:cubicBezTo>
                <a:cubicBezTo>
                  <a:pt x="17" y="53"/>
                  <a:pt x="17" y="53"/>
                  <a:pt x="17" y="53"/>
                </a:cubicBezTo>
                <a:cubicBezTo>
                  <a:pt x="18" y="53"/>
                  <a:pt x="18" y="53"/>
                  <a:pt x="18" y="52"/>
                </a:cubicBezTo>
                <a:cubicBezTo>
                  <a:pt x="18" y="46"/>
                  <a:pt x="18" y="46"/>
                  <a:pt x="18" y="46"/>
                </a:cubicBezTo>
                <a:cubicBezTo>
                  <a:pt x="18" y="46"/>
                  <a:pt x="18" y="45"/>
                  <a:pt x="17" y="45"/>
                </a:cubicBezTo>
                <a:cubicBezTo>
                  <a:pt x="8" y="45"/>
                  <a:pt x="8" y="45"/>
                  <a:pt x="8" y="45"/>
                </a:cubicBezTo>
                <a:cubicBezTo>
                  <a:pt x="7" y="45"/>
                  <a:pt x="7" y="46"/>
                  <a:pt x="7" y="46"/>
                </a:cubicBezTo>
                <a:lnTo>
                  <a:pt x="7" y="52"/>
                </a:lnTo>
                <a:close/>
                <a:moveTo>
                  <a:pt x="9" y="47"/>
                </a:moveTo>
                <a:cubicBezTo>
                  <a:pt x="16" y="47"/>
                  <a:pt x="16" y="47"/>
                  <a:pt x="16" y="47"/>
                </a:cubicBezTo>
                <a:cubicBezTo>
                  <a:pt x="16" y="51"/>
                  <a:pt x="16" y="51"/>
                  <a:pt x="16" y="51"/>
                </a:cubicBezTo>
                <a:cubicBezTo>
                  <a:pt x="9" y="51"/>
                  <a:pt x="9" y="51"/>
                  <a:pt x="9" y="51"/>
                </a:cubicBezTo>
                <a:lnTo>
                  <a:pt x="9" y="47"/>
                </a:lnTo>
                <a:close/>
                <a:moveTo>
                  <a:pt x="36" y="45"/>
                </a:moveTo>
                <a:cubicBezTo>
                  <a:pt x="26" y="45"/>
                  <a:pt x="26" y="45"/>
                  <a:pt x="26" y="45"/>
                </a:cubicBezTo>
                <a:cubicBezTo>
                  <a:pt x="26" y="45"/>
                  <a:pt x="25" y="46"/>
                  <a:pt x="25" y="46"/>
                </a:cubicBezTo>
                <a:cubicBezTo>
                  <a:pt x="25" y="52"/>
                  <a:pt x="25" y="52"/>
                  <a:pt x="25" y="52"/>
                </a:cubicBezTo>
                <a:cubicBezTo>
                  <a:pt x="25" y="53"/>
                  <a:pt x="26" y="53"/>
                  <a:pt x="26" y="53"/>
                </a:cubicBezTo>
                <a:cubicBezTo>
                  <a:pt x="36" y="53"/>
                  <a:pt x="36" y="53"/>
                  <a:pt x="36" y="53"/>
                </a:cubicBezTo>
                <a:cubicBezTo>
                  <a:pt x="36" y="53"/>
                  <a:pt x="37" y="53"/>
                  <a:pt x="37" y="52"/>
                </a:cubicBezTo>
                <a:cubicBezTo>
                  <a:pt x="37" y="46"/>
                  <a:pt x="37" y="46"/>
                  <a:pt x="37" y="46"/>
                </a:cubicBezTo>
                <a:cubicBezTo>
                  <a:pt x="37" y="46"/>
                  <a:pt x="36" y="45"/>
                  <a:pt x="36" y="45"/>
                </a:cubicBezTo>
                <a:close/>
                <a:moveTo>
                  <a:pt x="35" y="51"/>
                </a:moveTo>
                <a:cubicBezTo>
                  <a:pt x="27" y="51"/>
                  <a:pt x="27" y="51"/>
                  <a:pt x="27" y="51"/>
                </a:cubicBezTo>
                <a:cubicBezTo>
                  <a:pt x="27" y="47"/>
                  <a:pt x="27" y="47"/>
                  <a:pt x="27" y="47"/>
                </a:cubicBezTo>
                <a:cubicBezTo>
                  <a:pt x="35" y="47"/>
                  <a:pt x="35" y="47"/>
                  <a:pt x="35" y="47"/>
                </a:cubicBezTo>
                <a:lnTo>
                  <a:pt x="35" y="51"/>
                </a:lnTo>
                <a:close/>
                <a:moveTo>
                  <a:pt x="54" y="24"/>
                </a:moveTo>
                <a:cubicBezTo>
                  <a:pt x="45" y="24"/>
                  <a:pt x="45" y="24"/>
                  <a:pt x="45" y="24"/>
                </a:cubicBezTo>
                <a:cubicBezTo>
                  <a:pt x="44" y="24"/>
                  <a:pt x="44" y="24"/>
                  <a:pt x="44" y="25"/>
                </a:cubicBezTo>
                <a:cubicBezTo>
                  <a:pt x="44" y="30"/>
                  <a:pt x="44" y="30"/>
                  <a:pt x="44" y="30"/>
                </a:cubicBezTo>
                <a:cubicBezTo>
                  <a:pt x="44" y="31"/>
                  <a:pt x="44" y="31"/>
                  <a:pt x="45" y="31"/>
                </a:cubicBezTo>
                <a:cubicBezTo>
                  <a:pt x="54" y="31"/>
                  <a:pt x="54" y="31"/>
                  <a:pt x="54" y="31"/>
                </a:cubicBezTo>
                <a:cubicBezTo>
                  <a:pt x="55" y="31"/>
                  <a:pt x="55" y="31"/>
                  <a:pt x="55" y="30"/>
                </a:cubicBezTo>
                <a:cubicBezTo>
                  <a:pt x="55" y="25"/>
                  <a:pt x="55" y="25"/>
                  <a:pt x="55" y="25"/>
                </a:cubicBezTo>
                <a:cubicBezTo>
                  <a:pt x="55" y="24"/>
                  <a:pt x="55" y="24"/>
                  <a:pt x="54" y="24"/>
                </a:cubicBezTo>
                <a:close/>
                <a:moveTo>
                  <a:pt x="53" y="29"/>
                </a:moveTo>
                <a:cubicBezTo>
                  <a:pt x="46" y="29"/>
                  <a:pt x="46" y="29"/>
                  <a:pt x="46" y="29"/>
                </a:cubicBezTo>
                <a:cubicBezTo>
                  <a:pt x="46" y="26"/>
                  <a:pt x="46" y="26"/>
                  <a:pt x="46" y="26"/>
                </a:cubicBezTo>
                <a:cubicBezTo>
                  <a:pt x="53" y="26"/>
                  <a:pt x="53" y="26"/>
                  <a:pt x="53" y="26"/>
                </a:cubicBezTo>
                <a:lnTo>
                  <a:pt x="53" y="29"/>
                </a:lnTo>
                <a:close/>
                <a:moveTo>
                  <a:pt x="56" y="0"/>
                </a:moveTo>
                <a:cubicBezTo>
                  <a:pt x="6" y="0"/>
                  <a:pt x="6" y="0"/>
                  <a:pt x="6" y="0"/>
                </a:cubicBezTo>
                <a:cubicBezTo>
                  <a:pt x="2" y="0"/>
                  <a:pt x="0" y="3"/>
                  <a:pt x="0" y="6"/>
                </a:cubicBezTo>
                <a:cubicBezTo>
                  <a:pt x="0" y="70"/>
                  <a:pt x="0" y="70"/>
                  <a:pt x="0" y="70"/>
                </a:cubicBezTo>
                <a:cubicBezTo>
                  <a:pt x="0" y="73"/>
                  <a:pt x="2" y="76"/>
                  <a:pt x="6" y="76"/>
                </a:cubicBezTo>
                <a:cubicBezTo>
                  <a:pt x="56" y="76"/>
                  <a:pt x="56" y="76"/>
                  <a:pt x="56" y="76"/>
                </a:cubicBezTo>
                <a:cubicBezTo>
                  <a:pt x="60" y="76"/>
                  <a:pt x="62" y="73"/>
                  <a:pt x="62" y="70"/>
                </a:cubicBezTo>
                <a:cubicBezTo>
                  <a:pt x="62" y="6"/>
                  <a:pt x="62" y="6"/>
                  <a:pt x="62" y="6"/>
                </a:cubicBezTo>
                <a:cubicBezTo>
                  <a:pt x="62" y="3"/>
                  <a:pt x="60" y="0"/>
                  <a:pt x="56" y="0"/>
                </a:cubicBezTo>
                <a:close/>
                <a:moveTo>
                  <a:pt x="56" y="70"/>
                </a:moveTo>
                <a:cubicBezTo>
                  <a:pt x="6" y="70"/>
                  <a:pt x="6" y="70"/>
                  <a:pt x="6" y="70"/>
                </a:cubicBezTo>
                <a:cubicBezTo>
                  <a:pt x="4" y="70"/>
                  <a:pt x="3" y="68"/>
                  <a:pt x="3" y="67"/>
                </a:cubicBezTo>
                <a:cubicBezTo>
                  <a:pt x="3" y="6"/>
                  <a:pt x="3" y="6"/>
                  <a:pt x="3" y="6"/>
                </a:cubicBezTo>
                <a:cubicBezTo>
                  <a:pt x="3" y="4"/>
                  <a:pt x="4" y="3"/>
                  <a:pt x="6" y="3"/>
                </a:cubicBezTo>
                <a:cubicBezTo>
                  <a:pt x="56" y="3"/>
                  <a:pt x="56" y="3"/>
                  <a:pt x="56" y="3"/>
                </a:cubicBezTo>
                <a:cubicBezTo>
                  <a:pt x="58" y="3"/>
                  <a:pt x="59" y="4"/>
                  <a:pt x="59" y="6"/>
                </a:cubicBezTo>
                <a:cubicBezTo>
                  <a:pt x="59" y="67"/>
                  <a:pt x="59" y="67"/>
                  <a:pt x="59" y="67"/>
                </a:cubicBezTo>
                <a:cubicBezTo>
                  <a:pt x="59" y="68"/>
                  <a:pt x="58" y="70"/>
                  <a:pt x="56" y="70"/>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en-US" sz="1053">
              <a:cs typeface="+mn-ea"/>
              <a:sym typeface="+mn-lt"/>
            </a:endParaRPr>
          </a:p>
        </p:txBody>
      </p:sp>
      <p:sp>
        <p:nvSpPr>
          <p:cNvPr id="108" name="Freeform 6"/>
          <p:cNvSpPr>
            <a:spLocks noEditPoints="1"/>
          </p:cNvSpPr>
          <p:nvPr/>
        </p:nvSpPr>
        <p:spPr bwMode="auto">
          <a:xfrm>
            <a:off x="7580032" y="4641771"/>
            <a:ext cx="283628" cy="315320"/>
          </a:xfrm>
          <a:custGeom>
            <a:avLst/>
            <a:gdLst>
              <a:gd name="T0" fmla="*/ 74 w 76"/>
              <a:gd name="T1" fmla="*/ 69 h 81"/>
              <a:gd name="T2" fmla="*/ 70 w 76"/>
              <a:gd name="T3" fmla="*/ 60 h 81"/>
              <a:gd name="T4" fmla="*/ 65 w 76"/>
              <a:gd name="T5" fmla="*/ 54 h 81"/>
              <a:gd name="T6" fmla="*/ 59 w 76"/>
              <a:gd name="T7" fmla="*/ 48 h 81"/>
              <a:gd name="T8" fmla="*/ 53 w 76"/>
              <a:gd name="T9" fmla="*/ 47 h 81"/>
              <a:gd name="T10" fmla="*/ 55 w 76"/>
              <a:gd name="T11" fmla="*/ 53 h 81"/>
              <a:gd name="T12" fmla="*/ 58 w 76"/>
              <a:gd name="T13" fmla="*/ 60 h 81"/>
              <a:gd name="T14" fmla="*/ 40 w 76"/>
              <a:gd name="T15" fmla="*/ 29 h 81"/>
              <a:gd name="T16" fmla="*/ 36 w 76"/>
              <a:gd name="T17" fmla="*/ 17 h 81"/>
              <a:gd name="T18" fmla="*/ 37 w 76"/>
              <a:gd name="T19" fmla="*/ 2 h 81"/>
              <a:gd name="T20" fmla="*/ 28 w 76"/>
              <a:gd name="T21" fmla="*/ 2 h 81"/>
              <a:gd name="T22" fmla="*/ 29 w 76"/>
              <a:gd name="T23" fmla="*/ 17 h 81"/>
              <a:gd name="T24" fmla="*/ 25 w 76"/>
              <a:gd name="T25" fmla="*/ 27 h 81"/>
              <a:gd name="T26" fmla="*/ 3 w 76"/>
              <a:gd name="T27" fmla="*/ 66 h 81"/>
              <a:gd name="T28" fmla="*/ 4 w 76"/>
              <a:gd name="T29" fmla="*/ 73 h 81"/>
              <a:gd name="T30" fmla="*/ 3 w 76"/>
              <a:gd name="T31" fmla="*/ 81 h 81"/>
              <a:gd name="T32" fmla="*/ 7 w 76"/>
              <a:gd name="T33" fmla="*/ 75 h 81"/>
              <a:gd name="T34" fmla="*/ 12 w 76"/>
              <a:gd name="T35" fmla="*/ 71 h 81"/>
              <a:gd name="T36" fmla="*/ 32 w 76"/>
              <a:gd name="T37" fmla="*/ 37 h 81"/>
              <a:gd name="T38" fmla="*/ 50 w 76"/>
              <a:gd name="T39" fmla="*/ 71 h 81"/>
              <a:gd name="T40" fmla="*/ 54 w 76"/>
              <a:gd name="T41" fmla="*/ 75 h 81"/>
              <a:gd name="T42" fmla="*/ 63 w 76"/>
              <a:gd name="T43" fmla="*/ 71 h 81"/>
              <a:gd name="T44" fmla="*/ 62 w 76"/>
              <a:gd name="T45" fmla="*/ 66 h 81"/>
              <a:gd name="T46" fmla="*/ 69 w 76"/>
              <a:gd name="T47" fmla="*/ 73 h 81"/>
              <a:gd name="T48" fmla="*/ 76 w 76"/>
              <a:gd name="T49" fmla="*/ 77 h 81"/>
              <a:gd name="T50" fmla="*/ 51 w 76"/>
              <a:gd name="T51" fmla="*/ 67 h 81"/>
              <a:gd name="T52" fmla="*/ 59 w 76"/>
              <a:gd name="T53" fmla="*/ 64 h 81"/>
              <a:gd name="T54" fmla="*/ 58 w 76"/>
              <a:gd name="T55" fmla="*/ 67 h 81"/>
              <a:gd name="T56" fmla="*/ 54 w 76"/>
              <a:gd name="T57" fmla="*/ 69 h 81"/>
              <a:gd name="T58" fmla="*/ 8 w 76"/>
              <a:gd name="T59" fmla="*/ 68 h 81"/>
              <a:gd name="T60" fmla="*/ 12 w 76"/>
              <a:gd name="T61" fmla="*/ 60 h 81"/>
              <a:gd name="T62" fmla="*/ 6 w 76"/>
              <a:gd name="T63" fmla="*/ 71 h 81"/>
              <a:gd name="T64" fmla="*/ 9 w 76"/>
              <a:gd name="T65" fmla="*/ 70 h 81"/>
              <a:gd name="T66" fmla="*/ 7 w 76"/>
              <a:gd name="T67" fmla="*/ 72 h 81"/>
              <a:gd name="T68" fmla="*/ 13 w 76"/>
              <a:gd name="T69" fmla="*/ 59 h 81"/>
              <a:gd name="T70" fmla="*/ 26 w 76"/>
              <a:gd name="T71" fmla="*/ 33 h 81"/>
              <a:gd name="T72" fmla="*/ 15 w 76"/>
              <a:gd name="T73" fmla="*/ 60 h 81"/>
              <a:gd name="T74" fmla="*/ 28 w 76"/>
              <a:gd name="T75" fmla="*/ 29 h 81"/>
              <a:gd name="T76" fmla="*/ 32 w 76"/>
              <a:gd name="T77" fmla="*/ 29 h 81"/>
              <a:gd name="T78" fmla="*/ 37 w 76"/>
              <a:gd name="T79" fmla="*/ 32 h 81"/>
              <a:gd name="T80" fmla="*/ 34 w 76"/>
              <a:gd name="T81" fmla="*/ 32 h 81"/>
              <a:gd name="T82" fmla="*/ 28 w 76"/>
              <a:gd name="T83" fmla="*/ 32 h 81"/>
              <a:gd name="T84" fmla="*/ 37 w 76"/>
              <a:gd name="T85" fmla="*/ 20 h 81"/>
              <a:gd name="T86" fmla="*/ 28 w 76"/>
              <a:gd name="T87" fmla="*/ 24 h 81"/>
              <a:gd name="T88" fmla="*/ 31 w 76"/>
              <a:gd name="T89" fmla="*/ 20 h 81"/>
              <a:gd name="T90" fmla="*/ 32 w 76"/>
              <a:gd name="T91" fmla="*/ 14 h 81"/>
              <a:gd name="T92" fmla="*/ 32 w 76"/>
              <a:gd name="T93" fmla="*/ 18 h 81"/>
              <a:gd name="T94" fmla="*/ 30 w 76"/>
              <a:gd name="T95" fmla="*/ 25 h 81"/>
              <a:gd name="T96" fmla="*/ 34 w 76"/>
              <a:gd name="T97" fmla="*/ 34 h 81"/>
              <a:gd name="T98" fmla="*/ 56 w 76"/>
              <a:gd name="T99" fmla="*/ 63 h 81"/>
              <a:gd name="T100" fmla="*/ 61 w 76"/>
              <a:gd name="T101" fmla="*/ 57 h 81"/>
              <a:gd name="T102" fmla="*/ 60 w 76"/>
              <a:gd name="T103" fmla="*/ 51 h 81"/>
              <a:gd name="T104" fmla="*/ 63 w 76"/>
              <a:gd name="T105" fmla="*/ 56 h 81"/>
              <a:gd name="T106" fmla="*/ 64 w 76"/>
              <a:gd name="T107" fmla="*/ 57 h 81"/>
              <a:gd name="T108" fmla="*/ 67 w 76"/>
              <a:gd name="T109" fmla="*/ 61 h 81"/>
              <a:gd name="T110" fmla="*/ 63 w 76"/>
              <a:gd name="T111" fmla="*/ 63 h 81"/>
              <a:gd name="T112" fmla="*/ 61 w 76"/>
              <a:gd name="T113" fmla="*/ 59 h 81"/>
              <a:gd name="T114" fmla="*/ 70 w 76"/>
              <a:gd name="T115" fmla="*/ 69 h 81"/>
              <a:gd name="T116" fmla="*/ 67 w 76"/>
              <a:gd name="T117" fmla="*/ 6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6" h="81">
                <a:moveTo>
                  <a:pt x="76" y="75"/>
                </a:moveTo>
                <a:cubicBezTo>
                  <a:pt x="73" y="71"/>
                  <a:pt x="73" y="71"/>
                  <a:pt x="73" y="71"/>
                </a:cubicBezTo>
                <a:cubicBezTo>
                  <a:pt x="73" y="70"/>
                  <a:pt x="74" y="70"/>
                  <a:pt x="74" y="69"/>
                </a:cubicBezTo>
                <a:cubicBezTo>
                  <a:pt x="74" y="69"/>
                  <a:pt x="74" y="68"/>
                  <a:pt x="74" y="68"/>
                </a:cubicBezTo>
                <a:cubicBezTo>
                  <a:pt x="70" y="62"/>
                  <a:pt x="70" y="62"/>
                  <a:pt x="70" y="62"/>
                </a:cubicBezTo>
                <a:cubicBezTo>
                  <a:pt x="70" y="61"/>
                  <a:pt x="70" y="61"/>
                  <a:pt x="70" y="60"/>
                </a:cubicBezTo>
                <a:cubicBezTo>
                  <a:pt x="67" y="55"/>
                  <a:pt x="67" y="55"/>
                  <a:pt x="67" y="55"/>
                </a:cubicBezTo>
                <a:cubicBezTo>
                  <a:pt x="67" y="54"/>
                  <a:pt x="66" y="54"/>
                  <a:pt x="66" y="54"/>
                </a:cubicBezTo>
                <a:cubicBezTo>
                  <a:pt x="65" y="54"/>
                  <a:pt x="65" y="54"/>
                  <a:pt x="65" y="54"/>
                </a:cubicBezTo>
                <a:cubicBezTo>
                  <a:pt x="62" y="48"/>
                  <a:pt x="62" y="48"/>
                  <a:pt x="62" y="48"/>
                </a:cubicBezTo>
                <a:cubicBezTo>
                  <a:pt x="62" y="47"/>
                  <a:pt x="60" y="47"/>
                  <a:pt x="60" y="48"/>
                </a:cubicBezTo>
                <a:cubicBezTo>
                  <a:pt x="59" y="48"/>
                  <a:pt x="59" y="48"/>
                  <a:pt x="59" y="48"/>
                </a:cubicBezTo>
                <a:cubicBezTo>
                  <a:pt x="57" y="45"/>
                  <a:pt x="57" y="45"/>
                  <a:pt x="57" y="45"/>
                </a:cubicBezTo>
                <a:cubicBezTo>
                  <a:pt x="57" y="43"/>
                  <a:pt x="55" y="43"/>
                  <a:pt x="54" y="44"/>
                </a:cubicBezTo>
                <a:cubicBezTo>
                  <a:pt x="53" y="45"/>
                  <a:pt x="52" y="46"/>
                  <a:pt x="53" y="47"/>
                </a:cubicBezTo>
                <a:cubicBezTo>
                  <a:pt x="55" y="50"/>
                  <a:pt x="55" y="50"/>
                  <a:pt x="55" y="50"/>
                </a:cubicBezTo>
                <a:cubicBezTo>
                  <a:pt x="55" y="51"/>
                  <a:pt x="55" y="51"/>
                  <a:pt x="55" y="51"/>
                </a:cubicBezTo>
                <a:cubicBezTo>
                  <a:pt x="54" y="52"/>
                  <a:pt x="54" y="52"/>
                  <a:pt x="55" y="53"/>
                </a:cubicBezTo>
                <a:cubicBezTo>
                  <a:pt x="58" y="58"/>
                  <a:pt x="58" y="58"/>
                  <a:pt x="58" y="58"/>
                </a:cubicBezTo>
                <a:cubicBezTo>
                  <a:pt x="58" y="58"/>
                  <a:pt x="58" y="58"/>
                  <a:pt x="58" y="58"/>
                </a:cubicBezTo>
                <a:cubicBezTo>
                  <a:pt x="57" y="59"/>
                  <a:pt x="57" y="59"/>
                  <a:pt x="58" y="60"/>
                </a:cubicBezTo>
                <a:cubicBezTo>
                  <a:pt x="58" y="60"/>
                  <a:pt x="58" y="60"/>
                  <a:pt x="58" y="60"/>
                </a:cubicBezTo>
                <a:cubicBezTo>
                  <a:pt x="58" y="60"/>
                  <a:pt x="58" y="60"/>
                  <a:pt x="58" y="60"/>
                </a:cubicBezTo>
                <a:cubicBezTo>
                  <a:pt x="40" y="29"/>
                  <a:pt x="40" y="29"/>
                  <a:pt x="40" y="29"/>
                </a:cubicBezTo>
                <a:cubicBezTo>
                  <a:pt x="40" y="19"/>
                  <a:pt x="40" y="19"/>
                  <a:pt x="40" y="19"/>
                </a:cubicBezTo>
                <a:cubicBezTo>
                  <a:pt x="40" y="18"/>
                  <a:pt x="39" y="17"/>
                  <a:pt x="38" y="17"/>
                </a:cubicBezTo>
                <a:cubicBezTo>
                  <a:pt x="36" y="17"/>
                  <a:pt x="36" y="17"/>
                  <a:pt x="36" y="17"/>
                </a:cubicBezTo>
                <a:cubicBezTo>
                  <a:pt x="36" y="15"/>
                  <a:pt x="36" y="15"/>
                  <a:pt x="36" y="15"/>
                </a:cubicBezTo>
                <a:cubicBezTo>
                  <a:pt x="37" y="15"/>
                  <a:pt x="37" y="14"/>
                  <a:pt x="37" y="13"/>
                </a:cubicBezTo>
                <a:cubicBezTo>
                  <a:pt x="37" y="2"/>
                  <a:pt x="37" y="2"/>
                  <a:pt x="37" y="2"/>
                </a:cubicBezTo>
                <a:cubicBezTo>
                  <a:pt x="37" y="1"/>
                  <a:pt x="36" y="0"/>
                  <a:pt x="35" y="0"/>
                </a:cubicBezTo>
                <a:cubicBezTo>
                  <a:pt x="30" y="0"/>
                  <a:pt x="30" y="0"/>
                  <a:pt x="30" y="0"/>
                </a:cubicBezTo>
                <a:cubicBezTo>
                  <a:pt x="28" y="0"/>
                  <a:pt x="28" y="1"/>
                  <a:pt x="28" y="2"/>
                </a:cubicBezTo>
                <a:cubicBezTo>
                  <a:pt x="28" y="13"/>
                  <a:pt x="28" y="13"/>
                  <a:pt x="28" y="13"/>
                </a:cubicBezTo>
                <a:cubicBezTo>
                  <a:pt x="28" y="14"/>
                  <a:pt x="28" y="15"/>
                  <a:pt x="29" y="15"/>
                </a:cubicBezTo>
                <a:cubicBezTo>
                  <a:pt x="29" y="17"/>
                  <a:pt x="29" y="17"/>
                  <a:pt x="29" y="17"/>
                </a:cubicBezTo>
                <a:cubicBezTo>
                  <a:pt x="27" y="17"/>
                  <a:pt x="27" y="17"/>
                  <a:pt x="27" y="17"/>
                </a:cubicBezTo>
                <a:cubicBezTo>
                  <a:pt x="26" y="17"/>
                  <a:pt x="25" y="18"/>
                  <a:pt x="25" y="19"/>
                </a:cubicBezTo>
                <a:cubicBezTo>
                  <a:pt x="25" y="27"/>
                  <a:pt x="25" y="27"/>
                  <a:pt x="25" y="27"/>
                </a:cubicBezTo>
                <a:cubicBezTo>
                  <a:pt x="8" y="57"/>
                  <a:pt x="8" y="57"/>
                  <a:pt x="8" y="57"/>
                </a:cubicBezTo>
                <a:cubicBezTo>
                  <a:pt x="6" y="58"/>
                  <a:pt x="5" y="59"/>
                  <a:pt x="4" y="60"/>
                </a:cubicBezTo>
                <a:cubicBezTo>
                  <a:pt x="3" y="62"/>
                  <a:pt x="3" y="64"/>
                  <a:pt x="3" y="66"/>
                </a:cubicBezTo>
                <a:cubicBezTo>
                  <a:pt x="3" y="66"/>
                  <a:pt x="3" y="66"/>
                  <a:pt x="3" y="66"/>
                </a:cubicBezTo>
                <a:cubicBezTo>
                  <a:pt x="3" y="72"/>
                  <a:pt x="3" y="72"/>
                  <a:pt x="3" y="72"/>
                </a:cubicBezTo>
                <a:cubicBezTo>
                  <a:pt x="3" y="72"/>
                  <a:pt x="3" y="73"/>
                  <a:pt x="4" y="73"/>
                </a:cubicBezTo>
                <a:cubicBezTo>
                  <a:pt x="1" y="78"/>
                  <a:pt x="1" y="78"/>
                  <a:pt x="1" y="78"/>
                </a:cubicBezTo>
                <a:cubicBezTo>
                  <a:pt x="0" y="79"/>
                  <a:pt x="1" y="80"/>
                  <a:pt x="2" y="81"/>
                </a:cubicBezTo>
                <a:cubicBezTo>
                  <a:pt x="2" y="81"/>
                  <a:pt x="2" y="81"/>
                  <a:pt x="3" y="81"/>
                </a:cubicBezTo>
                <a:cubicBezTo>
                  <a:pt x="3" y="81"/>
                  <a:pt x="4" y="81"/>
                  <a:pt x="4" y="80"/>
                </a:cubicBezTo>
                <a:cubicBezTo>
                  <a:pt x="7" y="75"/>
                  <a:pt x="7" y="75"/>
                  <a:pt x="7" y="75"/>
                </a:cubicBezTo>
                <a:cubicBezTo>
                  <a:pt x="7" y="75"/>
                  <a:pt x="7" y="75"/>
                  <a:pt x="7" y="75"/>
                </a:cubicBezTo>
                <a:cubicBezTo>
                  <a:pt x="8" y="76"/>
                  <a:pt x="8" y="76"/>
                  <a:pt x="9" y="76"/>
                </a:cubicBezTo>
                <a:cubicBezTo>
                  <a:pt x="9" y="75"/>
                  <a:pt x="10" y="75"/>
                  <a:pt x="10" y="75"/>
                </a:cubicBezTo>
                <a:cubicBezTo>
                  <a:pt x="12" y="71"/>
                  <a:pt x="12" y="71"/>
                  <a:pt x="12" y="71"/>
                </a:cubicBezTo>
                <a:cubicBezTo>
                  <a:pt x="14" y="70"/>
                  <a:pt x="16" y="69"/>
                  <a:pt x="16" y="68"/>
                </a:cubicBezTo>
                <a:cubicBezTo>
                  <a:pt x="17" y="66"/>
                  <a:pt x="18" y="64"/>
                  <a:pt x="17" y="62"/>
                </a:cubicBezTo>
                <a:cubicBezTo>
                  <a:pt x="32" y="37"/>
                  <a:pt x="32" y="37"/>
                  <a:pt x="32" y="37"/>
                </a:cubicBezTo>
                <a:cubicBezTo>
                  <a:pt x="48" y="66"/>
                  <a:pt x="48" y="66"/>
                  <a:pt x="48" y="66"/>
                </a:cubicBezTo>
                <a:cubicBezTo>
                  <a:pt x="48" y="66"/>
                  <a:pt x="48" y="67"/>
                  <a:pt x="48" y="68"/>
                </a:cubicBezTo>
                <a:cubicBezTo>
                  <a:pt x="50" y="71"/>
                  <a:pt x="50" y="71"/>
                  <a:pt x="50" y="71"/>
                </a:cubicBezTo>
                <a:cubicBezTo>
                  <a:pt x="50" y="71"/>
                  <a:pt x="51" y="72"/>
                  <a:pt x="51" y="72"/>
                </a:cubicBezTo>
                <a:cubicBezTo>
                  <a:pt x="51" y="72"/>
                  <a:pt x="52" y="72"/>
                  <a:pt x="52" y="72"/>
                </a:cubicBezTo>
                <a:cubicBezTo>
                  <a:pt x="54" y="75"/>
                  <a:pt x="54" y="75"/>
                  <a:pt x="54" y="75"/>
                </a:cubicBezTo>
                <a:cubicBezTo>
                  <a:pt x="54" y="76"/>
                  <a:pt x="56" y="76"/>
                  <a:pt x="57" y="76"/>
                </a:cubicBezTo>
                <a:cubicBezTo>
                  <a:pt x="62" y="72"/>
                  <a:pt x="62" y="72"/>
                  <a:pt x="62" y="72"/>
                </a:cubicBezTo>
                <a:cubicBezTo>
                  <a:pt x="63" y="72"/>
                  <a:pt x="63" y="72"/>
                  <a:pt x="63" y="71"/>
                </a:cubicBezTo>
                <a:cubicBezTo>
                  <a:pt x="63" y="71"/>
                  <a:pt x="63" y="70"/>
                  <a:pt x="63" y="70"/>
                </a:cubicBezTo>
                <a:cubicBezTo>
                  <a:pt x="61" y="66"/>
                  <a:pt x="61" y="66"/>
                  <a:pt x="61" y="66"/>
                </a:cubicBezTo>
                <a:cubicBezTo>
                  <a:pt x="62" y="66"/>
                  <a:pt x="62" y="66"/>
                  <a:pt x="62" y="66"/>
                </a:cubicBezTo>
                <a:cubicBezTo>
                  <a:pt x="62" y="66"/>
                  <a:pt x="62" y="66"/>
                  <a:pt x="63" y="66"/>
                </a:cubicBezTo>
                <a:cubicBezTo>
                  <a:pt x="66" y="72"/>
                  <a:pt x="66" y="72"/>
                  <a:pt x="66" y="72"/>
                </a:cubicBezTo>
                <a:cubicBezTo>
                  <a:pt x="67" y="73"/>
                  <a:pt x="68" y="73"/>
                  <a:pt x="69" y="73"/>
                </a:cubicBezTo>
                <a:cubicBezTo>
                  <a:pt x="71" y="78"/>
                  <a:pt x="71" y="78"/>
                  <a:pt x="71" y="78"/>
                </a:cubicBezTo>
                <a:cubicBezTo>
                  <a:pt x="72" y="79"/>
                  <a:pt x="74" y="79"/>
                  <a:pt x="75" y="79"/>
                </a:cubicBezTo>
                <a:cubicBezTo>
                  <a:pt x="75" y="78"/>
                  <a:pt x="76" y="78"/>
                  <a:pt x="76" y="77"/>
                </a:cubicBezTo>
                <a:cubicBezTo>
                  <a:pt x="76" y="76"/>
                  <a:pt x="76" y="76"/>
                  <a:pt x="76" y="75"/>
                </a:cubicBezTo>
                <a:close/>
                <a:moveTo>
                  <a:pt x="52" y="68"/>
                </a:moveTo>
                <a:cubicBezTo>
                  <a:pt x="51" y="67"/>
                  <a:pt x="51" y="67"/>
                  <a:pt x="51" y="67"/>
                </a:cubicBezTo>
                <a:cubicBezTo>
                  <a:pt x="60" y="62"/>
                  <a:pt x="60" y="62"/>
                  <a:pt x="60" y="62"/>
                </a:cubicBezTo>
                <a:cubicBezTo>
                  <a:pt x="61" y="63"/>
                  <a:pt x="61" y="63"/>
                  <a:pt x="61" y="63"/>
                </a:cubicBezTo>
                <a:cubicBezTo>
                  <a:pt x="59" y="64"/>
                  <a:pt x="59" y="64"/>
                  <a:pt x="59" y="64"/>
                </a:cubicBezTo>
                <a:cubicBezTo>
                  <a:pt x="59" y="64"/>
                  <a:pt x="59" y="64"/>
                  <a:pt x="59" y="64"/>
                </a:cubicBezTo>
                <a:lnTo>
                  <a:pt x="52" y="68"/>
                </a:lnTo>
                <a:close/>
                <a:moveTo>
                  <a:pt x="58" y="67"/>
                </a:moveTo>
                <a:cubicBezTo>
                  <a:pt x="60" y="70"/>
                  <a:pt x="60" y="70"/>
                  <a:pt x="60" y="70"/>
                </a:cubicBezTo>
                <a:cubicBezTo>
                  <a:pt x="56" y="73"/>
                  <a:pt x="56" y="73"/>
                  <a:pt x="56" y="73"/>
                </a:cubicBezTo>
                <a:cubicBezTo>
                  <a:pt x="54" y="69"/>
                  <a:pt x="54" y="69"/>
                  <a:pt x="54" y="69"/>
                </a:cubicBezTo>
                <a:lnTo>
                  <a:pt x="58" y="67"/>
                </a:lnTo>
                <a:close/>
                <a:moveTo>
                  <a:pt x="14" y="66"/>
                </a:moveTo>
                <a:cubicBezTo>
                  <a:pt x="13" y="68"/>
                  <a:pt x="10" y="69"/>
                  <a:pt x="8" y="68"/>
                </a:cubicBezTo>
                <a:cubicBezTo>
                  <a:pt x="6" y="66"/>
                  <a:pt x="5" y="64"/>
                  <a:pt x="6" y="62"/>
                </a:cubicBezTo>
                <a:cubicBezTo>
                  <a:pt x="7" y="61"/>
                  <a:pt x="9" y="60"/>
                  <a:pt x="10" y="60"/>
                </a:cubicBezTo>
                <a:cubicBezTo>
                  <a:pt x="11" y="60"/>
                  <a:pt x="12" y="60"/>
                  <a:pt x="12" y="60"/>
                </a:cubicBezTo>
                <a:cubicBezTo>
                  <a:pt x="13" y="61"/>
                  <a:pt x="14" y="62"/>
                  <a:pt x="14" y="63"/>
                </a:cubicBezTo>
                <a:cubicBezTo>
                  <a:pt x="15" y="64"/>
                  <a:pt x="14" y="65"/>
                  <a:pt x="14" y="66"/>
                </a:cubicBezTo>
                <a:close/>
                <a:moveTo>
                  <a:pt x="6" y="71"/>
                </a:moveTo>
                <a:cubicBezTo>
                  <a:pt x="6" y="69"/>
                  <a:pt x="6" y="69"/>
                  <a:pt x="6" y="69"/>
                </a:cubicBezTo>
                <a:cubicBezTo>
                  <a:pt x="6" y="69"/>
                  <a:pt x="7" y="69"/>
                  <a:pt x="7" y="69"/>
                </a:cubicBezTo>
                <a:cubicBezTo>
                  <a:pt x="8" y="70"/>
                  <a:pt x="9" y="70"/>
                  <a:pt x="9" y="70"/>
                </a:cubicBezTo>
                <a:cubicBezTo>
                  <a:pt x="8" y="72"/>
                  <a:pt x="8" y="72"/>
                  <a:pt x="8" y="72"/>
                </a:cubicBezTo>
                <a:cubicBezTo>
                  <a:pt x="7" y="72"/>
                  <a:pt x="7" y="72"/>
                  <a:pt x="7" y="72"/>
                </a:cubicBezTo>
                <a:cubicBezTo>
                  <a:pt x="7" y="72"/>
                  <a:pt x="7" y="72"/>
                  <a:pt x="7" y="72"/>
                </a:cubicBezTo>
                <a:cubicBezTo>
                  <a:pt x="7" y="72"/>
                  <a:pt x="7" y="72"/>
                  <a:pt x="7" y="72"/>
                </a:cubicBezTo>
                <a:lnTo>
                  <a:pt x="6" y="71"/>
                </a:lnTo>
                <a:close/>
                <a:moveTo>
                  <a:pt x="13" y="59"/>
                </a:moveTo>
                <a:cubicBezTo>
                  <a:pt x="13" y="58"/>
                  <a:pt x="12" y="58"/>
                  <a:pt x="11" y="58"/>
                </a:cubicBezTo>
                <a:cubicBezTo>
                  <a:pt x="26" y="32"/>
                  <a:pt x="26" y="32"/>
                  <a:pt x="26" y="32"/>
                </a:cubicBezTo>
                <a:cubicBezTo>
                  <a:pt x="26" y="33"/>
                  <a:pt x="26" y="33"/>
                  <a:pt x="26" y="33"/>
                </a:cubicBezTo>
                <a:cubicBezTo>
                  <a:pt x="26" y="33"/>
                  <a:pt x="27" y="34"/>
                  <a:pt x="27" y="34"/>
                </a:cubicBezTo>
                <a:cubicBezTo>
                  <a:pt x="30" y="34"/>
                  <a:pt x="30" y="34"/>
                  <a:pt x="30" y="34"/>
                </a:cubicBezTo>
                <a:cubicBezTo>
                  <a:pt x="15" y="60"/>
                  <a:pt x="15" y="60"/>
                  <a:pt x="15" y="60"/>
                </a:cubicBezTo>
                <a:cubicBezTo>
                  <a:pt x="15" y="59"/>
                  <a:pt x="14" y="59"/>
                  <a:pt x="13" y="59"/>
                </a:cubicBezTo>
                <a:close/>
                <a:moveTo>
                  <a:pt x="28" y="32"/>
                </a:moveTo>
                <a:cubicBezTo>
                  <a:pt x="28" y="29"/>
                  <a:pt x="28" y="29"/>
                  <a:pt x="28" y="29"/>
                </a:cubicBezTo>
                <a:cubicBezTo>
                  <a:pt x="28" y="27"/>
                  <a:pt x="28" y="27"/>
                  <a:pt x="28" y="27"/>
                </a:cubicBezTo>
                <a:cubicBezTo>
                  <a:pt x="28" y="26"/>
                  <a:pt x="28" y="26"/>
                  <a:pt x="28" y="26"/>
                </a:cubicBezTo>
                <a:cubicBezTo>
                  <a:pt x="29" y="28"/>
                  <a:pt x="30" y="29"/>
                  <a:pt x="32" y="29"/>
                </a:cubicBezTo>
                <a:cubicBezTo>
                  <a:pt x="35" y="29"/>
                  <a:pt x="36" y="28"/>
                  <a:pt x="37" y="26"/>
                </a:cubicBezTo>
                <a:cubicBezTo>
                  <a:pt x="37" y="29"/>
                  <a:pt x="37" y="29"/>
                  <a:pt x="37" y="29"/>
                </a:cubicBezTo>
                <a:cubicBezTo>
                  <a:pt x="37" y="32"/>
                  <a:pt x="37" y="32"/>
                  <a:pt x="37" y="32"/>
                </a:cubicBezTo>
                <a:cubicBezTo>
                  <a:pt x="37" y="32"/>
                  <a:pt x="37" y="32"/>
                  <a:pt x="37" y="32"/>
                </a:cubicBezTo>
                <a:cubicBezTo>
                  <a:pt x="36" y="32"/>
                  <a:pt x="36" y="32"/>
                  <a:pt x="36" y="32"/>
                </a:cubicBezTo>
                <a:cubicBezTo>
                  <a:pt x="34" y="32"/>
                  <a:pt x="34" y="32"/>
                  <a:pt x="34" y="32"/>
                </a:cubicBezTo>
                <a:cubicBezTo>
                  <a:pt x="32" y="32"/>
                  <a:pt x="32" y="32"/>
                  <a:pt x="32" y="32"/>
                </a:cubicBezTo>
                <a:cubicBezTo>
                  <a:pt x="31" y="32"/>
                  <a:pt x="31" y="32"/>
                  <a:pt x="31" y="32"/>
                </a:cubicBezTo>
                <a:lnTo>
                  <a:pt x="28" y="32"/>
                </a:lnTo>
                <a:close/>
                <a:moveTo>
                  <a:pt x="34" y="20"/>
                </a:moveTo>
                <a:cubicBezTo>
                  <a:pt x="34" y="20"/>
                  <a:pt x="34" y="20"/>
                  <a:pt x="34" y="20"/>
                </a:cubicBezTo>
                <a:cubicBezTo>
                  <a:pt x="37" y="20"/>
                  <a:pt x="37" y="20"/>
                  <a:pt x="37" y="20"/>
                </a:cubicBezTo>
                <a:cubicBezTo>
                  <a:pt x="37" y="24"/>
                  <a:pt x="37" y="24"/>
                  <a:pt x="37" y="24"/>
                </a:cubicBezTo>
                <a:cubicBezTo>
                  <a:pt x="36" y="22"/>
                  <a:pt x="35" y="20"/>
                  <a:pt x="32" y="20"/>
                </a:cubicBezTo>
                <a:cubicBezTo>
                  <a:pt x="30" y="20"/>
                  <a:pt x="29" y="22"/>
                  <a:pt x="28" y="24"/>
                </a:cubicBezTo>
                <a:cubicBezTo>
                  <a:pt x="28" y="20"/>
                  <a:pt x="28" y="20"/>
                  <a:pt x="28" y="20"/>
                </a:cubicBezTo>
                <a:cubicBezTo>
                  <a:pt x="31" y="20"/>
                  <a:pt x="31" y="20"/>
                  <a:pt x="31" y="20"/>
                </a:cubicBezTo>
                <a:cubicBezTo>
                  <a:pt x="31" y="20"/>
                  <a:pt x="31" y="20"/>
                  <a:pt x="31" y="20"/>
                </a:cubicBezTo>
                <a:lnTo>
                  <a:pt x="34" y="20"/>
                </a:lnTo>
                <a:close/>
                <a:moveTo>
                  <a:pt x="32" y="18"/>
                </a:moveTo>
                <a:cubicBezTo>
                  <a:pt x="32" y="14"/>
                  <a:pt x="32" y="14"/>
                  <a:pt x="32" y="14"/>
                </a:cubicBezTo>
                <a:cubicBezTo>
                  <a:pt x="33" y="14"/>
                  <a:pt x="33" y="14"/>
                  <a:pt x="33" y="14"/>
                </a:cubicBezTo>
                <a:cubicBezTo>
                  <a:pt x="33" y="18"/>
                  <a:pt x="33" y="18"/>
                  <a:pt x="33" y="18"/>
                </a:cubicBezTo>
                <a:lnTo>
                  <a:pt x="32" y="18"/>
                </a:lnTo>
                <a:close/>
                <a:moveTo>
                  <a:pt x="35" y="25"/>
                </a:moveTo>
                <a:cubicBezTo>
                  <a:pt x="35" y="26"/>
                  <a:pt x="34" y="27"/>
                  <a:pt x="32" y="27"/>
                </a:cubicBezTo>
                <a:cubicBezTo>
                  <a:pt x="31" y="27"/>
                  <a:pt x="30" y="26"/>
                  <a:pt x="30" y="25"/>
                </a:cubicBezTo>
                <a:cubicBezTo>
                  <a:pt x="30" y="24"/>
                  <a:pt x="31" y="22"/>
                  <a:pt x="32" y="22"/>
                </a:cubicBezTo>
                <a:cubicBezTo>
                  <a:pt x="34" y="22"/>
                  <a:pt x="35" y="24"/>
                  <a:pt x="35" y="25"/>
                </a:cubicBezTo>
                <a:close/>
                <a:moveTo>
                  <a:pt x="34" y="34"/>
                </a:moveTo>
                <a:cubicBezTo>
                  <a:pt x="38" y="34"/>
                  <a:pt x="38" y="34"/>
                  <a:pt x="38" y="34"/>
                </a:cubicBezTo>
                <a:cubicBezTo>
                  <a:pt x="38" y="34"/>
                  <a:pt x="38" y="34"/>
                  <a:pt x="39" y="33"/>
                </a:cubicBezTo>
                <a:cubicBezTo>
                  <a:pt x="56" y="63"/>
                  <a:pt x="56" y="63"/>
                  <a:pt x="56" y="63"/>
                </a:cubicBezTo>
                <a:cubicBezTo>
                  <a:pt x="52" y="65"/>
                  <a:pt x="52" y="65"/>
                  <a:pt x="52" y="65"/>
                </a:cubicBezTo>
                <a:lnTo>
                  <a:pt x="34" y="34"/>
                </a:lnTo>
                <a:close/>
                <a:moveTo>
                  <a:pt x="61" y="57"/>
                </a:moveTo>
                <a:cubicBezTo>
                  <a:pt x="58" y="53"/>
                  <a:pt x="58" y="53"/>
                  <a:pt x="58" y="53"/>
                </a:cubicBezTo>
                <a:cubicBezTo>
                  <a:pt x="58" y="52"/>
                  <a:pt x="58" y="52"/>
                  <a:pt x="58" y="52"/>
                </a:cubicBezTo>
                <a:cubicBezTo>
                  <a:pt x="60" y="51"/>
                  <a:pt x="60" y="51"/>
                  <a:pt x="60" y="51"/>
                </a:cubicBezTo>
                <a:cubicBezTo>
                  <a:pt x="60" y="51"/>
                  <a:pt x="60" y="51"/>
                  <a:pt x="60" y="51"/>
                </a:cubicBezTo>
                <a:cubicBezTo>
                  <a:pt x="60" y="51"/>
                  <a:pt x="60" y="51"/>
                  <a:pt x="60" y="51"/>
                </a:cubicBezTo>
                <a:cubicBezTo>
                  <a:pt x="63" y="56"/>
                  <a:pt x="63" y="56"/>
                  <a:pt x="63" y="56"/>
                </a:cubicBezTo>
                <a:lnTo>
                  <a:pt x="61" y="57"/>
                </a:lnTo>
                <a:close/>
                <a:moveTo>
                  <a:pt x="62" y="59"/>
                </a:moveTo>
                <a:cubicBezTo>
                  <a:pt x="64" y="57"/>
                  <a:pt x="64" y="57"/>
                  <a:pt x="64" y="57"/>
                </a:cubicBezTo>
                <a:cubicBezTo>
                  <a:pt x="64" y="57"/>
                  <a:pt x="64" y="57"/>
                  <a:pt x="64" y="57"/>
                </a:cubicBezTo>
                <a:cubicBezTo>
                  <a:pt x="65" y="57"/>
                  <a:pt x="65" y="57"/>
                  <a:pt x="65" y="57"/>
                </a:cubicBezTo>
                <a:cubicBezTo>
                  <a:pt x="67" y="61"/>
                  <a:pt x="67" y="61"/>
                  <a:pt x="67" y="61"/>
                </a:cubicBezTo>
                <a:cubicBezTo>
                  <a:pt x="64" y="63"/>
                  <a:pt x="64" y="63"/>
                  <a:pt x="64" y="63"/>
                </a:cubicBezTo>
                <a:cubicBezTo>
                  <a:pt x="63" y="63"/>
                  <a:pt x="63" y="63"/>
                  <a:pt x="63" y="63"/>
                </a:cubicBezTo>
                <a:cubicBezTo>
                  <a:pt x="63" y="63"/>
                  <a:pt x="63" y="63"/>
                  <a:pt x="63" y="63"/>
                </a:cubicBezTo>
                <a:cubicBezTo>
                  <a:pt x="62" y="60"/>
                  <a:pt x="62" y="60"/>
                  <a:pt x="62" y="60"/>
                </a:cubicBezTo>
                <a:cubicBezTo>
                  <a:pt x="61" y="60"/>
                  <a:pt x="61" y="60"/>
                  <a:pt x="61" y="60"/>
                </a:cubicBezTo>
                <a:cubicBezTo>
                  <a:pt x="61" y="59"/>
                  <a:pt x="61" y="59"/>
                  <a:pt x="61" y="59"/>
                </a:cubicBezTo>
                <a:lnTo>
                  <a:pt x="62" y="59"/>
                </a:lnTo>
                <a:close/>
                <a:moveTo>
                  <a:pt x="67" y="63"/>
                </a:moveTo>
                <a:cubicBezTo>
                  <a:pt x="70" y="69"/>
                  <a:pt x="70" y="69"/>
                  <a:pt x="70" y="69"/>
                </a:cubicBezTo>
                <a:cubicBezTo>
                  <a:pt x="68" y="70"/>
                  <a:pt x="68" y="70"/>
                  <a:pt x="68" y="70"/>
                </a:cubicBezTo>
                <a:cubicBezTo>
                  <a:pt x="65" y="64"/>
                  <a:pt x="65" y="64"/>
                  <a:pt x="65" y="64"/>
                </a:cubicBezTo>
                <a:lnTo>
                  <a:pt x="67" y="63"/>
                </a:ln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en-US" sz="1053">
              <a:cs typeface="+mn-ea"/>
              <a:sym typeface="+mn-lt"/>
            </a:endParaRPr>
          </a:p>
        </p:txBody>
      </p:sp>
      <p:grpSp>
        <p:nvGrpSpPr>
          <p:cNvPr id="4" name="Num 1"/>
          <p:cNvGrpSpPr/>
          <p:nvPr/>
        </p:nvGrpSpPr>
        <p:grpSpPr>
          <a:xfrm>
            <a:off x="6926724" y="1415343"/>
            <a:ext cx="470300" cy="307180"/>
            <a:chOff x="7203622" y="976350"/>
            <a:chExt cx="627063" cy="409575"/>
          </a:xfrm>
        </p:grpSpPr>
        <p:grpSp>
          <p:nvGrpSpPr>
            <p:cNvPr id="73" name="Group 72"/>
            <p:cNvGrpSpPr/>
            <p:nvPr/>
          </p:nvGrpSpPr>
          <p:grpSpPr>
            <a:xfrm>
              <a:off x="7203622" y="976350"/>
              <a:ext cx="627063" cy="409575"/>
              <a:chOff x="1588" y="2074863"/>
              <a:chExt cx="627062" cy="409575"/>
            </a:xfrm>
          </p:grpSpPr>
          <p:sp>
            <p:nvSpPr>
              <p:cNvPr id="74" name="Freeform 73"/>
              <p:cNvSpPr>
                <a:spLocks/>
              </p:cNvSpPr>
              <p:nvPr/>
            </p:nvSpPr>
            <p:spPr bwMode="auto">
              <a:xfrm>
                <a:off x="1588" y="2074863"/>
                <a:ext cx="627062" cy="409575"/>
              </a:xfrm>
              <a:custGeom>
                <a:avLst/>
                <a:gdLst>
                  <a:gd name="T0" fmla="*/ 0 w 395"/>
                  <a:gd name="T1" fmla="*/ 0 h 258"/>
                  <a:gd name="T2" fmla="*/ 82 w 395"/>
                  <a:gd name="T3" fmla="*/ 128 h 258"/>
                  <a:gd name="T4" fmla="*/ 0 w 395"/>
                  <a:gd name="T5" fmla="*/ 258 h 258"/>
                  <a:gd name="T6" fmla="*/ 395 w 395"/>
                  <a:gd name="T7" fmla="*/ 258 h 258"/>
                  <a:gd name="T8" fmla="*/ 395 w 395"/>
                  <a:gd name="T9" fmla="*/ 0 h 258"/>
                  <a:gd name="T10" fmla="*/ 0 w 395"/>
                  <a:gd name="T11" fmla="*/ 0 h 258"/>
                </a:gdLst>
                <a:ahLst/>
                <a:cxnLst>
                  <a:cxn ang="0">
                    <a:pos x="T0" y="T1"/>
                  </a:cxn>
                  <a:cxn ang="0">
                    <a:pos x="T2" y="T3"/>
                  </a:cxn>
                  <a:cxn ang="0">
                    <a:pos x="T4" y="T5"/>
                  </a:cxn>
                  <a:cxn ang="0">
                    <a:pos x="T6" y="T7"/>
                  </a:cxn>
                  <a:cxn ang="0">
                    <a:pos x="T8" y="T9"/>
                  </a:cxn>
                  <a:cxn ang="0">
                    <a:pos x="T10" y="T11"/>
                  </a:cxn>
                </a:cxnLst>
                <a:rect l="0" t="0" r="r" b="b"/>
                <a:pathLst>
                  <a:path w="395" h="258">
                    <a:moveTo>
                      <a:pt x="0" y="0"/>
                    </a:moveTo>
                    <a:lnTo>
                      <a:pt x="82" y="128"/>
                    </a:lnTo>
                    <a:lnTo>
                      <a:pt x="0" y="258"/>
                    </a:lnTo>
                    <a:lnTo>
                      <a:pt x="395" y="258"/>
                    </a:lnTo>
                    <a:lnTo>
                      <a:pt x="395" y="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75" name="Freeform 74"/>
              <p:cNvSpPr>
                <a:spLocks/>
              </p:cNvSpPr>
              <p:nvPr/>
            </p:nvSpPr>
            <p:spPr bwMode="auto">
              <a:xfrm>
                <a:off x="463550" y="2074863"/>
                <a:ext cx="165100" cy="409575"/>
              </a:xfrm>
              <a:custGeom>
                <a:avLst/>
                <a:gdLst>
                  <a:gd name="T0" fmla="*/ 0 w 44"/>
                  <a:gd name="T1" fmla="*/ 54 h 109"/>
                  <a:gd name="T2" fmla="*/ 10 w 44"/>
                  <a:gd name="T3" fmla="*/ 109 h 109"/>
                  <a:gd name="T4" fmla="*/ 44 w 44"/>
                  <a:gd name="T5" fmla="*/ 109 h 109"/>
                  <a:gd name="T6" fmla="*/ 44 w 44"/>
                  <a:gd name="T7" fmla="*/ 0 h 109"/>
                  <a:gd name="T8" fmla="*/ 10 w 44"/>
                  <a:gd name="T9" fmla="*/ 0 h 109"/>
                  <a:gd name="T10" fmla="*/ 0 w 44"/>
                  <a:gd name="T11" fmla="*/ 54 h 109"/>
                </a:gdLst>
                <a:ahLst/>
                <a:cxnLst>
                  <a:cxn ang="0">
                    <a:pos x="T0" y="T1"/>
                  </a:cxn>
                  <a:cxn ang="0">
                    <a:pos x="T2" y="T3"/>
                  </a:cxn>
                  <a:cxn ang="0">
                    <a:pos x="T4" y="T5"/>
                  </a:cxn>
                  <a:cxn ang="0">
                    <a:pos x="T6" y="T7"/>
                  </a:cxn>
                  <a:cxn ang="0">
                    <a:pos x="T8" y="T9"/>
                  </a:cxn>
                  <a:cxn ang="0">
                    <a:pos x="T10" y="T11"/>
                  </a:cxn>
                </a:cxnLst>
                <a:rect l="0" t="0" r="r" b="b"/>
                <a:pathLst>
                  <a:path w="44" h="109">
                    <a:moveTo>
                      <a:pt x="0" y="54"/>
                    </a:moveTo>
                    <a:cubicBezTo>
                      <a:pt x="0" y="75"/>
                      <a:pt x="4" y="95"/>
                      <a:pt x="10" y="109"/>
                    </a:cubicBezTo>
                    <a:cubicBezTo>
                      <a:pt x="44" y="109"/>
                      <a:pt x="44" y="109"/>
                      <a:pt x="44" y="109"/>
                    </a:cubicBezTo>
                    <a:cubicBezTo>
                      <a:pt x="44" y="0"/>
                      <a:pt x="44" y="0"/>
                      <a:pt x="44" y="0"/>
                    </a:cubicBezTo>
                    <a:cubicBezTo>
                      <a:pt x="10" y="0"/>
                      <a:pt x="10" y="0"/>
                      <a:pt x="10" y="0"/>
                    </a:cubicBezTo>
                    <a:cubicBezTo>
                      <a:pt x="4" y="14"/>
                      <a:pt x="0" y="33"/>
                      <a:pt x="0" y="54"/>
                    </a:cubicBezTo>
                    <a:close/>
                  </a:path>
                </a:pathLst>
              </a:custGeom>
              <a:gradFill flip="none" rotWithShape="1">
                <a:gsLst>
                  <a:gs pos="0">
                    <a:schemeClr val="tx1">
                      <a:alpha val="0"/>
                    </a:schemeClr>
                  </a:gs>
                  <a:gs pos="100000">
                    <a:schemeClr val="tx1">
                      <a:alpha val="20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sp>
          <p:nvSpPr>
            <p:cNvPr id="3" name="TextBox 1"/>
            <p:cNvSpPr txBox="1"/>
            <p:nvPr/>
          </p:nvSpPr>
          <p:spPr>
            <a:xfrm>
              <a:off x="7379412" y="988017"/>
              <a:ext cx="447128" cy="339155"/>
            </a:xfrm>
            <a:prstGeom prst="rect">
              <a:avLst/>
            </a:prstGeom>
            <a:noFill/>
          </p:spPr>
          <p:txBody>
            <a:bodyPr wrap="none" rtlCol="0">
              <a:spAutoFit/>
            </a:bodyPr>
            <a:lstStyle/>
            <a:p>
              <a:r>
                <a:rPr lang="en-US" sz="1053" b="1" dirty="0">
                  <a:solidFill>
                    <a:schemeClr val="bg1"/>
                  </a:solidFill>
                  <a:cs typeface="+mn-ea"/>
                  <a:sym typeface="+mn-lt"/>
                </a:rPr>
                <a:t>01</a:t>
              </a:r>
            </a:p>
          </p:txBody>
        </p:sp>
      </p:grpSp>
      <p:grpSp>
        <p:nvGrpSpPr>
          <p:cNvPr id="5" name="Num 2"/>
          <p:cNvGrpSpPr/>
          <p:nvPr/>
        </p:nvGrpSpPr>
        <p:grpSpPr>
          <a:xfrm>
            <a:off x="6869344" y="2062568"/>
            <a:ext cx="470298" cy="307181"/>
            <a:chOff x="7127121" y="1839309"/>
            <a:chExt cx="627063" cy="409575"/>
          </a:xfrm>
        </p:grpSpPr>
        <p:grpSp>
          <p:nvGrpSpPr>
            <p:cNvPr id="70" name="Group 69"/>
            <p:cNvGrpSpPr/>
            <p:nvPr/>
          </p:nvGrpSpPr>
          <p:grpSpPr>
            <a:xfrm>
              <a:off x="7127121" y="1839309"/>
              <a:ext cx="627063" cy="409575"/>
              <a:chOff x="1588" y="2074863"/>
              <a:chExt cx="627062" cy="409575"/>
            </a:xfrm>
          </p:grpSpPr>
          <p:sp>
            <p:nvSpPr>
              <p:cNvPr id="71" name="Freeform 70"/>
              <p:cNvSpPr>
                <a:spLocks/>
              </p:cNvSpPr>
              <p:nvPr/>
            </p:nvSpPr>
            <p:spPr bwMode="auto">
              <a:xfrm>
                <a:off x="1588" y="2074863"/>
                <a:ext cx="627062" cy="409575"/>
              </a:xfrm>
              <a:custGeom>
                <a:avLst/>
                <a:gdLst>
                  <a:gd name="T0" fmla="*/ 0 w 395"/>
                  <a:gd name="T1" fmla="*/ 0 h 258"/>
                  <a:gd name="T2" fmla="*/ 82 w 395"/>
                  <a:gd name="T3" fmla="*/ 128 h 258"/>
                  <a:gd name="T4" fmla="*/ 0 w 395"/>
                  <a:gd name="T5" fmla="*/ 258 h 258"/>
                  <a:gd name="T6" fmla="*/ 395 w 395"/>
                  <a:gd name="T7" fmla="*/ 258 h 258"/>
                  <a:gd name="T8" fmla="*/ 395 w 395"/>
                  <a:gd name="T9" fmla="*/ 0 h 258"/>
                  <a:gd name="T10" fmla="*/ 0 w 395"/>
                  <a:gd name="T11" fmla="*/ 0 h 258"/>
                </a:gdLst>
                <a:ahLst/>
                <a:cxnLst>
                  <a:cxn ang="0">
                    <a:pos x="T0" y="T1"/>
                  </a:cxn>
                  <a:cxn ang="0">
                    <a:pos x="T2" y="T3"/>
                  </a:cxn>
                  <a:cxn ang="0">
                    <a:pos x="T4" y="T5"/>
                  </a:cxn>
                  <a:cxn ang="0">
                    <a:pos x="T6" y="T7"/>
                  </a:cxn>
                  <a:cxn ang="0">
                    <a:pos x="T8" y="T9"/>
                  </a:cxn>
                  <a:cxn ang="0">
                    <a:pos x="T10" y="T11"/>
                  </a:cxn>
                </a:cxnLst>
                <a:rect l="0" t="0" r="r" b="b"/>
                <a:pathLst>
                  <a:path w="395" h="258">
                    <a:moveTo>
                      <a:pt x="0" y="0"/>
                    </a:moveTo>
                    <a:lnTo>
                      <a:pt x="82" y="128"/>
                    </a:lnTo>
                    <a:lnTo>
                      <a:pt x="0" y="258"/>
                    </a:lnTo>
                    <a:lnTo>
                      <a:pt x="395" y="258"/>
                    </a:lnTo>
                    <a:lnTo>
                      <a:pt x="395" y="0"/>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72" name="Freeform 71"/>
              <p:cNvSpPr>
                <a:spLocks/>
              </p:cNvSpPr>
              <p:nvPr/>
            </p:nvSpPr>
            <p:spPr bwMode="auto">
              <a:xfrm>
                <a:off x="463550" y="2074863"/>
                <a:ext cx="165100" cy="409575"/>
              </a:xfrm>
              <a:custGeom>
                <a:avLst/>
                <a:gdLst>
                  <a:gd name="T0" fmla="*/ 0 w 44"/>
                  <a:gd name="T1" fmla="*/ 54 h 109"/>
                  <a:gd name="T2" fmla="*/ 10 w 44"/>
                  <a:gd name="T3" fmla="*/ 109 h 109"/>
                  <a:gd name="T4" fmla="*/ 44 w 44"/>
                  <a:gd name="T5" fmla="*/ 109 h 109"/>
                  <a:gd name="T6" fmla="*/ 44 w 44"/>
                  <a:gd name="T7" fmla="*/ 0 h 109"/>
                  <a:gd name="T8" fmla="*/ 10 w 44"/>
                  <a:gd name="T9" fmla="*/ 0 h 109"/>
                  <a:gd name="T10" fmla="*/ 0 w 44"/>
                  <a:gd name="T11" fmla="*/ 54 h 109"/>
                </a:gdLst>
                <a:ahLst/>
                <a:cxnLst>
                  <a:cxn ang="0">
                    <a:pos x="T0" y="T1"/>
                  </a:cxn>
                  <a:cxn ang="0">
                    <a:pos x="T2" y="T3"/>
                  </a:cxn>
                  <a:cxn ang="0">
                    <a:pos x="T4" y="T5"/>
                  </a:cxn>
                  <a:cxn ang="0">
                    <a:pos x="T6" y="T7"/>
                  </a:cxn>
                  <a:cxn ang="0">
                    <a:pos x="T8" y="T9"/>
                  </a:cxn>
                  <a:cxn ang="0">
                    <a:pos x="T10" y="T11"/>
                  </a:cxn>
                </a:cxnLst>
                <a:rect l="0" t="0" r="r" b="b"/>
                <a:pathLst>
                  <a:path w="44" h="109">
                    <a:moveTo>
                      <a:pt x="0" y="54"/>
                    </a:moveTo>
                    <a:cubicBezTo>
                      <a:pt x="0" y="75"/>
                      <a:pt x="4" y="95"/>
                      <a:pt x="10" y="109"/>
                    </a:cubicBezTo>
                    <a:cubicBezTo>
                      <a:pt x="44" y="109"/>
                      <a:pt x="44" y="109"/>
                      <a:pt x="44" y="109"/>
                    </a:cubicBezTo>
                    <a:cubicBezTo>
                      <a:pt x="44" y="0"/>
                      <a:pt x="44" y="0"/>
                      <a:pt x="44" y="0"/>
                    </a:cubicBezTo>
                    <a:cubicBezTo>
                      <a:pt x="10" y="0"/>
                      <a:pt x="10" y="0"/>
                      <a:pt x="10" y="0"/>
                    </a:cubicBezTo>
                    <a:cubicBezTo>
                      <a:pt x="4" y="14"/>
                      <a:pt x="0" y="33"/>
                      <a:pt x="0" y="54"/>
                    </a:cubicBezTo>
                    <a:close/>
                  </a:path>
                </a:pathLst>
              </a:custGeom>
              <a:gradFill flip="none" rotWithShape="1">
                <a:gsLst>
                  <a:gs pos="0">
                    <a:schemeClr val="tx1">
                      <a:alpha val="0"/>
                    </a:schemeClr>
                  </a:gs>
                  <a:gs pos="100000">
                    <a:schemeClr val="tx1">
                      <a:alpha val="20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sp>
          <p:nvSpPr>
            <p:cNvPr id="109" name="TextBox 2"/>
            <p:cNvSpPr txBox="1"/>
            <p:nvPr/>
          </p:nvSpPr>
          <p:spPr>
            <a:xfrm>
              <a:off x="7280353" y="1852886"/>
              <a:ext cx="447130" cy="339154"/>
            </a:xfrm>
            <a:prstGeom prst="rect">
              <a:avLst/>
            </a:prstGeom>
            <a:noFill/>
          </p:spPr>
          <p:txBody>
            <a:bodyPr wrap="none" rtlCol="0">
              <a:spAutoFit/>
            </a:bodyPr>
            <a:lstStyle/>
            <a:p>
              <a:r>
                <a:rPr lang="en-US" sz="1053" b="1" dirty="0">
                  <a:solidFill>
                    <a:schemeClr val="bg1"/>
                  </a:solidFill>
                  <a:cs typeface="+mn-ea"/>
                  <a:sym typeface="+mn-lt"/>
                </a:rPr>
                <a:t>02</a:t>
              </a:r>
            </a:p>
          </p:txBody>
        </p:sp>
      </p:grpSp>
      <p:grpSp>
        <p:nvGrpSpPr>
          <p:cNvPr id="8" name="Num 3"/>
          <p:cNvGrpSpPr/>
          <p:nvPr/>
        </p:nvGrpSpPr>
        <p:grpSpPr>
          <a:xfrm>
            <a:off x="6810048" y="2709775"/>
            <a:ext cx="470296" cy="307180"/>
            <a:chOff x="7048083" y="2702266"/>
            <a:chExt cx="627063" cy="409575"/>
          </a:xfrm>
        </p:grpSpPr>
        <p:grpSp>
          <p:nvGrpSpPr>
            <p:cNvPr id="67" name="Group 66"/>
            <p:cNvGrpSpPr/>
            <p:nvPr/>
          </p:nvGrpSpPr>
          <p:grpSpPr>
            <a:xfrm>
              <a:off x="7048083" y="2702266"/>
              <a:ext cx="627063" cy="409575"/>
              <a:chOff x="1588" y="2074863"/>
              <a:chExt cx="627062" cy="409575"/>
            </a:xfrm>
          </p:grpSpPr>
          <p:sp>
            <p:nvSpPr>
              <p:cNvPr id="68" name="Freeform 67"/>
              <p:cNvSpPr>
                <a:spLocks/>
              </p:cNvSpPr>
              <p:nvPr/>
            </p:nvSpPr>
            <p:spPr bwMode="auto">
              <a:xfrm>
                <a:off x="1588" y="2074863"/>
                <a:ext cx="627062" cy="409575"/>
              </a:xfrm>
              <a:custGeom>
                <a:avLst/>
                <a:gdLst>
                  <a:gd name="T0" fmla="*/ 0 w 395"/>
                  <a:gd name="T1" fmla="*/ 0 h 258"/>
                  <a:gd name="T2" fmla="*/ 82 w 395"/>
                  <a:gd name="T3" fmla="*/ 128 h 258"/>
                  <a:gd name="T4" fmla="*/ 0 w 395"/>
                  <a:gd name="T5" fmla="*/ 258 h 258"/>
                  <a:gd name="T6" fmla="*/ 395 w 395"/>
                  <a:gd name="T7" fmla="*/ 258 h 258"/>
                  <a:gd name="T8" fmla="*/ 395 w 395"/>
                  <a:gd name="T9" fmla="*/ 0 h 258"/>
                  <a:gd name="T10" fmla="*/ 0 w 395"/>
                  <a:gd name="T11" fmla="*/ 0 h 258"/>
                </a:gdLst>
                <a:ahLst/>
                <a:cxnLst>
                  <a:cxn ang="0">
                    <a:pos x="T0" y="T1"/>
                  </a:cxn>
                  <a:cxn ang="0">
                    <a:pos x="T2" y="T3"/>
                  </a:cxn>
                  <a:cxn ang="0">
                    <a:pos x="T4" y="T5"/>
                  </a:cxn>
                  <a:cxn ang="0">
                    <a:pos x="T6" y="T7"/>
                  </a:cxn>
                  <a:cxn ang="0">
                    <a:pos x="T8" y="T9"/>
                  </a:cxn>
                  <a:cxn ang="0">
                    <a:pos x="T10" y="T11"/>
                  </a:cxn>
                </a:cxnLst>
                <a:rect l="0" t="0" r="r" b="b"/>
                <a:pathLst>
                  <a:path w="395" h="258">
                    <a:moveTo>
                      <a:pt x="0" y="0"/>
                    </a:moveTo>
                    <a:lnTo>
                      <a:pt x="82" y="128"/>
                    </a:lnTo>
                    <a:lnTo>
                      <a:pt x="0" y="258"/>
                    </a:lnTo>
                    <a:lnTo>
                      <a:pt x="395" y="258"/>
                    </a:lnTo>
                    <a:lnTo>
                      <a:pt x="395" y="0"/>
                    </a:ln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69" name="Freeform 68"/>
              <p:cNvSpPr>
                <a:spLocks/>
              </p:cNvSpPr>
              <p:nvPr/>
            </p:nvSpPr>
            <p:spPr bwMode="auto">
              <a:xfrm>
                <a:off x="463550" y="2074863"/>
                <a:ext cx="165100" cy="409575"/>
              </a:xfrm>
              <a:custGeom>
                <a:avLst/>
                <a:gdLst>
                  <a:gd name="T0" fmla="*/ 0 w 44"/>
                  <a:gd name="T1" fmla="*/ 54 h 109"/>
                  <a:gd name="T2" fmla="*/ 10 w 44"/>
                  <a:gd name="T3" fmla="*/ 109 h 109"/>
                  <a:gd name="T4" fmla="*/ 44 w 44"/>
                  <a:gd name="T5" fmla="*/ 109 h 109"/>
                  <a:gd name="T6" fmla="*/ 44 w 44"/>
                  <a:gd name="T7" fmla="*/ 0 h 109"/>
                  <a:gd name="T8" fmla="*/ 10 w 44"/>
                  <a:gd name="T9" fmla="*/ 0 h 109"/>
                  <a:gd name="T10" fmla="*/ 0 w 44"/>
                  <a:gd name="T11" fmla="*/ 54 h 109"/>
                </a:gdLst>
                <a:ahLst/>
                <a:cxnLst>
                  <a:cxn ang="0">
                    <a:pos x="T0" y="T1"/>
                  </a:cxn>
                  <a:cxn ang="0">
                    <a:pos x="T2" y="T3"/>
                  </a:cxn>
                  <a:cxn ang="0">
                    <a:pos x="T4" y="T5"/>
                  </a:cxn>
                  <a:cxn ang="0">
                    <a:pos x="T6" y="T7"/>
                  </a:cxn>
                  <a:cxn ang="0">
                    <a:pos x="T8" y="T9"/>
                  </a:cxn>
                  <a:cxn ang="0">
                    <a:pos x="T10" y="T11"/>
                  </a:cxn>
                </a:cxnLst>
                <a:rect l="0" t="0" r="r" b="b"/>
                <a:pathLst>
                  <a:path w="44" h="109">
                    <a:moveTo>
                      <a:pt x="0" y="54"/>
                    </a:moveTo>
                    <a:cubicBezTo>
                      <a:pt x="0" y="75"/>
                      <a:pt x="4" y="95"/>
                      <a:pt x="10" y="109"/>
                    </a:cubicBezTo>
                    <a:cubicBezTo>
                      <a:pt x="44" y="109"/>
                      <a:pt x="44" y="109"/>
                      <a:pt x="44" y="109"/>
                    </a:cubicBezTo>
                    <a:cubicBezTo>
                      <a:pt x="44" y="0"/>
                      <a:pt x="44" y="0"/>
                      <a:pt x="44" y="0"/>
                    </a:cubicBezTo>
                    <a:cubicBezTo>
                      <a:pt x="10" y="0"/>
                      <a:pt x="10" y="0"/>
                      <a:pt x="10" y="0"/>
                    </a:cubicBezTo>
                    <a:cubicBezTo>
                      <a:pt x="4" y="14"/>
                      <a:pt x="0" y="33"/>
                      <a:pt x="0" y="54"/>
                    </a:cubicBezTo>
                    <a:close/>
                  </a:path>
                </a:pathLst>
              </a:custGeom>
              <a:gradFill flip="none" rotWithShape="1">
                <a:gsLst>
                  <a:gs pos="0">
                    <a:schemeClr val="tx1">
                      <a:alpha val="0"/>
                    </a:schemeClr>
                  </a:gs>
                  <a:gs pos="100000">
                    <a:schemeClr val="tx1">
                      <a:alpha val="20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sp>
          <p:nvSpPr>
            <p:cNvPr id="110" name="TextBox 3"/>
            <p:cNvSpPr txBox="1"/>
            <p:nvPr/>
          </p:nvSpPr>
          <p:spPr>
            <a:xfrm>
              <a:off x="7204153" y="2717757"/>
              <a:ext cx="447132" cy="339155"/>
            </a:xfrm>
            <a:prstGeom prst="rect">
              <a:avLst/>
            </a:prstGeom>
            <a:noFill/>
          </p:spPr>
          <p:txBody>
            <a:bodyPr wrap="none" rtlCol="0">
              <a:spAutoFit/>
            </a:bodyPr>
            <a:lstStyle/>
            <a:p>
              <a:r>
                <a:rPr lang="en-US" sz="1053" b="1" dirty="0">
                  <a:solidFill>
                    <a:schemeClr val="bg1"/>
                  </a:solidFill>
                  <a:cs typeface="+mn-ea"/>
                  <a:sym typeface="+mn-lt"/>
                </a:rPr>
                <a:t>03</a:t>
              </a:r>
            </a:p>
          </p:txBody>
        </p:sp>
      </p:grpSp>
      <p:grpSp>
        <p:nvGrpSpPr>
          <p:cNvPr id="9" name="Num 4"/>
          <p:cNvGrpSpPr/>
          <p:nvPr/>
        </p:nvGrpSpPr>
        <p:grpSpPr>
          <a:xfrm>
            <a:off x="6752709" y="3357008"/>
            <a:ext cx="470296" cy="307181"/>
            <a:chOff x="6971623" y="3565226"/>
            <a:chExt cx="627063" cy="409575"/>
          </a:xfrm>
        </p:grpSpPr>
        <p:grpSp>
          <p:nvGrpSpPr>
            <p:cNvPr id="64" name="Group 63"/>
            <p:cNvGrpSpPr/>
            <p:nvPr/>
          </p:nvGrpSpPr>
          <p:grpSpPr>
            <a:xfrm>
              <a:off x="6971623" y="3565226"/>
              <a:ext cx="627063" cy="409575"/>
              <a:chOff x="1588" y="2074863"/>
              <a:chExt cx="627062" cy="409575"/>
            </a:xfrm>
          </p:grpSpPr>
          <p:sp>
            <p:nvSpPr>
              <p:cNvPr id="65" name="Freeform 64"/>
              <p:cNvSpPr>
                <a:spLocks/>
              </p:cNvSpPr>
              <p:nvPr/>
            </p:nvSpPr>
            <p:spPr bwMode="auto">
              <a:xfrm>
                <a:off x="1588" y="2074863"/>
                <a:ext cx="627062" cy="409575"/>
              </a:xfrm>
              <a:custGeom>
                <a:avLst/>
                <a:gdLst>
                  <a:gd name="T0" fmla="*/ 0 w 395"/>
                  <a:gd name="T1" fmla="*/ 0 h 258"/>
                  <a:gd name="T2" fmla="*/ 82 w 395"/>
                  <a:gd name="T3" fmla="*/ 128 h 258"/>
                  <a:gd name="T4" fmla="*/ 0 w 395"/>
                  <a:gd name="T5" fmla="*/ 258 h 258"/>
                  <a:gd name="T6" fmla="*/ 395 w 395"/>
                  <a:gd name="T7" fmla="*/ 258 h 258"/>
                  <a:gd name="T8" fmla="*/ 395 w 395"/>
                  <a:gd name="T9" fmla="*/ 0 h 258"/>
                  <a:gd name="T10" fmla="*/ 0 w 395"/>
                  <a:gd name="T11" fmla="*/ 0 h 258"/>
                </a:gdLst>
                <a:ahLst/>
                <a:cxnLst>
                  <a:cxn ang="0">
                    <a:pos x="T0" y="T1"/>
                  </a:cxn>
                  <a:cxn ang="0">
                    <a:pos x="T2" y="T3"/>
                  </a:cxn>
                  <a:cxn ang="0">
                    <a:pos x="T4" y="T5"/>
                  </a:cxn>
                  <a:cxn ang="0">
                    <a:pos x="T6" y="T7"/>
                  </a:cxn>
                  <a:cxn ang="0">
                    <a:pos x="T8" y="T9"/>
                  </a:cxn>
                  <a:cxn ang="0">
                    <a:pos x="T10" y="T11"/>
                  </a:cxn>
                </a:cxnLst>
                <a:rect l="0" t="0" r="r" b="b"/>
                <a:pathLst>
                  <a:path w="395" h="258">
                    <a:moveTo>
                      <a:pt x="0" y="0"/>
                    </a:moveTo>
                    <a:lnTo>
                      <a:pt x="82" y="128"/>
                    </a:lnTo>
                    <a:lnTo>
                      <a:pt x="0" y="258"/>
                    </a:lnTo>
                    <a:lnTo>
                      <a:pt x="395" y="258"/>
                    </a:lnTo>
                    <a:lnTo>
                      <a:pt x="395" y="0"/>
                    </a:lnTo>
                    <a:lnTo>
                      <a:pt x="0"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66" name="Freeform 65"/>
              <p:cNvSpPr>
                <a:spLocks/>
              </p:cNvSpPr>
              <p:nvPr/>
            </p:nvSpPr>
            <p:spPr bwMode="auto">
              <a:xfrm>
                <a:off x="463550" y="2074863"/>
                <a:ext cx="165100" cy="409575"/>
              </a:xfrm>
              <a:custGeom>
                <a:avLst/>
                <a:gdLst>
                  <a:gd name="T0" fmla="*/ 0 w 44"/>
                  <a:gd name="T1" fmla="*/ 54 h 109"/>
                  <a:gd name="T2" fmla="*/ 10 w 44"/>
                  <a:gd name="T3" fmla="*/ 109 h 109"/>
                  <a:gd name="T4" fmla="*/ 44 w 44"/>
                  <a:gd name="T5" fmla="*/ 109 h 109"/>
                  <a:gd name="T6" fmla="*/ 44 w 44"/>
                  <a:gd name="T7" fmla="*/ 0 h 109"/>
                  <a:gd name="T8" fmla="*/ 10 w 44"/>
                  <a:gd name="T9" fmla="*/ 0 h 109"/>
                  <a:gd name="T10" fmla="*/ 0 w 44"/>
                  <a:gd name="T11" fmla="*/ 54 h 109"/>
                </a:gdLst>
                <a:ahLst/>
                <a:cxnLst>
                  <a:cxn ang="0">
                    <a:pos x="T0" y="T1"/>
                  </a:cxn>
                  <a:cxn ang="0">
                    <a:pos x="T2" y="T3"/>
                  </a:cxn>
                  <a:cxn ang="0">
                    <a:pos x="T4" y="T5"/>
                  </a:cxn>
                  <a:cxn ang="0">
                    <a:pos x="T6" y="T7"/>
                  </a:cxn>
                  <a:cxn ang="0">
                    <a:pos x="T8" y="T9"/>
                  </a:cxn>
                  <a:cxn ang="0">
                    <a:pos x="T10" y="T11"/>
                  </a:cxn>
                </a:cxnLst>
                <a:rect l="0" t="0" r="r" b="b"/>
                <a:pathLst>
                  <a:path w="44" h="109">
                    <a:moveTo>
                      <a:pt x="0" y="54"/>
                    </a:moveTo>
                    <a:cubicBezTo>
                      <a:pt x="0" y="75"/>
                      <a:pt x="4" y="95"/>
                      <a:pt x="10" y="109"/>
                    </a:cubicBezTo>
                    <a:cubicBezTo>
                      <a:pt x="44" y="109"/>
                      <a:pt x="44" y="109"/>
                      <a:pt x="44" y="109"/>
                    </a:cubicBezTo>
                    <a:cubicBezTo>
                      <a:pt x="44" y="0"/>
                      <a:pt x="44" y="0"/>
                      <a:pt x="44" y="0"/>
                    </a:cubicBezTo>
                    <a:cubicBezTo>
                      <a:pt x="10" y="0"/>
                      <a:pt x="10" y="0"/>
                      <a:pt x="10" y="0"/>
                    </a:cubicBezTo>
                    <a:cubicBezTo>
                      <a:pt x="4" y="14"/>
                      <a:pt x="0" y="33"/>
                      <a:pt x="0" y="54"/>
                    </a:cubicBezTo>
                    <a:close/>
                  </a:path>
                </a:pathLst>
              </a:custGeom>
              <a:gradFill flip="none" rotWithShape="1">
                <a:gsLst>
                  <a:gs pos="0">
                    <a:schemeClr val="tx1">
                      <a:alpha val="0"/>
                    </a:schemeClr>
                  </a:gs>
                  <a:gs pos="100000">
                    <a:schemeClr val="tx1">
                      <a:alpha val="20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sp>
          <p:nvSpPr>
            <p:cNvPr id="111" name="TextBox 4"/>
            <p:cNvSpPr txBox="1"/>
            <p:nvPr/>
          </p:nvSpPr>
          <p:spPr>
            <a:xfrm>
              <a:off x="7127953" y="3582627"/>
              <a:ext cx="447132" cy="339154"/>
            </a:xfrm>
            <a:prstGeom prst="rect">
              <a:avLst/>
            </a:prstGeom>
            <a:noFill/>
          </p:spPr>
          <p:txBody>
            <a:bodyPr wrap="none" rtlCol="0">
              <a:spAutoFit/>
            </a:bodyPr>
            <a:lstStyle/>
            <a:p>
              <a:r>
                <a:rPr lang="en-US" sz="1053" b="1" dirty="0">
                  <a:solidFill>
                    <a:schemeClr val="bg1"/>
                  </a:solidFill>
                  <a:cs typeface="+mn-ea"/>
                  <a:sym typeface="+mn-lt"/>
                </a:rPr>
                <a:t>04</a:t>
              </a:r>
            </a:p>
          </p:txBody>
        </p:sp>
      </p:grpSp>
      <p:grpSp>
        <p:nvGrpSpPr>
          <p:cNvPr id="10" name="Num 5"/>
          <p:cNvGrpSpPr/>
          <p:nvPr/>
        </p:nvGrpSpPr>
        <p:grpSpPr>
          <a:xfrm>
            <a:off x="6690768" y="4004222"/>
            <a:ext cx="470297" cy="307181"/>
            <a:chOff x="6889018" y="4428185"/>
            <a:chExt cx="627063" cy="409575"/>
          </a:xfrm>
        </p:grpSpPr>
        <p:grpSp>
          <p:nvGrpSpPr>
            <p:cNvPr id="61" name="Group 60"/>
            <p:cNvGrpSpPr/>
            <p:nvPr/>
          </p:nvGrpSpPr>
          <p:grpSpPr>
            <a:xfrm>
              <a:off x="6889018" y="4428185"/>
              <a:ext cx="627063" cy="409575"/>
              <a:chOff x="1588" y="2074863"/>
              <a:chExt cx="627062" cy="409575"/>
            </a:xfrm>
          </p:grpSpPr>
          <p:sp>
            <p:nvSpPr>
              <p:cNvPr id="62" name="Freeform 61"/>
              <p:cNvSpPr>
                <a:spLocks/>
              </p:cNvSpPr>
              <p:nvPr/>
            </p:nvSpPr>
            <p:spPr bwMode="auto">
              <a:xfrm>
                <a:off x="1588" y="2074863"/>
                <a:ext cx="627062" cy="409575"/>
              </a:xfrm>
              <a:custGeom>
                <a:avLst/>
                <a:gdLst>
                  <a:gd name="T0" fmla="*/ 0 w 395"/>
                  <a:gd name="T1" fmla="*/ 0 h 258"/>
                  <a:gd name="T2" fmla="*/ 82 w 395"/>
                  <a:gd name="T3" fmla="*/ 128 h 258"/>
                  <a:gd name="T4" fmla="*/ 0 w 395"/>
                  <a:gd name="T5" fmla="*/ 258 h 258"/>
                  <a:gd name="T6" fmla="*/ 395 w 395"/>
                  <a:gd name="T7" fmla="*/ 258 h 258"/>
                  <a:gd name="T8" fmla="*/ 395 w 395"/>
                  <a:gd name="T9" fmla="*/ 0 h 258"/>
                  <a:gd name="T10" fmla="*/ 0 w 395"/>
                  <a:gd name="T11" fmla="*/ 0 h 258"/>
                </a:gdLst>
                <a:ahLst/>
                <a:cxnLst>
                  <a:cxn ang="0">
                    <a:pos x="T0" y="T1"/>
                  </a:cxn>
                  <a:cxn ang="0">
                    <a:pos x="T2" y="T3"/>
                  </a:cxn>
                  <a:cxn ang="0">
                    <a:pos x="T4" y="T5"/>
                  </a:cxn>
                  <a:cxn ang="0">
                    <a:pos x="T6" y="T7"/>
                  </a:cxn>
                  <a:cxn ang="0">
                    <a:pos x="T8" y="T9"/>
                  </a:cxn>
                  <a:cxn ang="0">
                    <a:pos x="T10" y="T11"/>
                  </a:cxn>
                </a:cxnLst>
                <a:rect l="0" t="0" r="r" b="b"/>
                <a:pathLst>
                  <a:path w="395" h="258">
                    <a:moveTo>
                      <a:pt x="0" y="0"/>
                    </a:moveTo>
                    <a:lnTo>
                      <a:pt x="82" y="128"/>
                    </a:lnTo>
                    <a:lnTo>
                      <a:pt x="0" y="258"/>
                    </a:lnTo>
                    <a:lnTo>
                      <a:pt x="395" y="258"/>
                    </a:lnTo>
                    <a:lnTo>
                      <a:pt x="395" y="0"/>
                    </a:lnTo>
                    <a:lnTo>
                      <a:pt x="0" y="0"/>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63" name="Freeform 62"/>
              <p:cNvSpPr>
                <a:spLocks/>
              </p:cNvSpPr>
              <p:nvPr/>
            </p:nvSpPr>
            <p:spPr bwMode="auto">
              <a:xfrm>
                <a:off x="463550" y="2074863"/>
                <a:ext cx="165100" cy="409575"/>
              </a:xfrm>
              <a:custGeom>
                <a:avLst/>
                <a:gdLst>
                  <a:gd name="T0" fmla="*/ 0 w 44"/>
                  <a:gd name="T1" fmla="*/ 54 h 109"/>
                  <a:gd name="T2" fmla="*/ 10 w 44"/>
                  <a:gd name="T3" fmla="*/ 109 h 109"/>
                  <a:gd name="T4" fmla="*/ 44 w 44"/>
                  <a:gd name="T5" fmla="*/ 109 h 109"/>
                  <a:gd name="T6" fmla="*/ 44 w 44"/>
                  <a:gd name="T7" fmla="*/ 0 h 109"/>
                  <a:gd name="T8" fmla="*/ 10 w 44"/>
                  <a:gd name="T9" fmla="*/ 0 h 109"/>
                  <a:gd name="T10" fmla="*/ 0 w 44"/>
                  <a:gd name="T11" fmla="*/ 54 h 109"/>
                </a:gdLst>
                <a:ahLst/>
                <a:cxnLst>
                  <a:cxn ang="0">
                    <a:pos x="T0" y="T1"/>
                  </a:cxn>
                  <a:cxn ang="0">
                    <a:pos x="T2" y="T3"/>
                  </a:cxn>
                  <a:cxn ang="0">
                    <a:pos x="T4" y="T5"/>
                  </a:cxn>
                  <a:cxn ang="0">
                    <a:pos x="T6" y="T7"/>
                  </a:cxn>
                  <a:cxn ang="0">
                    <a:pos x="T8" y="T9"/>
                  </a:cxn>
                  <a:cxn ang="0">
                    <a:pos x="T10" y="T11"/>
                  </a:cxn>
                </a:cxnLst>
                <a:rect l="0" t="0" r="r" b="b"/>
                <a:pathLst>
                  <a:path w="44" h="109">
                    <a:moveTo>
                      <a:pt x="0" y="54"/>
                    </a:moveTo>
                    <a:cubicBezTo>
                      <a:pt x="0" y="75"/>
                      <a:pt x="4" y="95"/>
                      <a:pt x="10" y="109"/>
                    </a:cubicBezTo>
                    <a:cubicBezTo>
                      <a:pt x="44" y="109"/>
                      <a:pt x="44" y="109"/>
                      <a:pt x="44" y="109"/>
                    </a:cubicBezTo>
                    <a:cubicBezTo>
                      <a:pt x="44" y="0"/>
                      <a:pt x="44" y="0"/>
                      <a:pt x="44" y="0"/>
                    </a:cubicBezTo>
                    <a:cubicBezTo>
                      <a:pt x="10" y="0"/>
                      <a:pt x="10" y="0"/>
                      <a:pt x="10" y="0"/>
                    </a:cubicBezTo>
                    <a:cubicBezTo>
                      <a:pt x="4" y="14"/>
                      <a:pt x="0" y="33"/>
                      <a:pt x="0" y="54"/>
                    </a:cubicBezTo>
                    <a:close/>
                  </a:path>
                </a:pathLst>
              </a:custGeom>
              <a:gradFill flip="none" rotWithShape="1">
                <a:gsLst>
                  <a:gs pos="0">
                    <a:schemeClr val="tx1">
                      <a:alpha val="0"/>
                    </a:schemeClr>
                  </a:gs>
                  <a:gs pos="100000">
                    <a:schemeClr val="tx1">
                      <a:alpha val="20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sp>
          <p:nvSpPr>
            <p:cNvPr id="112" name="TextBox 5"/>
            <p:cNvSpPr txBox="1"/>
            <p:nvPr/>
          </p:nvSpPr>
          <p:spPr>
            <a:xfrm>
              <a:off x="7044133" y="4447497"/>
              <a:ext cx="447131" cy="339154"/>
            </a:xfrm>
            <a:prstGeom prst="rect">
              <a:avLst/>
            </a:prstGeom>
            <a:noFill/>
          </p:spPr>
          <p:txBody>
            <a:bodyPr wrap="none" rtlCol="0">
              <a:spAutoFit/>
            </a:bodyPr>
            <a:lstStyle/>
            <a:p>
              <a:r>
                <a:rPr lang="en-US" sz="1053" b="1" dirty="0">
                  <a:solidFill>
                    <a:schemeClr val="bg1"/>
                  </a:solidFill>
                  <a:cs typeface="+mn-ea"/>
                  <a:sym typeface="+mn-lt"/>
                </a:rPr>
                <a:t>05</a:t>
              </a:r>
            </a:p>
          </p:txBody>
        </p:sp>
      </p:grpSp>
      <p:grpSp>
        <p:nvGrpSpPr>
          <p:cNvPr id="11" name="Num 6"/>
          <p:cNvGrpSpPr/>
          <p:nvPr/>
        </p:nvGrpSpPr>
        <p:grpSpPr>
          <a:xfrm>
            <a:off x="6637449" y="4651442"/>
            <a:ext cx="470297" cy="307181"/>
            <a:chOff x="6817926" y="5291145"/>
            <a:chExt cx="627063" cy="409575"/>
          </a:xfrm>
        </p:grpSpPr>
        <p:grpSp>
          <p:nvGrpSpPr>
            <p:cNvPr id="59" name="Group 58"/>
            <p:cNvGrpSpPr/>
            <p:nvPr/>
          </p:nvGrpSpPr>
          <p:grpSpPr>
            <a:xfrm>
              <a:off x="6817926" y="5291145"/>
              <a:ext cx="627063" cy="409575"/>
              <a:chOff x="1588" y="2074863"/>
              <a:chExt cx="627062" cy="409575"/>
            </a:xfrm>
          </p:grpSpPr>
          <p:sp>
            <p:nvSpPr>
              <p:cNvPr id="6" name="Freeform 5"/>
              <p:cNvSpPr>
                <a:spLocks/>
              </p:cNvSpPr>
              <p:nvPr/>
            </p:nvSpPr>
            <p:spPr bwMode="auto">
              <a:xfrm>
                <a:off x="1588" y="2074863"/>
                <a:ext cx="627062" cy="409575"/>
              </a:xfrm>
              <a:custGeom>
                <a:avLst/>
                <a:gdLst>
                  <a:gd name="T0" fmla="*/ 0 w 395"/>
                  <a:gd name="T1" fmla="*/ 0 h 258"/>
                  <a:gd name="T2" fmla="*/ 82 w 395"/>
                  <a:gd name="T3" fmla="*/ 128 h 258"/>
                  <a:gd name="T4" fmla="*/ 0 w 395"/>
                  <a:gd name="T5" fmla="*/ 258 h 258"/>
                  <a:gd name="T6" fmla="*/ 395 w 395"/>
                  <a:gd name="T7" fmla="*/ 258 h 258"/>
                  <a:gd name="T8" fmla="*/ 395 w 395"/>
                  <a:gd name="T9" fmla="*/ 0 h 258"/>
                  <a:gd name="T10" fmla="*/ 0 w 395"/>
                  <a:gd name="T11" fmla="*/ 0 h 258"/>
                </a:gdLst>
                <a:ahLst/>
                <a:cxnLst>
                  <a:cxn ang="0">
                    <a:pos x="T0" y="T1"/>
                  </a:cxn>
                  <a:cxn ang="0">
                    <a:pos x="T2" y="T3"/>
                  </a:cxn>
                  <a:cxn ang="0">
                    <a:pos x="T4" y="T5"/>
                  </a:cxn>
                  <a:cxn ang="0">
                    <a:pos x="T6" y="T7"/>
                  </a:cxn>
                  <a:cxn ang="0">
                    <a:pos x="T8" y="T9"/>
                  </a:cxn>
                  <a:cxn ang="0">
                    <a:pos x="T10" y="T11"/>
                  </a:cxn>
                </a:cxnLst>
                <a:rect l="0" t="0" r="r" b="b"/>
                <a:pathLst>
                  <a:path w="395" h="258">
                    <a:moveTo>
                      <a:pt x="0" y="0"/>
                    </a:moveTo>
                    <a:lnTo>
                      <a:pt x="82" y="128"/>
                    </a:lnTo>
                    <a:lnTo>
                      <a:pt x="0" y="258"/>
                    </a:lnTo>
                    <a:lnTo>
                      <a:pt x="395" y="258"/>
                    </a:lnTo>
                    <a:lnTo>
                      <a:pt x="395" y="0"/>
                    </a:lnTo>
                    <a:lnTo>
                      <a:pt x="0"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7" name="Freeform 6"/>
              <p:cNvSpPr>
                <a:spLocks/>
              </p:cNvSpPr>
              <p:nvPr/>
            </p:nvSpPr>
            <p:spPr bwMode="auto">
              <a:xfrm>
                <a:off x="463550" y="2074863"/>
                <a:ext cx="165100" cy="409575"/>
              </a:xfrm>
              <a:custGeom>
                <a:avLst/>
                <a:gdLst>
                  <a:gd name="T0" fmla="*/ 0 w 44"/>
                  <a:gd name="T1" fmla="*/ 54 h 109"/>
                  <a:gd name="T2" fmla="*/ 10 w 44"/>
                  <a:gd name="T3" fmla="*/ 109 h 109"/>
                  <a:gd name="T4" fmla="*/ 44 w 44"/>
                  <a:gd name="T5" fmla="*/ 109 h 109"/>
                  <a:gd name="T6" fmla="*/ 44 w 44"/>
                  <a:gd name="T7" fmla="*/ 0 h 109"/>
                  <a:gd name="T8" fmla="*/ 10 w 44"/>
                  <a:gd name="T9" fmla="*/ 0 h 109"/>
                  <a:gd name="T10" fmla="*/ 0 w 44"/>
                  <a:gd name="T11" fmla="*/ 54 h 109"/>
                </a:gdLst>
                <a:ahLst/>
                <a:cxnLst>
                  <a:cxn ang="0">
                    <a:pos x="T0" y="T1"/>
                  </a:cxn>
                  <a:cxn ang="0">
                    <a:pos x="T2" y="T3"/>
                  </a:cxn>
                  <a:cxn ang="0">
                    <a:pos x="T4" y="T5"/>
                  </a:cxn>
                  <a:cxn ang="0">
                    <a:pos x="T6" y="T7"/>
                  </a:cxn>
                  <a:cxn ang="0">
                    <a:pos x="T8" y="T9"/>
                  </a:cxn>
                  <a:cxn ang="0">
                    <a:pos x="T10" y="T11"/>
                  </a:cxn>
                </a:cxnLst>
                <a:rect l="0" t="0" r="r" b="b"/>
                <a:pathLst>
                  <a:path w="44" h="109">
                    <a:moveTo>
                      <a:pt x="0" y="54"/>
                    </a:moveTo>
                    <a:cubicBezTo>
                      <a:pt x="0" y="75"/>
                      <a:pt x="4" y="95"/>
                      <a:pt x="10" y="109"/>
                    </a:cubicBezTo>
                    <a:cubicBezTo>
                      <a:pt x="44" y="109"/>
                      <a:pt x="44" y="109"/>
                      <a:pt x="44" y="109"/>
                    </a:cubicBezTo>
                    <a:cubicBezTo>
                      <a:pt x="44" y="0"/>
                      <a:pt x="44" y="0"/>
                      <a:pt x="44" y="0"/>
                    </a:cubicBezTo>
                    <a:cubicBezTo>
                      <a:pt x="10" y="0"/>
                      <a:pt x="10" y="0"/>
                      <a:pt x="10" y="0"/>
                    </a:cubicBezTo>
                    <a:cubicBezTo>
                      <a:pt x="4" y="14"/>
                      <a:pt x="0" y="33"/>
                      <a:pt x="0" y="54"/>
                    </a:cubicBezTo>
                    <a:close/>
                  </a:path>
                </a:pathLst>
              </a:custGeom>
              <a:gradFill flip="none" rotWithShape="1">
                <a:gsLst>
                  <a:gs pos="0">
                    <a:schemeClr val="tx1">
                      <a:alpha val="0"/>
                    </a:schemeClr>
                  </a:gs>
                  <a:gs pos="100000">
                    <a:schemeClr val="tx1">
                      <a:alpha val="20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sp>
          <p:nvSpPr>
            <p:cNvPr id="113" name="TextBox 6"/>
            <p:cNvSpPr txBox="1"/>
            <p:nvPr/>
          </p:nvSpPr>
          <p:spPr>
            <a:xfrm>
              <a:off x="6975553" y="5312366"/>
              <a:ext cx="447131" cy="339154"/>
            </a:xfrm>
            <a:prstGeom prst="rect">
              <a:avLst/>
            </a:prstGeom>
            <a:noFill/>
          </p:spPr>
          <p:txBody>
            <a:bodyPr wrap="none" rtlCol="0">
              <a:spAutoFit/>
            </a:bodyPr>
            <a:lstStyle/>
            <a:p>
              <a:r>
                <a:rPr lang="en-US" sz="1053" b="1" dirty="0">
                  <a:solidFill>
                    <a:schemeClr val="bg1"/>
                  </a:solidFill>
                  <a:cs typeface="+mn-ea"/>
                  <a:sym typeface="+mn-lt"/>
                </a:rPr>
                <a:t>06</a:t>
              </a:r>
            </a:p>
          </p:txBody>
        </p:sp>
      </p:grpSp>
    </p:spTree>
    <p:extLst>
      <p:ext uri="{BB962C8B-B14F-4D97-AF65-F5344CB8AC3E}">
        <p14:creationId xmlns:p14="http://schemas.microsoft.com/office/powerpoint/2010/main" val="1426413444"/>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left)">
                                      <p:cBhvr>
                                        <p:cTn id="8" dur="500"/>
                                        <p:tgtEl>
                                          <p:spTgt spid="4"/>
                                        </p:tgtEl>
                                      </p:cBhvr>
                                    </p:animEffect>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03"/>
                                        </p:tgtEl>
                                        <p:attrNameLst>
                                          <p:attrName>style.visibility</p:attrName>
                                        </p:attrNameLst>
                                      </p:cBhvr>
                                      <p:to>
                                        <p:strVal val="visible"/>
                                      </p:to>
                                    </p:set>
                                    <p:animEffect transition="in" filter="fade">
                                      <p:cBhvr>
                                        <p:cTn id="12" dur="500"/>
                                        <p:tgtEl>
                                          <p:spTgt spid="103"/>
                                        </p:tgtEl>
                                      </p:cBhvr>
                                    </p:animEffect>
                                  </p:childTnLst>
                                </p:cTn>
                              </p:par>
                              <p:par>
                                <p:cTn id="13" presetID="22" presetClass="entr" presetSubtype="8" fill="hold" nodeType="with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wipe(left)">
                                      <p:cBhvr>
                                        <p:cTn id="15" dur="500"/>
                                        <p:tgtEl>
                                          <p:spTgt spid="45"/>
                                        </p:tgtEl>
                                      </p:cBhvr>
                                    </p:animEffect>
                                  </p:childTnLst>
                                </p:cTn>
                              </p:par>
                            </p:childTnLst>
                          </p:cTn>
                        </p:par>
                        <p:par>
                          <p:cTn id="16" fill="hold">
                            <p:stCondLst>
                              <p:cond delay="1000"/>
                            </p:stCondLst>
                            <p:childTnLst>
                              <p:par>
                                <p:cTn id="17" presetID="12" presetClass="entr" presetSubtype="2"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ppt_x</p:attrName>
                                        </p:attrNameLst>
                                      </p:cBhvr>
                                      <p:tavLst>
                                        <p:tav tm="0">
                                          <p:val>
                                            <p:strVal val="#ppt_x+#ppt_w*1.125000"/>
                                          </p:val>
                                        </p:tav>
                                        <p:tav tm="100000">
                                          <p:val>
                                            <p:strVal val="#ppt_x"/>
                                          </p:val>
                                        </p:tav>
                                      </p:tavLst>
                                    </p:anim>
                                    <p:animEffect transition="in" filter="wipe(left)">
                                      <p:cBhvr>
                                        <p:cTn id="20" dur="500"/>
                                        <p:tgtEl>
                                          <p:spTgt spid="5"/>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04"/>
                                        </p:tgtEl>
                                        <p:attrNameLst>
                                          <p:attrName>style.visibility</p:attrName>
                                        </p:attrNameLst>
                                      </p:cBhvr>
                                      <p:to>
                                        <p:strVal val="visible"/>
                                      </p:to>
                                    </p:set>
                                    <p:animEffect transition="in" filter="fade">
                                      <p:cBhvr>
                                        <p:cTn id="24" dur="500"/>
                                        <p:tgtEl>
                                          <p:spTgt spid="104"/>
                                        </p:tgtEl>
                                      </p:cBhvr>
                                    </p:animEffect>
                                  </p:childTnLst>
                                </p:cTn>
                              </p:par>
                              <p:par>
                                <p:cTn id="25" presetID="22" presetClass="entr" presetSubtype="8" fill="hold" nodeType="with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wipe(left)">
                                      <p:cBhvr>
                                        <p:cTn id="27" dur="500"/>
                                        <p:tgtEl>
                                          <p:spTgt spid="48"/>
                                        </p:tgtEl>
                                      </p:cBhvr>
                                    </p:animEffect>
                                  </p:childTnLst>
                                </p:cTn>
                              </p:par>
                            </p:childTnLst>
                          </p:cTn>
                        </p:par>
                        <p:par>
                          <p:cTn id="28" fill="hold">
                            <p:stCondLst>
                              <p:cond delay="2000"/>
                            </p:stCondLst>
                            <p:childTnLst>
                              <p:par>
                                <p:cTn id="29" presetID="12" presetClass="entr" presetSubtype="2"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p:tgtEl>
                                          <p:spTgt spid="8"/>
                                        </p:tgtEl>
                                        <p:attrNameLst>
                                          <p:attrName>ppt_x</p:attrName>
                                        </p:attrNameLst>
                                      </p:cBhvr>
                                      <p:tavLst>
                                        <p:tav tm="0">
                                          <p:val>
                                            <p:strVal val="#ppt_x+#ppt_w*1.125000"/>
                                          </p:val>
                                        </p:tav>
                                        <p:tav tm="100000">
                                          <p:val>
                                            <p:strVal val="#ppt_x"/>
                                          </p:val>
                                        </p:tav>
                                      </p:tavLst>
                                    </p:anim>
                                    <p:animEffect transition="in" filter="wipe(left)">
                                      <p:cBhvr>
                                        <p:cTn id="32" dur="500"/>
                                        <p:tgtEl>
                                          <p:spTgt spid="8"/>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105"/>
                                        </p:tgtEl>
                                        <p:attrNameLst>
                                          <p:attrName>style.visibility</p:attrName>
                                        </p:attrNameLst>
                                      </p:cBhvr>
                                      <p:to>
                                        <p:strVal val="visible"/>
                                      </p:to>
                                    </p:set>
                                    <p:animEffect transition="in" filter="fade">
                                      <p:cBhvr>
                                        <p:cTn id="36" dur="500"/>
                                        <p:tgtEl>
                                          <p:spTgt spid="105"/>
                                        </p:tgtEl>
                                      </p:cBhvr>
                                    </p:animEffect>
                                  </p:childTnLst>
                                </p:cTn>
                              </p:par>
                              <p:par>
                                <p:cTn id="37" presetID="22" presetClass="entr" presetSubtype="8" fill="hold" nodeType="with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wipe(left)">
                                      <p:cBhvr>
                                        <p:cTn id="39" dur="500"/>
                                        <p:tgtEl>
                                          <p:spTgt spid="57"/>
                                        </p:tgtEl>
                                      </p:cBhvr>
                                    </p:animEffect>
                                  </p:childTnLst>
                                </p:cTn>
                              </p:par>
                            </p:childTnLst>
                          </p:cTn>
                        </p:par>
                        <p:par>
                          <p:cTn id="40" fill="hold">
                            <p:stCondLst>
                              <p:cond delay="3000"/>
                            </p:stCondLst>
                            <p:childTnLst>
                              <p:par>
                                <p:cTn id="41" presetID="12" presetClass="entr" presetSubtype="2" fill="hold"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p:tgtEl>
                                          <p:spTgt spid="9"/>
                                        </p:tgtEl>
                                        <p:attrNameLst>
                                          <p:attrName>ppt_x</p:attrName>
                                        </p:attrNameLst>
                                      </p:cBhvr>
                                      <p:tavLst>
                                        <p:tav tm="0">
                                          <p:val>
                                            <p:strVal val="#ppt_x+#ppt_w*1.125000"/>
                                          </p:val>
                                        </p:tav>
                                        <p:tav tm="100000">
                                          <p:val>
                                            <p:strVal val="#ppt_x"/>
                                          </p:val>
                                        </p:tav>
                                      </p:tavLst>
                                    </p:anim>
                                    <p:animEffect transition="in" filter="wipe(left)">
                                      <p:cBhvr>
                                        <p:cTn id="44" dur="500"/>
                                        <p:tgtEl>
                                          <p:spTgt spid="9"/>
                                        </p:tgtEl>
                                      </p:cBhvr>
                                    </p:animEffect>
                                  </p:childTnLst>
                                </p:cTn>
                              </p:par>
                            </p:childTnLst>
                          </p:cTn>
                        </p:par>
                        <p:par>
                          <p:cTn id="45" fill="hold">
                            <p:stCondLst>
                              <p:cond delay="3500"/>
                            </p:stCondLst>
                            <p:childTnLst>
                              <p:par>
                                <p:cTn id="46" presetID="10" presetClass="entr" presetSubtype="0" fill="hold" grpId="0" nodeType="afterEffect">
                                  <p:stCondLst>
                                    <p:cond delay="0"/>
                                  </p:stCondLst>
                                  <p:childTnLst>
                                    <p:set>
                                      <p:cBhvr>
                                        <p:cTn id="47" dur="1" fill="hold">
                                          <p:stCondLst>
                                            <p:cond delay="0"/>
                                          </p:stCondLst>
                                        </p:cTn>
                                        <p:tgtEl>
                                          <p:spTgt spid="106"/>
                                        </p:tgtEl>
                                        <p:attrNameLst>
                                          <p:attrName>style.visibility</p:attrName>
                                        </p:attrNameLst>
                                      </p:cBhvr>
                                      <p:to>
                                        <p:strVal val="visible"/>
                                      </p:to>
                                    </p:set>
                                    <p:animEffect transition="in" filter="fade">
                                      <p:cBhvr>
                                        <p:cTn id="48" dur="500"/>
                                        <p:tgtEl>
                                          <p:spTgt spid="106"/>
                                        </p:tgtEl>
                                      </p:cBhvr>
                                    </p:animEffect>
                                  </p:childTnLst>
                                </p:cTn>
                              </p:par>
                              <p:par>
                                <p:cTn id="49" presetID="22" presetClass="entr" presetSubtype="8" fill="hold" nodeType="withEffect">
                                  <p:stCondLst>
                                    <p:cond delay="0"/>
                                  </p:stCondLst>
                                  <p:childTnLst>
                                    <p:set>
                                      <p:cBhvr>
                                        <p:cTn id="50" dur="1" fill="hold">
                                          <p:stCondLst>
                                            <p:cond delay="0"/>
                                          </p:stCondLst>
                                        </p:cTn>
                                        <p:tgtEl>
                                          <p:spTgt spid="51"/>
                                        </p:tgtEl>
                                        <p:attrNameLst>
                                          <p:attrName>style.visibility</p:attrName>
                                        </p:attrNameLst>
                                      </p:cBhvr>
                                      <p:to>
                                        <p:strVal val="visible"/>
                                      </p:to>
                                    </p:set>
                                    <p:animEffect transition="in" filter="wipe(left)">
                                      <p:cBhvr>
                                        <p:cTn id="51" dur="500"/>
                                        <p:tgtEl>
                                          <p:spTgt spid="51"/>
                                        </p:tgtEl>
                                      </p:cBhvr>
                                    </p:animEffect>
                                  </p:childTnLst>
                                </p:cTn>
                              </p:par>
                            </p:childTnLst>
                          </p:cTn>
                        </p:par>
                        <p:par>
                          <p:cTn id="52" fill="hold">
                            <p:stCondLst>
                              <p:cond delay="4000"/>
                            </p:stCondLst>
                            <p:childTnLst>
                              <p:par>
                                <p:cTn id="53" presetID="12" presetClass="entr" presetSubtype="2" fill="hold" nodeType="after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p:tgtEl>
                                          <p:spTgt spid="10"/>
                                        </p:tgtEl>
                                        <p:attrNameLst>
                                          <p:attrName>ppt_x</p:attrName>
                                        </p:attrNameLst>
                                      </p:cBhvr>
                                      <p:tavLst>
                                        <p:tav tm="0">
                                          <p:val>
                                            <p:strVal val="#ppt_x+#ppt_w*1.125000"/>
                                          </p:val>
                                        </p:tav>
                                        <p:tav tm="100000">
                                          <p:val>
                                            <p:strVal val="#ppt_x"/>
                                          </p:val>
                                        </p:tav>
                                      </p:tavLst>
                                    </p:anim>
                                    <p:animEffect transition="in" filter="wipe(left)">
                                      <p:cBhvr>
                                        <p:cTn id="56" dur="500"/>
                                        <p:tgtEl>
                                          <p:spTgt spid="10"/>
                                        </p:tgtEl>
                                      </p:cBhvr>
                                    </p:animEffect>
                                  </p:childTnLst>
                                </p:cTn>
                              </p:par>
                            </p:childTnLst>
                          </p:cTn>
                        </p:par>
                        <p:par>
                          <p:cTn id="57" fill="hold">
                            <p:stCondLst>
                              <p:cond delay="4500"/>
                            </p:stCondLst>
                            <p:childTnLst>
                              <p:par>
                                <p:cTn id="58" presetID="10" presetClass="entr" presetSubtype="0" fill="hold" grpId="0" nodeType="afterEffect">
                                  <p:stCondLst>
                                    <p:cond delay="0"/>
                                  </p:stCondLst>
                                  <p:childTnLst>
                                    <p:set>
                                      <p:cBhvr>
                                        <p:cTn id="59" dur="1" fill="hold">
                                          <p:stCondLst>
                                            <p:cond delay="0"/>
                                          </p:stCondLst>
                                        </p:cTn>
                                        <p:tgtEl>
                                          <p:spTgt spid="107"/>
                                        </p:tgtEl>
                                        <p:attrNameLst>
                                          <p:attrName>style.visibility</p:attrName>
                                        </p:attrNameLst>
                                      </p:cBhvr>
                                      <p:to>
                                        <p:strVal val="visible"/>
                                      </p:to>
                                    </p:set>
                                    <p:animEffect transition="in" filter="fade">
                                      <p:cBhvr>
                                        <p:cTn id="60" dur="500"/>
                                        <p:tgtEl>
                                          <p:spTgt spid="107"/>
                                        </p:tgtEl>
                                      </p:cBhvr>
                                    </p:animEffect>
                                  </p:childTnLst>
                                </p:cTn>
                              </p:par>
                              <p:par>
                                <p:cTn id="61" presetID="22" presetClass="entr" presetSubtype="8" fill="hold" nodeType="withEffect">
                                  <p:stCondLst>
                                    <p:cond delay="0"/>
                                  </p:stCondLst>
                                  <p:childTnLst>
                                    <p:set>
                                      <p:cBhvr>
                                        <p:cTn id="62" dur="1" fill="hold">
                                          <p:stCondLst>
                                            <p:cond delay="0"/>
                                          </p:stCondLst>
                                        </p:cTn>
                                        <p:tgtEl>
                                          <p:spTgt spid="54"/>
                                        </p:tgtEl>
                                        <p:attrNameLst>
                                          <p:attrName>style.visibility</p:attrName>
                                        </p:attrNameLst>
                                      </p:cBhvr>
                                      <p:to>
                                        <p:strVal val="visible"/>
                                      </p:to>
                                    </p:set>
                                    <p:animEffect transition="in" filter="wipe(left)">
                                      <p:cBhvr>
                                        <p:cTn id="63" dur="500"/>
                                        <p:tgtEl>
                                          <p:spTgt spid="54"/>
                                        </p:tgtEl>
                                      </p:cBhvr>
                                    </p:animEffect>
                                  </p:childTnLst>
                                </p:cTn>
                              </p:par>
                            </p:childTnLst>
                          </p:cTn>
                        </p:par>
                        <p:par>
                          <p:cTn id="64" fill="hold">
                            <p:stCondLst>
                              <p:cond delay="5000"/>
                            </p:stCondLst>
                            <p:childTnLst>
                              <p:par>
                                <p:cTn id="65" presetID="12" presetClass="entr" presetSubtype="2" fill="hold" nodeType="after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additive="base">
                                        <p:cTn id="67" dur="500"/>
                                        <p:tgtEl>
                                          <p:spTgt spid="11"/>
                                        </p:tgtEl>
                                        <p:attrNameLst>
                                          <p:attrName>ppt_x</p:attrName>
                                        </p:attrNameLst>
                                      </p:cBhvr>
                                      <p:tavLst>
                                        <p:tav tm="0">
                                          <p:val>
                                            <p:strVal val="#ppt_x+#ppt_w*1.125000"/>
                                          </p:val>
                                        </p:tav>
                                        <p:tav tm="100000">
                                          <p:val>
                                            <p:strVal val="#ppt_x"/>
                                          </p:val>
                                        </p:tav>
                                      </p:tavLst>
                                    </p:anim>
                                    <p:animEffect transition="in" filter="wipe(left)">
                                      <p:cBhvr>
                                        <p:cTn id="68" dur="500"/>
                                        <p:tgtEl>
                                          <p:spTgt spid="11"/>
                                        </p:tgtEl>
                                      </p:cBhvr>
                                    </p:animEffect>
                                  </p:childTnLst>
                                </p:cTn>
                              </p:par>
                            </p:childTnLst>
                          </p:cTn>
                        </p:par>
                        <p:par>
                          <p:cTn id="69" fill="hold">
                            <p:stCondLst>
                              <p:cond delay="5500"/>
                            </p:stCondLst>
                            <p:childTnLst>
                              <p:par>
                                <p:cTn id="70" presetID="10" presetClass="entr" presetSubtype="0" fill="hold" grpId="0" nodeType="afterEffect">
                                  <p:stCondLst>
                                    <p:cond delay="0"/>
                                  </p:stCondLst>
                                  <p:childTnLst>
                                    <p:set>
                                      <p:cBhvr>
                                        <p:cTn id="71" dur="1" fill="hold">
                                          <p:stCondLst>
                                            <p:cond delay="0"/>
                                          </p:stCondLst>
                                        </p:cTn>
                                        <p:tgtEl>
                                          <p:spTgt spid="108"/>
                                        </p:tgtEl>
                                        <p:attrNameLst>
                                          <p:attrName>style.visibility</p:attrName>
                                        </p:attrNameLst>
                                      </p:cBhvr>
                                      <p:to>
                                        <p:strVal val="visible"/>
                                      </p:to>
                                    </p:set>
                                    <p:animEffect transition="in" filter="fade">
                                      <p:cBhvr>
                                        <p:cTn id="72" dur="500"/>
                                        <p:tgtEl>
                                          <p:spTgt spid="108"/>
                                        </p:tgtEl>
                                      </p:cBhvr>
                                    </p:animEffect>
                                  </p:childTnLst>
                                </p:cTn>
                              </p:par>
                              <p:par>
                                <p:cTn id="73" presetID="22" presetClass="entr" presetSubtype="8" fill="hold" nodeType="withEffect">
                                  <p:stCondLst>
                                    <p:cond delay="0"/>
                                  </p:stCondLst>
                                  <p:childTnLst>
                                    <p:set>
                                      <p:cBhvr>
                                        <p:cTn id="74" dur="1" fill="hold">
                                          <p:stCondLst>
                                            <p:cond delay="0"/>
                                          </p:stCondLst>
                                        </p:cTn>
                                        <p:tgtEl>
                                          <p:spTgt spid="91"/>
                                        </p:tgtEl>
                                        <p:attrNameLst>
                                          <p:attrName>style.visibility</p:attrName>
                                        </p:attrNameLst>
                                      </p:cBhvr>
                                      <p:to>
                                        <p:strVal val="visible"/>
                                      </p:to>
                                    </p:set>
                                    <p:animEffect transition="in" filter="wipe(left)">
                                      <p:cBhvr>
                                        <p:cTn id="75" dur="500"/>
                                        <p:tgtEl>
                                          <p:spTgt spid="91"/>
                                        </p:tgtEl>
                                      </p:cBhvr>
                                    </p:animEffect>
                                  </p:childTnLst>
                                </p:cTn>
                              </p:par>
                            </p:childTnLst>
                          </p:cTn>
                        </p:par>
                        <p:par>
                          <p:cTn id="76" fill="hold">
                            <p:stCondLst>
                              <p:cond delay="6000"/>
                            </p:stCondLst>
                            <p:childTnLst>
                              <p:par>
                                <p:cTn id="77" presetID="22" presetClass="entr" presetSubtype="2" fill="hold" nodeType="after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wipe(right)">
                                      <p:cBhvr>
                                        <p:cTn id="79" dur="500"/>
                                        <p:tgtEl>
                                          <p:spTgt spid="14"/>
                                        </p:tgtEl>
                                      </p:cBhvr>
                                    </p:animEffect>
                                  </p:childTnLst>
                                </p:cTn>
                              </p:par>
                            </p:childTnLst>
                          </p:cTn>
                        </p:par>
                        <p:par>
                          <p:cTn id="80" fill="hold">
                            <p:stCondLst>
                              <p:cond delay="6500"/>
                            </p:stCondLst>
                            <p:childTnLst>
                              <p:par>
                                <p:cTn id="81" presetID="42" presetClass="entr" presetSubtype="0" fill="hold" grpId="0" nodeType="afterEffect">
                                  <p:stCondLst>
                                    <p:cond delay="0"/>
                                  </p:stCondLst>
                                  <p:childTnLst>
                                    <p:set>
                                      <p:cBhvr>
                                        <p:cTn id="82" dur="1" fill="hold">
                                          <p:stCondLst>
                                            <p:cond delay="0"/>
                                          </p:stCondLst>
                                        </p:cTn>
                                        <p:tgtEl>
                                          <p:spTgt spid="100"/>
                                        </p:tgtEl>
                                        <p:attrNameLst>
                                          <p:attrName>style.visibility</p:attrName>
                                        </p:attrNameLst>
                                      </p:cBhvr>
                                      <p:to>
                                        <p:strVal val="visible"/>
                                      </p:to>
                                    </p:set>
                                    <p:animEffect transition="in" filter="fade">
                                      <p:cBhvr>
                                        <p:cTn id="83" dur="500"/>
                                        <p:tgtEl>
                                          <p:spTgt spid="100"/>
                                        </p:tgtEl>
                                      </p:cBhvr>
                                    </p:animEffect>
                                    <p:anim calcmode="lin" valueType="num">
                                      <p:cBhvr>
                                        <p:cTn id="84" dur="500" fill="hold"/>
                                        <p:tgtEl>
                                          <p:spTgt spid="100"/>
                                        </p:tgtEl>
                                        <p:attrNameLst>
                                          <p:attrName>ppt_x</p:attrName>
                                        </p:attrNameLst>
                                      </p:cBhvr>
                                      <p:tavLst>
                                        <p:tav tm="0">
                                          <p:val>
                                            <p:strVal val="#ppt_x"/>
                                          </p:val>
                                        </p:tav>
                                        <p:tav tm="100000">
                                          <p:val>
                                            <p:strVal val="#ppt_x"/>
                                          </p:val>
                                        </p:tav>
                                      </p:tavLst>
                                    </p:anim>
                                    <p:anim calcmode="lin" valueType="num">
                                      <p:cBhvr>
                                        <p:cTn id="85" dur="500" fill="hold"/>
                                        <p:tgtEl>
                                          <p:spTgt spid="100"/>
                                        </p:tgtEl>
                                        <p:attrNameLst>
                                          <p:attrName>ppt_y</p:attrName>
                                        </p:attrNameLst>
                                      </p:cBhvr>
                                      <p:tavLst>
                                        <p:tav tm="0">
                                          <p:val>
                                            <p:strVal val="#ppt_y+.1"/>
                                          </p:val>
                                        </p:tav>
                                        <p:tav tm="100000">
                                          <p:val>
                                            <p:strVal val="#ppt_y"/>
                                          </p:val>
                                        </p:tav>
                                      </p:tavLst>
                                    </p:anim>
                                  </p:childTnLst>
                                </p:cTn>
                              </p:par>
                            </p:childTnLst>
                          </p:cTn>
                        </p:par>
                        <p:par>
                          <p:cTn id="86" fill="hold">
                            <p:stCondLst>
                              <p:cond delay="7000"/>
                            </p:stCondLst>
                            <p:childTnLst>
                              <p:par>
                                <p:cTn id="87" presetID="10" presetClass="entr" presetSubtype="0" fill="hold" nodeType="afterEffect">
                                  <p:stCondLst>
                                    <p:cond delay="0"/>
                                  </p:stCondLst>
                                  <p:childTnLst>
                                    <p:set>
                                      <p:cBhvr>
                                        <p:cTn id="88" dur="1" fill="hold">
                                          <p:stCondLst>
                                            <p:cond delay="0"/>
                                          </p:stCondLst>
                                        </p:cTn>
                                        <p:tgtEl>
                                          <p:spTgt spid="13"/>
                                        </p:tgtEl>
                                        <p:attrNameLst>
                                          <p:attrName>style.visibility</p:attrName>
                                        </p:attrNameLst>
                                      </p:cBhvr>
                                      <p:to>
                                        <p:strVal val="visible"/>
                                      </p:to>
                                    </p:set>
                                    <p:animEffect transition="in" filter="fade">
                                      <p:cBhvr>
                                        <p:cTn id="8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3" grpId="0" animBg="1"/>
      <p:bldP spid="104" grpId="0" animBg="1"/>
      <p:bldP spid="105" grpId="0" animBg="1"/>
      <p:bldP spid="106" grpId="0" animBg="1"/>
      <p:bldP spid="107" grpId="0" animBg="1"/>
      <p:bldP spid="10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259771" y="1015783"/>
            <a:ext cx="3936266" cy="4343936"/>
            <a:chOff x="-352306" y="464157"/>
            <a:chExt cx="5248355" cy="5791914"/>
          </a:xfrm>
        </p:grpSpPr>
        <p:grpSp>
          <p:nvGrpSpPr>
            <p:cNvPr id="4" name="Group 3"/>
            <p:cNvGrpSpPr/>
            <p:nvPr/>
          </p:nvGrpSpPr>
          <p:grpSpPr>
            <a:xfrm>
              <a:off x="0" y="464157"/>
              <a:ext cx="4896049" cy="5791914"/>
              <a:chOff x="0" y="464157"/>
              <a:chExt cx="4896049" cy="5791914"/>
            </a:xfrm>
          </p:grpSpPr>
          <p:sp>
            <p:nvSpPr>
              <p:cNvPr id="11" name="Freeform 10"/>
              <p:cNvSpPr>
                <a:spLocks/>
              </p:cNvSpPr>
              <p:nvPr/>
            </p:nvSpPr>
            <p:spPr bwMode="auto">
              <a:xfrm>
                <a:off x="0" y="464157"/>
                <a:ext cx="4896049" cy="5791914"/>
              </a:xfrm>
              <a:custGeom>
                <a:avLst/>
                <a:gdLst>
                  <a:gd name="T0" fmla="*/ 979 w 1028"/>
                  <a:gd name="T1" fmla="*/ 1215 h 1215"/>
                  <a:gd name="T2" fmla="*/ 1028 w 1028"/>
                  <a:gd name="T3" fmla="*/ 1166 h 1215"/>
                  <a:gd name="T4" fmla="*/ 1028 w 1028"/>
                  <a:gd name="T5" fmla="*/ 48 h 1215"/>
                  <a:gd name="T6" fmla="*/ 979 w 1028"/>
                  <a:gd name="T7" fmla="*/ 0 h 1215"/>
                  <a:gd name="T8" fmla="*/ 40 w 1028"/>
                  <a:gd name="T9" fmla="*/ 0 h 1215"/>
                  <a:gd name="T10" fmla="*/ 0 w 1028"/>
                  <a:gd name="T11" fmla="*/ 0 h 1215"/>
                  <a:gd name="T12" fmla="*/ 0 w 1028"/>
                  <a:gd name="T13" fmla="*/ 6 h 1215"/>
                  <a:gd name="T14" fmla="*/ 80 w 1028"/>
                  <a:gd name="T15" fmla="*/ 6 h 1215"/>
                  <a:gd name="T16" fmla="*/ 979 w 1028"/>
                  <a:gd name="T17" fmla="*/ 6 h 1215"/>
                  <a:gd name="T18" fmla="*/ 1022 w 1028"/>
                  <a:gd name="T19" fmla="*/ 48 h 1215"/>
                  <a:gd name="T20" fmla="*/ 1022 w 1028"/>
                  <a:gd name="T21" fmla="*/ 1166 h 1215"/>
                  <a:gd name="T22" fmla="*/ 979 w 1028"/>
                  <a:gd name="T23" fmla="*/ 1209 h 1215"/>
                  <a:gd name="T24" fmla="*/ 80 w 1028"/>
                  <a:gd name="T25" fmla="*/ 1209 h 1215"/>
                  <a:gd name="T26" fmla="*/ 0 w 1028"/>
                  <a:gd name="T27" fmla="*/ 1209 h 1215"/>
                  <a:gd name="T28" fmla="*/ 0 w 1028"/>
                  <a:gd name="T29" fmla="*/ 1215 h 1215"/>
                  <a:gd name="T30" fmla="*/ 40 w 1028"/>
                  <a:gd name="T31" fmla="*/ 1215 h 1215"/>
                  <a:gd name="T32" fmla="*/ 979 w 1028"/>
                  <a:gd name="T33" fmla="*/ 1215 h 1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28" h="1215">
                    <a:moveTo>
                      <a:pt x="979" y="1215"/>
                    </a:moveTo>
                    <a:cubicBezTo>
                      <a:pt x="1006" y="1215"/>
                      <a:pt x="1028" y="1193"/>
                      <a:pt x="1028" y="1166"/>
                    </a:cubicBezTo>
                    <a:cubicBezTo>
                      <a:pt x="1028" y="48"/>
                      <a:pt x="1028" y="48"/>
                      <a:pt x="1028" y="48"/>
                    </a:cubicBezTo>
                    <a:cubicBezTo>
                      <a:pt x="1028" y="22"/>
                      <a:pt x="1006" y="0"/>
                      <a:pt x="979" y="0"/>
                    </a:cubicBezTo>
                    <a:cubicBezTo>
                      <a:pt x="40" y="0"/>
                      <a:pt x="40" y="0"/>
                      <a:pt x="40" y="0"/>
                    </a:cubicBezTo>
                    <a:cubicBezTo>
                      <a:pt x="32" y="0"/>
                      <a:pt x="16" y="0"/>
                      <a:pt x="0" y="0"/>
                    </a:cubicBezTo>
                    <a:cubicBezTo>
                      <a:pt x="0" y="6"/>
                      <a:pt x="0" y="6"/>
                      <a:pt x="0" y="6"/>
                    </a:cubicBezTo>
                    <a:cubicBezTo>
                      <a:pt x="80" y="6"/>
                      <a:pt x="80" y="6"/>
                      <a:pt x="80" y="6"/>
                    </a:cubicBezTo>
                    <a:cubicBezTo>
                      <a:pt x="979" y="6"/>
                      <a:pt x="979" y="6"/>
                      <a:pt x="979" y="6"/>
                    </a:cubicBezTo>
                    <a:cubicBezTo>
                      <a:pt x="1003" y="6"/>
                      <a:pt x="1022" y="25"/>
                      <a:pt x="1022" y="48"/>
                    </a:cubicBezTo>
                    <a:cubicBezTo>
                      <a:pt x="1022" y="1166"/>
                      <a:pt x="1022" y="1166"/>
                      <a:pt x="1022" y="1166"/>
                    </a:cubicBezTo>
                    <a:cubicBezTo>
                      <a:pt x="1022" y="1190"/>
                      <a:pt x="1003" y="1209"/>
                      <a:pt x="979" y="1209"/>
                    </a:cubicBezTo>
                    <a:cubicBezTo>
                      <a:pt x="80" y="1209"/>
                      <a:pt x="80" y="1209"/>
                      <a:pt x="80" y="1209"/>
                    </a:cubicBezTo>
                    <a:cubicBezTo>
                      <a:pt x="71" y="1209"/>
                      <a:pt x="36" y="1209"/>
                      <a:pt x="0" y="1209"/>
                    </a:cubicBezTo>
                    <a:cubicBezTo>
                      <a:pt x="0" y="1215"/>
                      <a:pt x="0" y="1215"/>
                      <a:pt x="0" y="1215"/>
                    </a:cubicBezTo>
                    <a:cubicBezTo>
                      <a:pt x="16" y="1215"/>
                      <a:pt x="32" y="1215"/>
                      <a:pt x="40" y="1215"/>
                    </a:cubicBezTo>
                    <a:lnTo>
                      <a:pt x="979" y="121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12" name="Freeform 11"/>
              <p:cNvSpPr>
                <a:spLocks/>
              </p:cNvSpPr>
              <p:nvPr/>
            </p:nvSpPr>
            <p:spPr bwMode="auto">
              <a:xfrm>
                <a:off x="380490" y="492341"/>
                <a:ext cx="4485361" cy="5733531"/>
              </a:xfrm>
              <a:custGeom>
                <a:avLst/>
                <a:gdLst>
                  <a:gd name="T0" fmla="*/ 899 w 942"/>
                  <a:gd name="T1" fmla="*/ 1203 h 1203"/>
                  <a:gd name="T2" fmla="*/ 942 w 942"/>
                  <a:gd name="T3" fmla="*/ 1160 h 1203"/>
                  <a:gd name="T4" fmla="*/ 942 w 942"/>
                  <a:gd name="T5" fmla="*/ 42 h 1203"/>
                  <a:gd name="T6" fmla="*/ 899 w 942"/>
                  <a:gd name="T7" fmla="*/ 0 h 1203"/>
                  <a:gd name="T8" fmla="*/ 0 w 942"/>
                  <a:gd name="T9" fmla="*/ 0 h 1203"/>
                  <a:gd name="T10" fmla="*/ 0 w 942"/>
                  <a:gd name="T11" fmla="*/ 1203 h 1203"/>
                  <a:gd name="T12" fmla="*/ 899 w 942"/>
                  <a:gd name="T13" fmla="*/ 1203 h 1203"/>
                </a:gdLst>
                <a:ahLst/>
                <a:cxnLst>
                  <a:cxn ang="0">
                    <a:pos x="T0" y="T1"/>
                  </a:cxn>
                  <a:cxn ang="0">
                    <a:pos x="T2" y="T3"/>
                  </a:cxn>
                  <a:cxn ang="0">
                    <a:pos x="T4" y="T5"/>
                  </a:cxn>
                  <a:cxn ang="0">
                    <a:pos x="T6" y="T7"/>
                  </a:cxn>
                  <a:cxn ang="0">
                    <a:pos x="T8" y="T9"/>
                  </a:cxn>
                  <a:cxn ang="0">
                    <a:pos x="T10" y="T11"/>
                  </a:cxn>
                  <a:cxn ang="0">
                    <a:pos x="T12" y="T13"/>
                  </a:cxn>
                </a:cxnLst>
                <a:rect l="0" t="0" r="r" b="b"/>
                <a:pathLst>
                  <a:path w="942" h="1203">
                    <a:moveTo>
                      <a:pt x="899" y="1203"/>
                    </a:moveTo>
                    <a:cubicBezTo>
                      <a:pt x="923" y="1203"/>
                      <a:pt x="942" y="1184"/>
                      <a:pt x="942" y="1160"/>
                    </a:cubicBezTo>
                    <a:cubicBezTo>
                      <a:pt x="942" y="42"/>
                      <a:pt x="942" y="42"/>
                      <a:pt x="942" y="42"/>
                    </a:cubicBezTo>
                    <a:cubicBezTo>
                      <a:pt x="942" y="19"/>
                      <a:pt x="923" y="0"/>
                      <a:pt x="899" y="0"/>
                    </a:cubicBezTo>
                    <a:cubicBezTo>
                      <a:pt x="0" y="0"/>
                      <a:pt x="0" y="0"/>
                      <a:pt x="0" y="0"/>
                    </a:cubicBezTo>
                    <a:cubicBezTo>
                      <a:pt x="0" y="1203"/>
                      <a:pt x="0" y="1203"/>
                      <a:pt x="0" y="1203"/>
                    </a:cubicBezTo>
                    <a:lnTo>
                      <a:pt x="899" y="1203"/>
                    </a:lnTo>
                    <a:close/>
                  </a:path>
                </a:pathLst>
              </a:custGeom>
              <a:solidFill>
                <a:schemeClr val="tx2">
                  <a:lumMod val="60000"/>
                  <a:lumOff val="40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13" name="Freeform 12"/>
              <p:cNvSpPr>
                <a:spLocks/>
              </p:cNvSpPr>
              <p:nvPr/>
            </p:nvSpPr>
            <p:spPr bwMode="auto">
              <a:xfrm>
                <a:off x="0" y="492341"/>
                <a:ext cx="380490" cy="5733531"/>
              </a:xfrm>
              <a:custGeom>
                <a:avLst/>
                <a:gdLst>
                  <a:gd name="T0" fmla="*/ 80 w 80"/>
                  <a:gd name="T1" fmla="*/ 1203 h 1203"/>
                  <a:gd name="T2" fmla="*/ 80 w 80"/>
                  <a:gd name="T3" fmla="*/ 0 h 1203"/>
                  <a:gd name="T4" fmla="*/ 0 w 80"/>
                  <a:gd name="T5" fmla="*/ 0 h 1203"/>
                  <a:gd name="T6" fmla="*/ 0 w 80"/>
                  <a:gd name="T7" fmla="*/ 1203 h 1203"/>
                  <a:gd name="T8" fmla="*/ 80 w 80"/>
                  <a:gd name="T9" fmla="*/ 1203 h 1203"/>
                </a:gdLst>
                <a:ahLst/>
                <a:cxnLst>
                  <a:cxn ang="0">
                    <a:pos x="T0" y="T1"/>
                  </a:cxn>
                  <a:cxn ang="0">
                    <a:pos x="T2" y="T3"/>
                  </a:cxn>
                  <a:cxn ang="0">
                    <a:pos x="T4" y="T5"/>
                  </a:cxn>
                  <a:cxn ang="0">
                    <a:pos x="T6" y="T7"/>
                  </a:cxn>
                  <a:cxn ang="0">
                    <a:pos x="T8" y="T9"/>
                  </a:cxn>
                </a:cxnLst>
                <a:rect l="0" t="0" r="r" b="b"/>
                <a:pathLst>
                  <a:path w="80" h="1203">
                    <a:moveTo>
                      <a:pt x="80" y="1203"/>
                    </a:moveTo>
                    <a:cubicBezTo>
                      <a:pt x="80" y="0"/>
                      <a:pt x="80" y="0"/>
                      <a:pt x="80" y="0"/>
                    </a:cubicBezTo>
                    <a:cubicBezTo>
                      <a:pt x="0" y="0"/>
                      <a:pt x="0" y="0"/>
                      <a:pt x="0" y="0"/>
                    </a:cubicBezTo>
                    <a:cubicBezTo>
                      <a:pt x="0" y="1203"/>
                      <a:pt x="0" y="1203"/>
                      <a:pt x="0" y="1203"/>
                    </a:cubicBezTo>
                    <a:cubicBezTo>
                      <a:pt x="36" y="1203"/>
                      <a:pt x="71" y="1203"/>
                      <a:pt x="80" y="1203"/>
                    </a:cubicBezTo>
                    <a:close/>
                  </a:path>
                </a:pathLst>
              </a:custGeom>
              <a:solidFill>
                <a:schemeClr val="tx2">
                  <a:lumMod val="60000"/>
                  <a:lumOff val="40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21" name="Freeform 20"/>
              <p:cNvSpPr>
                <a:spLocks/>
              </p:cNvSpPr>
              <p:nvPr/>
            </p:nvSpPr>
            <p:spPr bwMode="auto">
              <a:xfrm>
                <a:off x="537519" y="586961"/>
                <a:ext cx="4233713" cy="5544292"/>
              </a:xfrm>
              <a:custGeom>
                <a:avLst/>
                <a:gdLst>
                  <a:gd name="T0" fmla="*/ 889 w 889"/>
                  <a:gd name="T1" fmla="*/ 1140 h 1163"/>
                  <a:gd name="T2" fmla="*/ 866 w 889"/>
                  <a:gd name="T3" fmla="*/ 1163 h 1163"/>
                  <a:gd name="T4" fmla="*/ 23 w 889"/>
                  <a:gd name="T5" fmla="*/ 1163 h 1163"/>
                  <a:gd name="T6" fmla="*/ 0 w 889"/>
                  <a:gd name="T7" fmla="*/ 1140 h 1163"/>
                  <a:gd name="T8" fmla="*/ 0 w 889"/>
                  <a:gd name="T9" fmla="*/ 22 h 1163"/>
                  <a:gd name="T10" fmla="*/ 23 w 889"/>
                  <a:gd name="T11" fmla="*/ 0 h 1163"/>
                  <a:gd name="T12" fmla="*/ 866 w 889"/>
                  <a:gd name="T13" fmla="*/ 0 h 1163"/>
                  <a:gd name="T14" fmla="*/ 889 w 889"/>
                  <a:gd name="T15" fmla="*/ 22 h 1163"/>
                  <a:gd name="T16" fmla="*/ 889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889" y="1140"/>
                    </a:moveTo>
                    <a:cubicBezTo>
                      <a:pt x="889" y="1153"/>
                      <a:pt x="879" y="1163"/>
                      <a:pt x="866" y="1163"/>
                    </a:cubicBezTo>
                    <a:cubicBezTo>
                      <a:pt x="23" y="1163"/>
                      <a:pt x="23" y="1163"/>
                      <a:pt x="23" y="1163"/>
                    </a:cubicBezTo>
                    <a:cubicBezTo>
                      <a:pt x="10" y="1163"/>
                      <a:pt x="0" y="1153"/>
                      <a:pt x="0" y="1140"/>
                    </a:cubicBezTo>
                    <a:cubicBezTo>
                      <a:pt x="0" y="22"/>
                      <a:pt x="0" y="22"/>
                      <a:pt x="0" y="22"/>
                    </a:cubicBezTo>
                    <a:cubicBezTo>
                      <a:pt x="0" y="10"/>
                      <a:pt x="10" y="0"/>
                      <a:pt x="23" y="0"/>
                    </a:cubicBezTo>
                    <a:cubicBezTo>
                      <a:pt x="866" y="0"/>
                      <a:pt x="866" y="0"/>
                      <a:pt x="866" y="0"/>
                    </a:cubicBezTo>
                    <a:cubicBezTo>
                      <a:pt x="879" y="0"/>
                      <a:pt x="889" y="10"/>
                      <a:pt x="889" y="22"/>
                    </a:cubicBezTo>
                    <a:lnTo>
                      <a:pt x="889" y="1140"/>
                    </a:lnTo>
                    <a:close/>
                  </a:path>
                </a:pathLst>
              </a:custGeom>
              <a:solidFill>
                <a:schemeClr val="bg1">
                  <a:lumMod val="65000"/>
                </a:schemeClr>
              </a:solidFill>
              <a:ln>
                <a:noFill/>
              </a:ln>
              <a:effectLst>
                <a:outerShdw blurRad="63500" sx="102000" sy="102000" algn="ctr" rotWithShape="0">
                  <a:prstClr val="black">
                    <a:alpha val="40000"/>
                  </a:prstClr>
                </a:outerShdw>
              </a:effec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22" name="Freeform 21"/>
              <p:cNvSpPr>
                <a:spLocks/>
              </p:cNvSpPr>
              <p:nvPr/>
            </p:nvSpPr>
            <p:spPr bwMode="auto">
              <a:xfrm>
                <a:off x="463030" y="586961"/>
                <a:ext cx="4231701" cy="5544292"/>
              </a:xfrm>
              <a:custGeom>
                <a:avLst/>
                <a:gdLst>
                  <a:gd name="T0" fmla="*/ 889 w 889"/>
                  <a:gd name="T1" fmla="*/ 1140 h 1163"/>
                  <a:gd name="T2" fmla="*/ 866 w 889"/>
                  <a:gd name="T3" fmla="*/ 1163 h 1163"/>
                  <a:gd name="T4" fmla="*/ 23 w 889"/>
                  <a:gd name="T5" fmla="*/ 1163 h 1163"/>
                  <a:gd name="T6" fmla="*/ 0 w 889"/>
                  <a:gd name="T7" fmla="*/ 1140 h 1163"/>
                  <a:gd name="T8" fmla="*/ 0 w 889"/>
                  <a:gd name="T9" fmla="*/ 22 h 1163"/>
                  <a:gd name="T10" fmla="*/ 23 w 889"/>
                  <a:gd name="T11" fmla="*/ 0 h 1163"/>
                  <a:gd name="T12" fmla="*/ 866 w 889"/>
                  <a:gd name="T13" fmla="*/ 0 h 1163"/>
                  <a:gd name="T14" fmla="*/ 889 w 889"/>
                  <a:gd name="T15" fmla="*/ 22 h 1163"/>
                  <a:gd name="T16" fmla="*/ 889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889" y="1140"/>
                    </a:moveTo>
                    <a:cubicBezTo>
                      <a:pt x="889" y="1153"/>
                      <a:pt x="879" y="1163"/>
                      <a:pt x="866" y="1163"/>
                    </a:cubicBezTo>
                    <a:cubicBezTo>
                      <a:pt x="23" y="1163"/>
                      <a:pt x="23" y="1163"/>
                      <a:pt x="23" y="1163"/>
                    </a:cubicBezTo>
                    <a:cubicBezTo>
                      <a:pt x="10" y="1163"/>
                      <a:pt x="0" y="1153"/>
                      <a:pt x="0" y="1140"/>
                    </a:cubicBezTo>
                    <a:cubicBezTo>
                      <a:pt x="0" y="22"/>
                      <a:pt x="0" y="22"/>
                      <a:pt x="0" y="22"/>
                    </a:cubicBezTo>
                    <a:cubicBezTo>
                      <a:pt x="0" y="10"/>
                      <a:pt x="10" y="0"/>
                      <a:pt x="23" y="0"/>
                    </a:cubicBezTo>
                    <a:cubicBezTo>
                      <a:pt x="866" y="0"/>
                      <a:pt x="866" y="0"/>
                      <a:pt x="866" y="0"/>
                    </a:cubicBezTo>
                    <a:cubicBezTo>
                      <a:pt x="879" y="0"/>
                      <a:pt x="889" y="10"/>
                      <a:pt x="889" y="22"/>
                    </a:cubicBezTo>
                    <a:lnTo>
                      <a:pt x="889" y="1140"/>
                    </a:lnTo>
                    <a:close/>
                  </a:path>
                </a:pathLst>
              </a:custGeom>
              <a:solidFill>
                <a:schemeClr val="bg1">
                  <a:lumMod val="75000"/>
                </a:schemeClr>
              </a:solidFill>
              <a:ln>
                <a:noFill/>
              </a:ln>
              <a:effectLst>
                <a:outerShdw blurRad="63500" algn="ctr" rotWithShape="0">
                  <a:prstClr val="black">
                    <a:alpha val="40000"/>
                  </a:prstClr>
                </a:outerShdw>
              </a:effec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23" name="Freeform 22"/>
              <p:cNvSpPr>
                <a:spLocks/>
              </p:cNvSpPr>
              <p:nvPr/>
            </p:nvSpPr>
            <p:spPr bwMode="auto">
              <a:xfrm>
                <a:off x="386530" y="586961"/>
                <a:ext cx="4231701" cy="5544292"/>
              </a:xfrm>
              <a:custGeom>
                <a:avLst/>
                <a:gdLst>
                  <a:gd name="T0" fmla="*/ 889 w 889"/>
                  <a:gd name="T1" fmla="*/ 1140 h 1163"/>
                  <a:gd name="T2" fmla="*/ 866 w 889"/>
                  <a:gd name="T3" fmla="*/ 1163 h 1163"/>
                  <a:gd name="T4" fmla="*/ 23 w 889"/>
                  <a:gd name="T5" fmla="*/ 1163 h 1163"/>
                  <a:gd name="T6" fmla="*/ 0 w 889"/>
                  <a:gd name="T7" fmla="*/ 1140 h 1163"/>
                  <a:gd name="T8" fmla="*/ 0 w 889"/>
                  <a:gd name="T9" fmla="*/ 22 h 1163"/>
                  <a:gd name="T10" fmla="*/ 23 w 889"/>
                  <a:gd name="T11" fmla="*/ 0 h 1163"/>
                  <a:gd name="T12" fmla="*/ 866 w 889"/>
                  <a:gd name="T13" fmla="*/ 0 h 1163"/>
                  <a:gd name="T14" fmla="*/ 889 w 889"/>
                  <a:gd name="T15" fmla="*/ 22 h 1163"/>
                  <a:gd name="T16" fmla="*/ 889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889" y="1140"/>
                    </a:moveTo>
                    <a:cubicBezTo>
                      <a:pt x="889" y="1153"/>
                      <a:pt x="879" y="1163"/>
                      <a:pt x="866" y="1163"/>
                    </a:cubicBezTo>
                    <a:cubicBezTo>
                      <a:pt x="23" y="1163"/>
                      <a:pt x="23" y="1163"/>
                      <a:pt x="23" y="1163"/>
                    </a:cubicBezTo>
                    <a:cubicBezTo>
                      <a:pt x="10" y="1163"/>
                      <a:pt x="0" y="1153"/>
                      <a:pt x="0" y="1140"/>
                    </a:cubicBezTo>
                    <a:cubicBezTo>
                      <a:pt x="0" y="22"/>
                      <a:pt x="0" y="22"/>
                      <a:pt x="0" y="22"/>
                    </a:cubicBezTo>
                    <a:cubicBezTo>
                      <a:pt x="0" y="10"/>
                      <a:pt x="10" y="0"/>
                      <a:pt x="23" y="0"/>
                    </a:cubicBezTo>
                    <a:cubicBezTo>
                      <a:pt x="866" y="0"/>
                      <a:pt x="866" y="0"/>
                      <a:pt x="866" y="0"/>
                    </a:cubicBezTo>
                    <a:cubicBezTo>
                      <a:pt x="879" y="0"/>
                      <a:pt x="889" y="10"/>
                      <a:pt x="889" y="22"/>
                    </a:cubicBezTo>
                    <a:lnTo>
                      <a:pt x="889" y="1140"/>
                    </a:lnTo>
                    <a:close/>
                  </a:path>
                </a:pathLst>
              </a:custGeom>
              <a:solidFill>
                <a:schemeClr val="bg1">
                  <a:lumMod val="85000"/>
                </a:schemeClr>
              </a:solidFill>
              <a:ln>
                <a:noFill/>
              </a:ln>
              <a:effectLst>
                <a:outerShdw blurRad="63500" algn="ctr" rotWithShape="0">
                  <a:prstClr val="black">
                    <a:alpha val="40000"/>
                  </a:prstClr>
                </a:outerShdw>
              </a:effec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24" name="Freeform 23"/>
              <p:cNvSpPr>
                <a:spLocks/>
              </p:cNvSpPr>
              <p:nvPr/>
            </p:nvSpPr>
            <p:spPr bwMode="auto">
              <a:xfrm>
                <a:off x="310030" y="586961"/>
                <a:ext cx="4233713" cy="5544292"/>
              </a:xfrm>
              <a:custGeom>
                <a:avLst/>
                <a:gdLst>
                  <a:gd name="T0" fmla="*/ 889 w 889"/>
                  <a:gd name="T1" fmla="*/ 1140 h 1163"/>
                  <a:gd name="T2" fmla="*/ 866 w 889"/>
                  <a:gd name="T3" fmla="*/ 1163 h 1163"/>
                  <a:gd name="T4" fmla="*/ 23 w 889"/>
                  <a:gd name="T5" fmla="*/ 1163 h 1163"/>
                  <a:gd name="T6" fmla="*/ 0 w 889"/>
                  <a:gd name="T7" fmla="*/ 1140 h 1163"/>
                  <a:gd name="T8" fmla="*/ 0 w 889"/>
                  <a:gd name="T9" fmla="*/ 22 h 1163"/>
                  <a:gd name="T10" fmla="*/ 23 w 889"/>
                  <a:gd name="T11" fmla="*/ 0 h 1163"/>
                  <a:gd name="T12" fmla="*/ 866 w 889"/>
                  <a:gd name="T13" fmla="*/ 0 h 1163"/>
                  <a:gd name="T14" fmla="*/ 889 w 889"/>
                  <a:gd name="T15" fmla="*/ 22 h 1163"/>
                  <a:gd name="T16" fmla="*/ 889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889" y="1140"/>
                    </a:moveTo>
                    <a:cubicBezTo>
                      <a:pt x="889" y="1153"/>
                      <a:pt x="879" y="1163"/>
                      <a:pt x="866" y="1163"/>
                    </a:cubicBezTo>
                    <a:cubicBezTo>
                      <a:pt x="23" y="1163"/>
                      <a:pt x="23" y="1163"/>
                      <a:pt x="23" y="1163"/>
                    </a:cubicBezTo>
                    <a:cubicBezTo>
                      <a:pt x="10" y="1163"/>
                      <a:pt x="0" y="1153"/>
                      <a:pt x="0" y="1140"/>
                    </a:cubicBezTo>
                    <a:cubicBezTo>
                      <a:pt x="0" y="22"/>
                      <a:pt x="0" y="22"/>
                      <a:pt x="0" y="22"/>
                    </a:cubicBezTo>
                    <a:cubicBezTo>
                      <a:pt x="0" y="10"/>
                      <a:pt x="10" y="0"/>
                      <a:pt x="23" y="0"/>
                    </a:cubicBezTo>
                    <a:cubicBezTo>
                      <a:pt x="866" y="0"/>
                      <a:pt x="866" y="0"/>
                      <a:pt x="866" y="0"/>
                    </a:cubicBezTo>
                    <a:cubicBezTo>
                      <a:pt x="879" y="0"/>
                      <a:pt x="889" y="10"/>
                      <a:pt x="889" y="22"/>
                    </a:cubicBezTo>
                    <a:lnTo>
                      <a:pt x="889" y="1140"/>
                    </a:lnTo>
                    <a:close/>
                  </a:path>
                </a:pathLst>
              </a:custGeom>
              <a:solidFill>
                <a:schemeClr val="bg1">
                  <a:lumMod val="85000"/>
                </a:schemeClr>
              </a:solidFill>
              <a:ln>
                <a:noFill/>
              </a:ln>
              <a:effectLst>
                <a:outerShdw blurRad="63500" algn="ctr"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25" name="Freeform 24"/>
              <p:cNvSpPr>
                <a:spLocks/>
              </p:cNvSpPr>
              <p:nvPr/>
            </p:nvSpPr>
            <p:spPr bwMode="auto">
              <a:xfrm>
                <a:off x="233528" y="586961"/>
                <a:ext cx="4233713" cy="5544292"/>
              </a:xfrm>
              <a:custGeom>
                <a:avLst/>
                <a:gdLst>
                  <a:gd name="T0" fmla="*/ 889 w 889"/>
                  <a:gd name="T1" fmla="*/ 1140 h 1163"/>
                  <a:gd name="T2" fmla="*/ 866 w 889"/>
                  <a:gd name="T3" fmla="*/ 1163 h 1163"/>
                  <a:gd name="T4" fmla="*/ 23 w 889"/>
                  <a:gd name="T5" fmla="*/ 1163 h 1163"/>
                  <a:gd name="T6" fmla="*/ 0 w 889"/>
                  <a:gd name="T7" fmla="*/ 1140 h 1163"/>
                  <a:gd name="T8" fmla="*/ 0 w 889"/>
                  <a:gd name="T9" fmla="*/ 22 h 1163"/>
                  <a:gd name="T10" fmla="*/ 23 w 889"/>
                  <a:gd name="T11" fmla="*/ 0 h 1163"/>
                  <a:gd name="T12" fmla="*/ 866 w 889"/>
                  <a:gd name="T13" fmla="*/ 0 h 1163"/>
                  <a:gd name="T14" fmla="*/ 889 w 889"/>
                  <a:gd name="T15" fmla="*/ 22 h 1163"/>
                  <a:gd name="T16" fmla="*/ 889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889" y="1140"/>
                    </a:moveTo>
                    <a:cubicBezTo>
                      <a:pt x="889" y="1153"/>
                      <a:pt x="879" y="1163"/>
                      <a:pt x="866" y="1163"/>
                    </a:cubicBezTo>
                    <a:cubicBezTo>
                      <a:pt x="23" y="1163"/>
                      <a:pt x="23" y="1163"/>
                      <a:pt x="23" y="1163"/>
                    </a:cubicBezTo>
                    <a:cubicBezTo>
                      <a:pt x="10" y="1163"/>
                      <a:pt x="0" y="1153"/>
                      <a:pt x="0" y="1140"/>
                    </a:cubicBezTo>
                    <a:cubicBezTo>
                      <a:pt x="0" y="22"/>
                      <a:pt x="0" y="22"/>
                      <a:pt x="0" y="22"/>
                    </a:cubicBezTo>
                    <a:cubicBezTo>
                      <a:pt x="0" y="10"/>
                      <a:pt x="10" y="0"/>
                      <a:pt x="23" y="0"/>
                    </a:cubicBezTo>
                    <a:cubicBezTo>
                      <a:pt x="866" y="0"/>
                      <a:pt x="866" y="0"/>
                      <a:pt x="866" y="0"/>
                    </a:cubicBezTo>
                    <a:cubicBezTo>
                      <a:pt x="879" y="0"/>
                      <a:pt x="889" y="10"/>
                      <a:pt x="889" y="22"/>
                    </a:cubicBezTo>
                    <a:lnTo>
                      <a:pt x="889" y="1140"/>
                    </a:lnTo>
                    <a:close/>
                  </a:path>
                </a:pathLst>
              </a:custGeom>
              <a:solidFill>
                <a:schemeClr val="bg1">
                  <a:lumMod val="85000"/>
                </a:schemeClr>
              </a:solidFill>
              <a:ln>
                <a:noFill/>
              </a:ln>
              <a:effectLst>
                <a:outerShdw blurRad="63500" algn="ctr"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26" name="Freeform 25"/>
              <p:cNvSpPr>
                <a:spLocks/>
              </p:cNvSpPr>
              <p:nvPr/>
            </p:nvSpPr>
            <p:spPr bwMode="auto">
              <a:xfrm>
                <a:off x="157028" y="586961"/>
                <a:ext cx="4233713" cy="5544292"/>
              </a:xfrm>
              <a:custGeom>
                <a:avLst/>
                <a:gdLst>
                  <a:gd name="T0" fmla="*/ 889 w 889"/>
                  <a:gd name="T1" fmla="*/ 1140 h 1163"/>
                  <a:gd name="T2" fmla="*/ 866 w 889"/>
                  <a:gd name="T3" fmla="*/ 1163 h 1163"/>
                  <a:gd name="T4" fmla="*/ 23 w 889"/>
                  <a:gd name="T5" fmla="*/ 1163 h 1163"/>
                  <a:gd name="T6" fmla="*/ 0 w 889"/>
                  <a:gd name="T7" fmla="*/ 1140 h 1163"/>
                  <a:gd name="T8" fmla="*/ 0 w 889"/>
                  <a:gd name="T9" fmla="*/ 22 h 1163"/>
                  <a:gd name="T10" fmla="*/ 23 w 889"/>
                  <a:gd name="T11" fmla="*/ 0 h 1163"/>
                  <a:gd name="T12" fmla="*/ 866 w 889"/>
                  <a:gd name="T13" fmla="*/ 0 h 1163"/>
                  <a:gd name="T14" fmla="*/ 889 w 889"/>
                  <a:gd name="T15" fmla="*/ 22 h 1163"/>
                  <a:gd name="T16" fmla="*/ 889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889" y="1140"/>
                    </a:moveTo>
                    <a:cubicBezTo>
                      <a:pt x="889" y="1153"/>
                      <a:pt x="879" y="1163"/>
                      <a:pt x="866" y="1163"/>
                    </a:cubicBezTo>
                    <a:cubicBezTo>
                      <a:pt x="23" y="1163"/>
                      <a:pt x="23" y="1163"/>
                      <a:pt x="23" y="1163"/>
                    </a:cubicBezTo>
                    <a:cubicBezTo>
                      <a:pt x="10" y="1163"/>
                      <a:pt x="0" y="1153"/>
                      <a:pt x="0" y="1140"/>
                    </a:cubicBezTo>
                    <a:cubicBezTo>
                      <a:pt x="0" y="22"/>
                      <a:pt x="0" y="22"/>
                      <a:pt x="0" y="22"/>
                    </a:cubicBezTo>
                    <a:cubicBezTo>
                      <a:pt x="0" y="10"/>
                      <a:pt x="10" y="0"/>
                      <a:pt x="23" y="0"/>
                    </a:cubicBezTo>
                    <a:cubicBezTo>
                      <a:pt x="866" y="0"/>
                      <a:pt x="866" y="0"/>
                      <a:pt x="866" y="0"/>
                    </a:cubicBezTo>
                    <a:cubicBezTo>
                      <a:pt x="879" y="0"/>
                      <a:pt x="889" y="10"/>
                      <a:pt x="889" y="22"/>
                    </a:cubicBezTo>
                    <a:lnTo>
                      <a:pt x="889" y="1140"/>
                    </a:lnTo>
                    <a:close/>
                  </a:path>
                </a:pathLst>
              </a:custGeom>
              <a:solidFill>
                <a:schemeClr val="bg1">
                  <a:lumMod val="95000"/>
                </a:schemeClr>
              </a:solidFill>
              <a:ln>
                <a:noFill/>
              </a:ln>
              <a:effectLst>
                <a:outerShdw blurRad="63500" algn="ctr" rotWithShape="0">
                  <a:prstClr val="black">
                    <a:alpha val="40000"/>
                  </a:prstClr>
                </a:outerShdw>
              </a:effec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27" name="Freeform 26"/>
              <p:cNvSpPr>
                <a:spLocks/>
              </p:cNvSpPr>
              <p:nvPr/>
            </p:nvSpPr>
            <p:spPr bwMode="auto">
              <a:xfrm>
                <a:off x="80527" y="586961"/>
                <a:ext cx="4233713" cy="5544292"/>
              </a:xfrm>
              <a:custGeom>
                <a:avLst/>
                <a:gdLst>
                  <a:gd name="T0" fmla="*/ 889 w 889"/>
                  <a:gd name="T1" fmla="*/ 1140 h 1163"/>
                  <a:gd name="T2" fmla="*/ 866 w 889"/>
                  <a:gd name="T3" fmla="*/ 1163 h 1163"/>
                  <a:gd name="T4" fmla="*/ 23 w 889"/>
                  <a:gd name="T5" fmla="*/ 1163 h 1163"/>
                  <a:gd name="T6" fmla="*/ 0 w 889"/>
                  <a:gd name="T7" fmla="*/ 1140 h 1163"/>
                  <a:gd name="T8" fmla="*/ 0 w 889"/>
                  <a:gd name="T9" fmla="*/ 22 h 1163"/>
                  <a:gd name="T10" fmla="*/ 23 w 889"/>
                  <a:gd name="T11" fmla="*/ 0 h 1163"/>
                  <a:gd name="T12" fmla="*/ 866 w 889"/>
                  <a:gd name="T13" fmla="*/ 0 h 1163"/>
                  <a:gd name="T14" fmla="*/ 889 w 889"/>
                  <a:gd name="T15" fmla="*/ 22 h 1163"/>
                  <a:gd name="T16" fmla="*/ 889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889" y="1140"/>
                    </a:moveTo>
                    <a:cubicBezTo>
                      <a:pt x="889" y="1153"/>
                      <a:pt x="879" y="1163"/>
                      <a:pt x="866" y="1163"/>
                    </a:cubicBezTo>
                    <a:cubicBezTo>
                      <a:pt x="23" y="1163"/>
                      <a:pt x="23" y="1163"/>
                      <a:pt x="23" y="1163"/>
                    </a:cubicBezTo>
                    <a:cubicBezTo>
                      <a:pt x="10" y="1163"/>
                      <a:pt x="0" y="1153"/>
                      <a:pt x="0" y="1140"/>
                    </a:cubicBezTo>
                    <a:cubicBezTo>
                      <a:pt x="0" y="22"/>
                      <a:pt x="0" y="22"/>
                      <a:pt x="0" y="22"/>
                    </a:cubicBezTo>
                    <a:cubicBezTo>
                      <a:pt x="0" y="10"/>
                      <a:pt x="10" y="0"/>
                      <a:pt x="23" y="0"/>
                    </a:cubicBezTo>
                    <a:cubicBezTo>
                      <a:pt x="866" y="0"/>
                      <a:pt x="866" y="0"/>
                      <a:pt x="866" y="0"/>
                    </a:cubicBezTo>
                    <a:cubicBezTo>
                      <a:pt x="879" y="0"/>
                      <a:pt x="889" y="10"/>
                      <a:pt x="889" y="22"/>
                    </a:cubicBezTo>
                    <a:lnTo>
                      <a:pt x="889" y="1140"/>
                    </a:lnTo>
                    <a:close/>
                  </a:path>
                </a:pathLst>
              </a:custGeom>
              <a:solidFill>
                <a:schemeClr val="bg1"/>
              </a:solidFill>
              <a:ln>
                <a:noFill/>
              </a:ln>
              <a:effectLst>
                <a:outerShdw blurRad="63500" algn="ctr" rotWithShape="0">
                  <a:prstClr val="black">
                    <a:alpha val="40000"/>
                  </a:prstClr>
                </a:outerShdw>
              </a:effec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41" name="Freeform 40"/>
              <p:cNvSpPr>
                <a:spLocks noEditPoints="1"/>
              </p:cNvSpPr>
              <p:nvPr/>
            </p:nvSpPr>
            <p:spPr bwMode="auto">
              <a:xfrm>
                <a:off x="243595" y="935241"/>
                <a:ext cx="150988" cy="4843706"/>
              </a:xfrm>
              <a:custGeom>
                <a:avLst/>
                <a:gdLst>
                  <a:gd name="T0" fmla="*/ 16 w 32"/>
                  <a:gd name="T1" fmla="*/ 0 h 1016"/>
                  <a:gd name="T2" fmla="*/ 16 w 32"/>
                  <a:gd name="T3" fmla="*/ 32 h 1016"/>
                  <a:gd name="T4" fmla="*/ 16 w 32"/>
                  <a:gd name="T5" fmla="*/ 82 h 1016"/>
                  <a:gd name="T6" fmla="*/ 16 w 32"/>
                  <a:gd name="T7" fmla="*/ 114 h 1016"/>
                  <a:gd name="T8" fmla="*/ 16 w 32"/>
                  <a:gd name="T9" fmla="*/ 82 h 1016"/>
                  <a:gd name="T10" fmla="*/ 0 w 32"/>
                  <a:gd name="T11" fmla="*/ 180 h 1016"/>
                  <a:gd name="T12" fmla="*/ 32 w 32"/>
                  <a:gd name="T13" fmla="*/ 180 h 1016"/>
                  <a:gd name="T14" fmla="*/ 16 w 32"/>
                  <a:gd name="T15" fmla="*/ 246 h 1016"/>
                  <a:gd name="T16" fmla="*/ 16 w 32"/>
                  <a:gd name="T17" fmla="*/ 278 h 1016"/>
                  <a:gd name="T18" fmla="*/ 16 w 32"/>
                  <a:gd name="T19" fmla="*/ 246 h 1016"/>
                  <a:gd name="T20" fmla="*/ 0 w 32"/>
                  <a:gd name="T21" fmla="*/ 344 h 1016"/>
                  <a:gd name="T22" fmla="*/ 32 w 32"/>
                  <a:gd name="T23" fmla="*/ 344 h 1016"/>
                  <a:gd name="T24" fmla="*/ 16 w 32"/>
                  <a:gd name="T25" fmla="*/ 410 h 1016"/>
                  <a:gd name="T26" fmla="*/ 16 w 32"/>
                  <a:gd name="T27" fmla="*/ 442 h 1016"/>
                  <a:gd name="T28" fmla="*/ 16 w 32"/>
                  <a:gd name="T29" fmla="*/ 410 h 1016"/>
                  <a:gd name="T30" fmla="*/ 0 w 32"/>
                  <a:gd name="T31" fmla="*/ 508 h 1016"/>
                  <a:gd name="T32" fmla="*/ 32 w 32"/>
                  <a:gd name="T33" fmla="*/ 508 h 1016"/>
                  <a:gd name="T34" fmla="*/ 16 w 32"/>
                  <a:gd name="T35" fmla="*/ 574 h 1016"/>
                  <a:gd name="T36" fmla="*/ 16 w 32"/>
                  <a:gd name="T37" fmla="*/ 606 h 1016"/>
                  <a:gd name="T38" fmla="*/ 16 w 32"/>
                  <a:gd name="T39" fmla="*/ 574 h 1016"/>
                  <a:gd name="T40" fmla="*/ 0 w 32"/>
                  <a:gd name="T41" fmla="*/ 672 h 1016"/>
                  <a:gd name="T42" fmla="*/ 32 w 32"/>
                  <a:gd name="T43" fmla="*/ 672 h 1016"/>
                  <a:gd name="T44" fmla="*/ 16 w 32"/>
                  <a:gd name="T45" fmla="*/ 738 h 1016"/>
                  <a:gd name="T46" fmla="*/ 16 w 32"/>
                  <a:gd name="T47" fmla="*/ 770 h 1016"/>
                  <a:gd name="T48" fmla="*/ 16 w 32"/>
                  <a:gd name="T49" fmla="*/ 738 h 1016"/>
                  <a:gd name="T50" fmla="*/ 0 w 32"/>
                  <a:gd name="T51" fmla="*/ 836 h 1016"/>
                  <a:gd name="T52" fmla="*/ 32 w 32"/>
                  <a:gd name="T53" fmla="*/ 836 h 1016"/>
                  <a:gd name="T54" fmla="*/ 16 w 32"/>
                  <a:gd name="T55" fmla="*/ 902 h 1016"/>
                  <a:gd name="T56" fmla="*/ 16 w 32"/>
                  <a:gd name="T57" fmla="*/ 934 h 1016"/>
                  <a:gd name="T58" fmla="*/ 16 w 32"/>
                  <a:gd name="T59" fmla="*/ 902 h 1016"/>
                  <a:gd name="T60" fmla="*/ 0 w 32"/>
                  <a:gd name="T61" fmla="*/ 1000 h 1016"/>
                  <a:gd name="T62" fmla="*/ 32 w 32"/>
                  <a:gd name="T63" fmla="*/ 1000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1016">
                    <a:moveTo>
                      <a:pt x="0" y="16"/>
                    </a:moveTo>
                    <a:cubicBezTo>
                      <a:pt x="0" y="7"/>
                      <a:pt x="7" y="0"/>
                      <a:pt x="16" y="0"/>
                    </a:cubicBezTo>
                    <a:cubicBezTo>
                      <a:pt x="25" y="0"/>
                      <a:pt x="32" y="7"/>
                      <a:pt x="32" y="16"/>
                    </a:cubicBezTo>
                    <a:cubicBezTo>
                      <a:pt x="32" y="25"/>
                      <a:pt x="25" y="32"/>
                      <a:pt x="16" y="32"/>
                    </a:cubicBezTo>
                    <a:cubicBezTo>
                      <a:pt x="7" y="32"/>
                      <a:pt x="0" y="25"/>
                      <a:pt x="0" y="16"/>
                    </a:cubicBezTo>
                    <a:close/>
                    <a:moveTo>
                      <a:pt x="16" y="82"/>
                    </a:moveTo>
                    <a:cubicBezTo>
                      <a:pt x="7" y="82"/>
                      <a:pt x="0" y="89"/>
                      <a:pt x="0" y="98"/>
                    </a:cubicBezTo>
                    <a:cubicBezTo>
                      <a:pt x="0" y="107"/>
                      <a:pt x="7" y="114"/>
                      <a:pt x="16" y="114"/>
                    </a:cubicBezTo>
                    <a:cubicBezTo>
                      <a:pt x="25" y="114"/>
                      <a:pt x="32" y="107"/>
                      <a:pt x="32" y="98"/>
                    </a:cubicBezTo>
                    <a:cubicBezTo>
                      <a:pt x="32" y="89"/>
                      <a:pt x="25" y="82"/>
                      <a:pt x="16" y="82"/>
                    </a:cubicBezTo>
                    <a:close/>
                    <a:moveTo>
                      <a:pt x="16" y="164"/>
                    </a:moveTo>
                    <a:cubicBezTo>
                      <a:pt x="7" y="164"/>
                      <a:pt x="0" y="171"/>
                      <a:pt x="0" y="180"/>
                    </a:cubicBezTo>
                    <a:cubicBezTo>
                      <a:pt x="0" y="189"/>
                      <a:pt x="7" y="196"/>
                      <a:pt x="16" y="196"/>
                    </a:cubicBezTo>
                    <a:cubicBezTo>
                      <a:pt x="25" y="196"/>
                      <a:pt x="32" y="189"/>
                      <a:pt x="32" y="180"/>
                    </a:cubicBezTo>
                    <a:cubicBezTo>
                      <a:pt x="32" y="171"/>
                      <a:pt x="25" y="164"/>
                      <a:pt x="16" y="164"/>
                    </a:cubicBezTo>
                    <a:close/>
                    <a:moveTo>
                      <a:pt x="16" y="246"/>
                    </a:moveTo>
                    <a:cubicBezTo>
                      <a:pt x="7" y="246"/>
                      <a:pt x="0" y="253"/>
                      <a:pt x="0" y="262"/>
                    </a:cubicBezTo>
                    <a:cubicBezTo>
                      <a:pt x="0" y="271"/>
                      <a:pt x="7" y="278"/>
                      <a:pt x="16" y="278"/>
                    </a:cubicBezTo>
                    <a:cubicBezTo>
                      <a:pt x="25" y="278"/>
                      <a:pt x="32" y="271"/>
                      <a:pt x="32" y="262"/>
                    </a:cubicBezTo>
                    <a:cubicBezTo>
                      <a:pt x="32" y="253"/>
                      <a:pt x="25" y="246"/>
                      <a:pt x="16" y="246"/>
                    </a:cubicBezTo>
                    <a:close/>
                    <a:moveTo>
                      <a:pt x="16" y="328"/>
                    </a:moveTo>
                    <a:cubicBezTo>
                      <a:pt x="7" y="328"/>
                      <a:pt x="0" y="335"/>
                      <a:pt x="0" y="344"/>
                    </a:cubicBezTo>
                    <a:cubicBezTo>
                      <a:pt x="0" y="353"/>
                      <a:pt x="7" y="360"/>
                      <a:pt x="16" y="360"/>
                    </a:cubicBezTo>
                    <a:cubicBezTo>
                      <a:pt x="25" y="360"/>
                      <a:pt x="32" y="353"/>
                      <a:pt x="32" y="344"/>
                    </a:cubicBezTo>
                    <a:cubicBezTo>
                      <a:pt x="32" y="335"/>
                      <a:pt x="25" y="328"/>
                      <a:pt x="16" y="328"/>
                    </a:cubicBezTo>
                    <a:close/>
                    <a:moveTo>
                      <a:pt x="16" y="410"/>
                    </a:moveTo>
                    <a:cubicBezTo>
                      <a:pt x="7" y="410"/>
                      <a:pt x="0" y="417"/>
                      <a:pt x="0" y="426"/>
                    </a:cubicBezTo>
                    <a:cubicBezTo>
                      <a:pt x="0" y="435"/>
                      <a:pt x="7" y="442"/>
                      <a:pt x="16" y="442"/>
                    </a:cubicBezTo>
                    <a:cubicBezTo>
                      <a:pt x="25" y="442"/>
                      <a:pt x="32" y="435"/>
                      <a:pt x="32" y="426"/>
                    </a:cubicBezTo>
                    <a:cubicBezTo>
                      <a:pt x="32" y="417"/>
                      <a:pt x="25" y="410"/>
                      <a:pt x="16" y="410"/>
                    </a:cubicBezTo>
                    <a:close/>
                    <a:moveTo>
                      <a:pt x="16" y="492"/>
                    </a:moveTo>
                    <a:cubicBezTo>
                      <a:pt x="7" y="492"/>
                      <a:pt x="0" y="499"/>
                      <a:pt x="0" y="508"/>
                    </a:cubicBezTo>
                    <a:cubicBezTo>
                      <a:pt x="0" y="517"/>
                      <a:pt x="7" y="524"/>
                      <a:pt x="16" y="524"/>
                    </a:cubicBezTo>
                    <a:cubicBezTo>
                      <a:pt x="25" y="524"/>
                      <a:pt x="32" y="517"/>
                      <a:pt x="32" y="508"/>
                    </a:cubicBezTo>
                    <a:cubicBezTo>
                      <a:pt x="32" y="499"/>
                      <a:pt x="25" y="492"/>
                      <a:pt x="16" y="492"/>
                    </a:cubicBezTo>
                    <a:close/>
                    <a:moveTo>
                      <a:pt x="16" y="574"/>
                    </a:moveTo>
                    <a:cubicBezTo>
                      <a:pt x="7" y="574"/>
                      <a:pt x="0" y="581"/>
                      <a:pt x="0" y="590"/>
                    </a:cubicBezTo>
                    <a:cubicBezTo>
                      <a:pt x="0" y="599"/>
                      <a:pt x="7" y="606"/>
                      <a:pt x="16" y="606"/>
                    </a:cubicBezTo>
                    <a:cubicBezTo>
                      <a:pt x="25" y="606"/>
                      <a:pt x="32" y="599"/>
                      <a:pt x="32" y="590"/>
                    </a:cubicBezTo>
                    <a:cubicBezTo>
                      <a:pt x="32" y="581"/>
                      <a:pt x="25" y="574"/>
                      <a:pt x="16" y="574"/>
                    </a:cubicBezTo>
                    <a:close/>
                    <a:moveTo>
                      <a:pt x="16" y="656"/>
                    </a:moveTo>
                    <a:cubicBezTo>
                      <a:pt x="7" y="656"/>
                      <a:pt x="0" y="663"/>
                      <a:pt x="0" y="672"/>
                    </a:cubicBezTo>
                    <a:cubicBezTo>
                      <a:pt x="0" y="681"/>
                      <a:pt x="7" y="688"/>
                      <a:pt x="16" y="688"/>
                    </a:cubicBezTo>
                    <a:cubicBezTo>
                      <a:pt x="25" y="688"/>
                      <a:pt x="32" y="681"/>
                      <a:pt x="32" y="672"/>
                    </a:cubicBezTo>
                    <a:cubicBezTo>
                      <a:pt x="32" y="663"/>
                      <a:pt x="25" y="656"/>
                      <a:pt x="16" y="656"/>
                    </a:cubicBezTo>
                    <a:close/>
                    <a:moveTo>
                      <a:pt x="16" y="738"/>
                    </a:moveTo>
                    <a:cubicBezTo>
                      <a:pt x="7" y="738"/>
                      <a:pt x="0" y="745"/>
                      <a:pt x="0" y="754"/>
                    </a:cubicBezTo>
                    <a:cubicBezTo>
                      <a:pt x="0" y="763"/>
                      <a:pt x="7" y="770"/>
                      <a:pt x="16" y="770"/>
                    </a:cubicBezTo>
                    <a:cubicBezTo>
                      <a:pt x="25" y="770"/>
                      <a:pt x="32" y="763"/>
                      <a:pt x="32" y="754"/>
                    </a:cubicBezTo>
                    <a:cubicBezTo>
                      <a:pt x="32" y="745"/>
                      <a:pt x="25" y="738"/>
                      <a:pt x="16" y="738"/>
                    </a:cubicBezTo>
                    <a:close/>
                    <a:moveTo>
                      <a:pt x="16" y="820"/>
                    </a:moveTo>
                    <a:cubicBezTo>
                      <a:pt x="7" y="820"/>
                      <a:pt x="0" y="827"/>
                      <a:pt x="0" y="836"/>
                    </a:cubicBezTo>
                    <a:cubicBezTo>
                      <a:pt x="0" y="845"/>
                      <a:pt x="7" y="852"/>
                      <a:pt x="16" y="852"/>
                    </a:cubicBezTo>
                    <a:cubicBezTo>
                      <a:pt x="25" y="852"/>
                      <a:pt x="32" y="845"/>
                      <a:pt x="32" y="836"/>
                    </a:cubicBezTo>
                    <a:cubicBezTo>
                      <a:pt x="32" y="827"/>
                      <a:pt x="25" y="820"/>
                      <a:pt x="16" y="820"/>
                    </a:cubicBezTo>
                    <a:close/>
                    <a:moveTo>
                      <a:pt x="16" y="902"/>
                    </a:moveTo>
                    <a:cubicBezTo>
                      <a:pt x="7" y="902"/>
                      <a:pt x="0" y="909"/>
                      <a:pt x="0" y="918"/>
                    </a:cubicBezTo>
                    <a:cubicBezTo>
                      <a:pt x="0" y="927"/>
                      <a:pt x="7" y="934"/>
                      <a:pt x="16" y="934"/>
                    </a:cubicBezTo>
                    <a:cubicBezTo>
                      <a:pt x="25" y="934"/>
                      <a:pt x="32" y="927"/>
                      <a:pt x="32" y="918"/>
                    </a:cubicBezTo>
                    <a:cubicBezTo>
                      <a:pt x="32" y="909"/>
                      <a:pt x="25" y="902"/>
                      <a:pt x="16" y="902"/>
                    </a:cubicBezTo>
                    <a:close/>
                    <a:moveTo>
                      <a:pt x="16" y="984"/>
                    </a:moveTo>
                    <a:cubicBezTo>
                      <a:pt x="7" y="984"/>
                      <a:pt x="0" y="991"/>
                      <a:pt x="0" y="1000"/>
                    </a:cubicBezTo>
                    <a:cubicBezTo>
                      <a:pt x="0" y="1009"/>
                      <a:pt x="7" y="1016"/>
                      <a:pt x="16" y="1016"/>
                    </a:cubicBezTo>
                    <a:cubicBezTo>
                      <a:pt x="25" y="1016"/>
                      <a:pt x="32" y="1009"/>
                      <a:pt x="32" y="1000"/>
                    </a:cubicBezTo>
                    <a:cubicBezTo>
                      <a:pt x="32" y="991"/>
                      <a:pt x="25" y="984"/>
                      <a:pt x="16" y="984"/>
                    </a:cubicBezTo>
                    <a:close/>
                  </a:path>
                </a:pathLst>
              </a:custGeom>
              <a:solidFill>
                <a:schemeClr val="tx1">
                  <a:lumMod val="75000"/>
                  <a:lumOff val="2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42" name="Freeform 41"/>
              <p:cNvSpPr>
                <a:spLocks noEditPoints="1"/>
              </p:cNvSpPr>
              <p:nvPr/>
            </p:nvSpPr>
            <p:spPr bwMode="auto">
              <a:xfrm>
                <a:off x="243595" y="935241"/>
                <a:ext cx="98645" cy="4843706"/>
              </a:xfrm>
              <a:custGeom>
                <a:avLst/>
                <a:gdLst>
                  <a:gd name="T0" fmla="*/ 16 w 21"/>
                  <a:gd name="T1" fmla="*/ 246 h 1016"/>
                  <a:gd name="T2" fmla="*/ 9 w 21"/>
                  <a:gd name="T3" fmla="*/ 262 h 1016"/>
                  <a:gd name="T4" fmla="*/ 16 w 21"/>
                  <a:gd name="T5" fmla="*/ 278 h 1016"/>
                  <a:gd name="T6" fmla="*/ 16 w 21"/>
                  <a:gd name="T7" fmla="*/ 524 h 1016"/>
                  <a:gd name="T8" fmla="*/ 9 w 21"/>
                  <a:gd name="T9" fmla="*/ 508 h 1016"/>
                  <a:gd name="T10" fmla="*/ 16 w 21"/>
                  <a:gd name="T11" fmla="*/ 492 h 1016"/>
                  <a:gd name="T12" fmla="*/ 16 w 21"/>
                  <a:gd name="T13" fmla="*/ 524 h 1016"/>
                  <a:gd name="T14" fmla="*/ 21 w 21"/>
                  <a:gd name="T15" fmla="*/ 359 h 1016"/>
                  <a:gd name="T16" fmla="*/ 21 w 21"/>
                  <a:gd name="T17" fmla="*/ 329 h 1016"/>
                  <a:gd name="T18" fmla="*/ 0 w 21"/>
                  <a:gd name="T19" fmla="*/ 344 h 1016"/>
                  <a:gd name="T20" fmla="*/ 16 w 21"/>
                  <a:gd name="T21" fmla="*/ 442 h 1016"/>
                  <a:gd name="T22" fmla="*/ 9 w 21"/>
                  <a:gd name="T23" fmla="*/ 426 h 1016"/>
                  <a:gd name="T24" fmla="*/ 16 w 21"/>
                  <a:gd name="T25" fmla="*/ 410 h 1016"/>
                  <a:gd name="T26" fmla="*/ 16 w 21"/>
                  <a:gd name="T27" fmla="*/ 442 h 1016"/>
                  <a:gd name="T28" fmla="*/ 21 w 21"/>
                  <a:gd name="T29" fmla="*/ 113 h 1016"/>
                  <a:gd name="T30" fmla="*/ 21 w 21"/>
                  <a:gd name="T31" fmla="*/ 83 h 1016"/>
                  <a:gd name="T32" fmla="*/ 0 w 21"/>
                  <a:gd name="T33" fmla="*/ 98 h 1016"/>
                  <a:gd name="T34" fmla="*/ 16 w 21"/>
                  <a:gd name="T35" fmla="*/ 32 h 1016"/>
                  <a:gd name="T36" fmla="*/ 9 w 21"/>
                  <a:gd name="T37" fmla="*/ 16 h 1016"/>
                  <a:gd name="T38" fmla="*/ 16 w 21"/>
                  <a:gd name="T39" fmla="*/ 0 h 1016"/>
                  <a:gd name="T40" fmla="*/ 16 w 21"/>
                  <a:gd name="T41" fmla="*/ 32 h 1016"/>
                  <a:gd name="T42" fmla="*/ 21 w 21"/>
                  <a:gd name="T43" fmla="*/ 195 h 1016"/>
                  <a:gd name="T44" fmla="*/ 21 w 21"/>
                  <a:gd name="T45" fmla="*/ 165 h 1016"/>
                  <a:gd name="T46" fmla="*/ 0 w 21"/>
                  <a:gd name="T47" fmla="*/ 180 h 1016"/>
                  <a:gd name="T48" fmla="*/ 16 w 21"/>
                  <a:gd name="T49" fmla="*/ 934 h 1016"/>
                  <a:gd name="T50" fmla="*/ 9 w 21"/>
                  <a:gd name="T51" fmla="*/ 918 h 1016"/>
                  <a:gd name="T52" fmla="*/ 16 w 21"/>
                  <a:gd name="T53" fmla="*/ 902 h 1016"/>
                  <a:gd name="T54" fmla="*/ 16 w 21"/>
                  <a:gd name="T55" fmla="*/ 934 h 1016"/>
                  <a:gd name="T56" fmla="*/ 21 w 21"/>
                  <a:gd name="T57" fmla="*/ 985 h 1016"/>
                  <a:gd name="T58" fmla="*/ 0 w 21"/>
                  <a:gd name="T59" fmla="*/ 1000 h 1016"/>
                  <a:gd name="T60" fmla="*/ 21 w 21"/>
                  <a:gd name="T61" fmla="*/ 1015 h 1016"/>
                  <a:gd name="T62" fmla="*/ 16 w 21"/>
                  <a:gd name="T63" fmla="*/ 852 h 1016"/>
                  <a:gd name="T64" fmla="*/ 9 w 21"/>
                  <a:gd name="T65" fmla="*/ 836 h 1016"/>
                  <a:gd name="T66" fmla="*/ 16 w 21"/>
                  <a:gd name="T67" fmla="*/ 820 h 1016"/>
                  <a:gd name="T68" fmla="*/ 16 w 21"/>
                  <a:gd name="T69" fmla="*/ 852 h 1016"/>
                  <a:gd name="T70" fmla="*/ 21 w 21"/>
                  <a:gd name="T71" fmla="*/ 687 h 1016"/>
                  <a:gd name="T72" fmla="*/ 21 w 21"/>
                  <a:gd name="T73" fmla="*/ 657 h 1016"/>
                  <a:gd name="T74" fmla="*/ 0 w 21"/>
                  <a:gd name="T75" fmla="*/ 672 h 1016"/>
                  <a:gd name="T76" fmla="*/ 16 w 21"/>
                  <a:gd name="T77" fmla="*/ 770 h 1016"/>
                  <a:gd name="T78" fmla="*/ 9 w 21"/>
                  <a:gd name="T79" fmla="*/ 754 h 1016"/>
                  <a:gd name="T80" fmla="*/ 16 w 21"/>
                  <a:gd name="T81" fmla="*/ 738 h 1016"/>
                  <a:gd name="T82" fmla="*/ 16 w 21"/>
                  <a:gd name="T83" fmla="*/ 770 h 1016"/>
                  <a:gd name="T84" fmla="*/ 21 w 21"/>
                  <a:gd name="T85" fmla="*/ 605 h 1016"/>
                  <a:gd name="T86" fmla="*/ 21 w 21"/>
                  <a:gd name="T87" fmla="*/ 575 h 1016"/>
                  <a:gd name="T88" fmla="*/ 0 w 21"/>
                  <a:gd name="T89" fmla="*/ 590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 h="1016">
                    <a:moveTo>
                      <a:pt x="0" y="262"/>
                    </a:moveTo>
                    <a:cubicBezTo>
                      <a:pt x="0" y="253"/>
                      <a:pt x="7" y="246"/>
                      <a:pt x="16" y="246"/>
                    </a:cubicBezTo>
                    <a:cubicBezTo>
                      <a:pt x="18" y="246"/>
                      <a:pt x="19" y="247"/>
                      <a:pt x="21" y="247"/>
                    </a:cubicBezTo>
                    <a:cubicBezTo>
                      <a:pt x="14" y="249"/>
                      <a:pt x="9" y="255"/>
                      <a:pt x="9" y="262"/>
                    </a:cubicBezTo>
                    <a:cubicBezTo>
                      <a:pt x="9" y="269"/>
                      <a:pt x="14" y="275"/>
                      <a:pt x="21" y="277"/>
                    </a:cubicBezTo>
                    <a:cubicBezTo>
                      <a:pt x="19" y="278"/>
                      <a:pt x="18" y="278"/>
                      <a:pt x="16" y="278"/>
                    </a:cubicBezTo>
                    <a:cubicBezTo>
                      <a:pt x="7" y="278"/>
                      <a:pt x="0" y="271"/>
                      <a:pt x="0" y="262"/>
                    </a:cubicBezTo>
                    <a:close/>
                    <a:moveTo>
                      <a:pt x="16" y="524"/>
                    </a:moveTo>
                    <a:cubicBezTo>
                      <a:pt x="18" y="524"/>
                      <a:pt x="19" y="524"/>
                      <a:pt x="21" y="523"/>
                    </a:cubicBezTo>
                    <a:cubicBezTo>
                      <a:pt x="14" y="521"/>
                      <a:pt x="9" y="515"/>
                      <a:pt x="9" y="508"/>
                    </a:cubicBezTo>
                    <a:cubicBezTo>
                      <a:pt x="9" y="501"/>
                      <a:pt x="14" y="495"/>
                      <a:pt x="21" y="493"/>
                    </a:cubicBezTo>
                    <a:cubicBezTo>
                      <a:pt x="19" y="493"/>
                      <a:pt x="18" y="492"/>
                      <a:pt x="16" y="492"/>
                    </a:cubicBezTo>
                    <a:cubicBezTo>
                      <a:pt x="7" y="492"/>
                      <a:pt x="0" y="499"/>
                      <a:pt x="0" y="508"/>
                    </a:cubicBezTo>
                    <a:cubicBezTo>
                      <a:pt x="0" y="517"/>
                      <a:pt x="7" y="524"/>
                      <a:pt x="16" y="524"/>
                    </a:cubicBezTo>
                    <a:close/>
                    <a:moveTo>
                      <a:pt x="16" y="360"/>
                    </a:moveTo>
                    <a:cubicBezTo>
                      <a:pt x="18" y="360"/>
                      <a:pt x="19" y="360"/>
                      <a:pt x="21" y="359"/>
                    </a:cubicBezTo>
                    <a:cubicBezTo>
                      <a:pt x="14" y="357"/>
                      <a:pt x="9" y="351"/>
                      <a:pt x="9" y="344"/>
                    </a:cubicBezTo>
                    <a:cubicBezTo>
                      <a:pt x="9" y="337"/>
                      <a:pt x="14" y="331"/>
                      <a:pt x="21" y="329"/>
                    </a:cubicBezTo>
                    <a:cubicBezTo>
                      <a:pt x="19" y="329"/>
                      <a:pt x="18" y="328"/>
                      <a:pt x="16" y="328"/>
                    </a:cubicBezTo>
                    <a:cubicBezTo>
                      <a:pt x="7" y="328"/>
                      <a:pt x="0" y="335"/>
                      <a:pt x="0" y="344"/>
                    </a:cubicBezTo>
                    <a:cubicBezTo>
                      <a:pt x="0" y="353"/>
                      <a:pt x="7" y="360"/>
                      <a:pt x="16" y="360"/>
                    </a:cubicBezTo>
                    <a:close/>
                    <a:moveTo>
                      <a:pt x="16" y="442"/>
                    </a:moveTo>
                    <a:cubicBezTo>
                      <a:pt x="18" y="442"/>
                      <a:pt x="19" y="442"/>
                      <a:pt x="21" y="441"/>
                    </a:cubicBezTo>
                    <a:cubicBezTo>
                      <a:pt x="14" y="439"/>
                      <a:pt x="9" y="433"/>
                      <a:pt x="9" y="426"/>
                    </a:cubicBezTo>
                    <a:cubicBezTo>
                      <a:pt x="9" y="419"/>
                      <a:pt x="14" y="413"/>
                      <a:pt x="21" y="411"/>
                    </a:cubicBezTo>
                    <a:cubicBezTo>
                      <a:pt x="19" y="411"/>
                      <a:pt x="18" y="410"/>
                      <a:pt x="16" y="410"/>
                    </a:cubicBezTo>
                    <a:cubicBezTo>
                      <a:pt x="7" y="410"/>
                      <a:pt x="0" y="417"/>
                      <a:pt x="0" y="426"/>
                    </a:cubicBezTo>
                    <a:cubicBezTo>
                      <a:pt x="0" y="435"/>
                      <a:pt x="7" y="442"/>
                      <a:pt x="16" y="442"/>
                    </a:cubicBezTo>
                    <a:close/>
                    <a:moveTo>
                      <a:pt x="16" y="114"/>
                    </a:moveTo>
                    <a:cubicBezTo>
                      <a:pt x="18" y="114"/>
                      <a:pt x="19" y="114"/>
                      <a:pt x="21" y="113"/>
                    </a:cubicBezTo>
                    <a:cubicBezTo>
                      <a:pt x="14" y="111"/>
                      <a:pt x="9" y="105"/>
                      <a:pt x="9" y="98"/>
                    </a:cubicBezTo>
                    <a:cubicBezTo>
                      <a:pt x="9" y="91"/>
                      <a:pt x="14" y="85"/>
                      <a:pt x="21" y="83"/>
                    </a:cubicBezTo>
                    <a:cubicBezTo>
                      <a:pt x="19" y="83"/>
                      <a:pt x="18" y="82"/>
                      <a:pt x="16" y="82"/>
                    </a:cubicBezTo>
                    <a:cubicBezTo>
                      <a:pt x="7" y="82"/>
                      <a:pt x="0" y="89"/>
                      <a:pt x="0" y="98"/>
                    </a:cubicBezTo>
                    <a:cubicBezTo>
                      <a:pt x="0" y="107"/>
                      <a:pt x="7" y="114"/>
                      <a:pt x="16" y="114"/>
                    </a:cubicBezTo>
                    <a:close/>
                    <a:moveTo>
                      <a:pt x="16" y="32"/>
                    </a:moveTo>
                    <a:cubicBezTo>
                      <a:pt x="18" y="32"/>
                      <a:pt x="19" y="32"/>
                      <a:pt x="21" y="31"/>
                    </a:cubicBezTo>
                    <a:cubicBezTo>
                      <a:pt x="14" y="29"/>
                      <a:pt x="9" y="23"/>
                      <a:pt x="9" y="16"/>
                    </a:cubicBezTo>
                    <a:cubicBezTo>
                      <a:pt x="9" y="9"/>
                      <a:pt x="14" y="3"/>
                      <a:pt x="21" y="1"/>
                    </a:cubicBezTo>
                    <a:cubicBezTo>
                      <a:pt x="19" y="1"/>
                      <a:pt x="18" y="0"/>
                      <a:pt x="16" y="0"/>
                    </a:cubicBezTo>
                    <a:cubicBezTo>
                      <a:pt x="7" y="0"/>
                      <a:pt x="0" y="7"/>
                      <a:pt x="0" y="16"/>
                    </a:cubicBezTo>
                    <a:cubicBezTo>
                      <a:pt x="0" y="25"/>
                      <a:pt x="7" y="32"/>
                      <a:pt x="16" y="32"/>
                    </a:cubicBezTo>
                    <a:close/>
                    <a:moveTo>
                      <a:pt x="16" y="196"/>
                    </a:moveTo>
                    <a:cubicBezTo>
                      <a:pt x="18" y="196"/>
                      <a:pt x="19" y="196"/>
                      <a:pt x="21" y="195"/>
                    </a:cubicBezTo>
                    <a:cubicBezTo>
                      <a:pt x="14" y="193"/>
                      <a:pt x="9" y="187"/>
                      <a:pt x="9" y="180"/>
                    </a:cubicBezTo>
                    <a:cubicBezTo>
                      <a:pt x="9" y="173"/>
                      <a:pt x="14" y="167"/>
                      <a:pt x="21" y="165"/>
                    </a:cubicBezTo>
                    <a:cubicBezTo>
                      <a:pt x="19" y="165"/>
                      <a:pt x="18" y="164"/>
                      <a:pt x="16" y="164"/>
                    </a:cubicBezTo>
                    <a:cubicBezTo>
                      <a:pt x="7" y="164"/>
                      <a:pt x="0" y="171"/>
                      <a:pt x="0" y="180"/>
                    </a:cubicBezTo>
                    <a:cubicBezTo>
                      <a:pt x="0" y="189"/>
                      <a:pt x="7" y="196"/>
                      <a:pt x="16" y="196"/>
                    </a:cubicBezTo>
                    <a:close/>
                    <a:moveTo>
                      <a:pt x="16" y="934"/>
                    </a:moveTo>
                    <a:cubicBezTo>
                      <a:pt x="18" y="934"/>
                      <a:pt x="19" y="934"/>
                      <a:pt x="21" y="933"/>
                    </a:cubicBezTo>
                    <a:cubicBezTo>
                      <a:pt x="14" y="931"/>
                      <a:pt x="9" y="925"/>
                      <a:pt x="9" y="918"/>
                    </a:cubicBezTo>
                    <a:cubicBezTo>
                      <a:pt x="9" y="911"/>
                      <a:pt x="14" y="905"/>
                      <a:pt x="21" y="903"/>
                    </a:cubicBezTo>
                    <a:cubicBezTo>
                      <a:pt x="19" y="903"/>
                      <a:pt x="18" y="902"/>
                      <a:pt x="16" y="902"/>
                    </a:cubicBezTo>
                    <a:cubicBezTo>
                      <a:pt x="7" y="902"/>
                      <a:pt x="0" y="909"/>
                      <a:pt x="0" y="918"/>
                    </a:cubicBezTo>
                    <a:cubicBezTo>
                      <a:pt x="0" y="927"/>
                      <a:pt x="7" y="934"/>
                      <a:pt x="16" y="934"/>
                    </a:cubicBezTo>
                    <a:close/>
                    <a:moveTo>
                      <a:pt x="9" y="1000"/>
                    </a:moveTo>
                    <a:cubicBezTo>
                      <a:pt x="9" y="993"/>
                      <a:pt x="14" y="987"/>
                      <a:pt x="21" y="985"/>
                    </a:cubicBezTo>
                    <a:cubicBezTo>
                      <a:pt x="19" y="985"/>
                      <a:pt x="18" y="984"/>
                      <a:pt x="16" y="984"/>
                    </a:cubicBezTo>
                    <a:cubicBezTo>
                      <a:pt x="7" y="984"/>
                      <a:pt x="0" y="991"/>
                      <a:pt x="0" y="1000"/>
                    </a:cubicBezTo>
                    <a:cubicBezTo>
                      <a:pt x="0" y="1009"/>
                      <a:pt x="7" y="1016"/>
                      <a:pt x="16" y="1016"/>
                    </a:cubicBezTo>
                    <a:cubicBezTo>
                      <a:pt x="18" y="1016"/>
                      <a:pt x="19" y="1016"/>
                      <a:pt x="21" y="1015"/>
                    </a:cubicBezTo>
                    <a:cubicBezTo>
                      <a:pt x="14" y="1013"/>
                      <a:pt x="9" y="1007"/>
                      <a:pt x="9" y="1000"/>
                    </a:cubicBezTo>
                    <a:close/>
                    <a:moveTo>
                      <a:pt x="16" y="852"/>
                    </a:moveTo>
                    <a:cubicBezTo>
                      <a:pt x="18" y="852"/>
                      <a:pt x="19" y="852"/>
                      <a:pt x="21" y="851"/>
                    </a:cubicBezTo>
                    <a:cubicBezTo>
                      <a:pt x="14" y="849"/>
                      <a:pt x="9" y="843"/>
                      <a:pt x="9" y="836"/>
                    </a:cubicBezTo>
                    <a:cubicBezTo>
                      <a:pt x="9" y="829"/>
                      <a:pt x="14" y="823"/>
                      <a:pt x="21" y="821"/>
                    </a:cubicBezTo>
                    <a:cubicBezTo>
                      <a:pt x="19" y="821"/>
                      <a:pt x="18" y="820"/>
                      <a:pt x="16" y="820"/>
                    </a:cubicBezTo>
                    <a:cubicBezTo>
                      <a:pt x="7" y="820"/>
                      <a:pt x="0" y="827"/>
                      <a:pt x="0" y="836"/>
                    </a:cubicBezTo>
                    <a:cubicBezTo>
                      <a:pt x="0" y="845"/>
                      <a:pt x="7" y="852"/>
                      <a:pt x="16" y="852"/>
                    </a:cubicBezTo>
                    <a:close/>
                    <a:moveTo>
                      <a:pt x="16" y="688"/>
                    </a:moveTo>
                    <a:cubicBezTo>
                      <a:pt x="18" y="688"/>
                      <a:pt x="19" y="688"/>
                      <a:pt x="21" y="687"/>
                    </a:cubicBezTo>
                    <a:cubicBezTo>
                      <a:pt x="14" y="685"/>
                      <a:pt x="9" y="679"/>
                      <a:pt x="9" y="672"/>
                    </a:cubicBezTo>
                    <a:cubicBezTo>
                      <a:pt x="9" y="665"/>
                      <a:pt x="14" y="659"/>
                      <a:pt x="21" y="657"/>
                    </a:cubicBezTo>
                    <a:cubicBezTo>
                      <a:pt x="19" y="657"/>
                      <a:pt x="18" y="656"/>
                      <a:pt x="16" y="656"/>
                    </a:cubicBezTo>
                    <a:cubicBezTo>
                      <a:pt x="7" y="656"/>
                      <a:pt x="0" y="663"/>
                      <a:pt x="0" y="672"/>
                    </a:cubicBezTo>
                    <a:cubicBezTo>
                      <a:pt x="0" y="681"/>
                      <a:pt x="7" y="688"/>
                      <a:pt x="16" y="688"/>
                    </a:cubicBezTo>
                    <a:close/>
                    <a:moveTo>
                      <a:pt x="16" y="770"/>
                    </a:moveTo>
                    <a:cubicBezTo>
                      <a:pt x="18" y="770"/>
                      <a:pt x="19" y="770"/>
                      <a:pt x="21" y="769"/>
                    </a:cubicBezTo>
                    <a:cubicBezTo>
                      <a:pt x="14" y="767"/>
                      <a:pt x="9" y="761"/>
                      <a:pt x="9" y="754"/>
                    </a:cubicBezTo>
                    <a:cubicBezTo>
                      <a:pt x="9" y="747"/>
                      <a:pt x="14" y="741"/>
                      <a:pt x="21" y="739"/>
                    </a:cubicBezTo>
                    <a:cubicBezTo>
                      <a:pt x="19" y="739"/>
                      <a:pt x="18" y="738"/>
                      <a:pt x="16" y="738"/>
                    </a:cubicBezTo>
                    <a:cubicBezTo>
                      <a:pt x="7" y="738"/>
                      <a:pt x="0" y="745"/>
                      <a:pt x="0" y="754"/>
                    </a:cubicBezTo>
                    <a:cubicBezTo>
                      <a:pt x="0" y="763"/>
                      <a:pt x="7" y="770"/>
                      <a:pt x="16" y="770"/>
                    </a:cubicBezTo>
                    <a:close/>
                    <a:moveTo>
                      <a:pt x="16" y="606"/>
                    </a:moveTo>
                    <a:cubicBezTo>
                      <a:pt x="18" y="606"/>
                      <a:pt x="19" y="606"/>
                      <a:pt x="21" y="605"/>
                    </a:cubicBezTo>
                    <a:cubicBezTo>
                      <a:pt x="14" y="603"/>
                      <a:pt x="9" y="597"/>
                      <a:pt x="9" y="590"/>
                    </a:cubicBezTo>
                    <a:cubicBezTo>
                      <a:pt x="9" y="583"/>
                      <a:pt x="14" y="577"/>
                      <a:pt x="21" y="575"/>
                    </a:cubicBezTo>
                    <a:cubicBezTo>
                      <a:pt x="19" y="575"/>
                      <a:pt x="18" y="574"/>
                      <a:pt x="16" y="574"/>
                    </a:cubicBezTo>
                    <a:cubicBezTo>
                      <a:pt x="7" y="574"/>
                      <a:pt x="0" y="581"/>
                      <a:pt x="0" y="590"/>
                    </a:cubicBezTo>
                    <a:cubicBezTo>
                      <a:pt x="0" y="599"/>
                      <a:pt x="7" y="606"/>
                      <a:pt x="16" y="606"/>
                    </a:cubicBezTo>
                    <a:close/>
                  </a:path>
                </a:pathLst>
              </a:custGeom>
              <a:solidFill>
                <a:schemeClr val="bg1">
                  <a:lumMod val="50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nvGrpSpPr>
            <p:cNvPr id="5" name="Group 4"/>
            <p:cNvGrpSpPr/>
            <p:nvPr/>
          </p:nvGrpSpPr>
          <p:grpSpPr>
            <a:xfrm>
              <a:off x="-352306" y="963425"/>
              <a:ext cx="704612" cy="4787339"/>
              <a:chOff x="-352306" y="963425"/>
              <a:chExt cx="704612" cy="4787339"/>
            </a:xfrm>
            <a:effectLst>
              <a:outerShdw blurRad="50800" dist="38100" dir="5400000" algn="t" rotWithShape="0">
                <a:prstClr val="black">
                  <a:alpha val="40000"/>
                </a:prstClr>
              </a:outerShdw>
            </a:effectLst>
          </p:grpSpPr>
          <p:sp>
            <p:nvSpPr>
              <p:cNvPr id="96" name="Freeform 95"/>
              <p:cNvSpPr>
                <a:spLocks noEditPoints="1"/>
              </p:cNvSpPr>
              <p:nvPr/>
            </p:nvSpPr>
            <p:spPr bwMode="auto">
              <a:xfrm>
                <a:off x="-352306" y="963425"/>
                <a:ext cx="704612" cy="4787338"/>
              </a:xfrm>
              <a:custGeom>
                <a:avLst/>
                <a:gdLst>
                  <a:gd name="T0" fmla="*/ 10 w 148"/>
                  <a:gd name="T1" fmla="*/ 0 h 1004"/>
                  <a:gd name="T2" fmla="*/ 148 w 148"/>
                  <a:gd name="T3" fmla="*/ 10 h 1004"/>
                  <a:gd name="T4" fmla="*/ 10 w 148"/>
                  <a:gd name="T5" fmla="*/ 20 h 1004"/>
                  <a:gd name="T6" fmla="*/ 138 w 148"/>
                  <a:gd name="T7" fmla="*/ 82 h 1004"/>
                  <a:gd name="T8" fmla="*/ 0 w 148"/>
                  <a:gd name="T9" fmla="*/ 92 h 1004"/>
                  <a:gd name="T10" fmla="*/ 138 w 148"/>
                  <a:gd name="T11" fmla="*/ 102 h 1004"/>
                  <a:gd name="T12" fmla="*/ 138 w 148"/>
                  <a:gd name="T13" fmla="*/ 82 h 1004"/>
                  <a:gd name="T14" fmla="*/ 10 w 148"/>
                  <a:gd name="T15" fmla="*/ 164 h 1004"/>
                  <a:gd name="T16" fmla="*/ 10 w 148"/>
                  <a:gd name="T17" fmla="*/ 184 h 1004"/>
                  <a:gd name="T18" fmla="*/ 148 w 148"/>
                  <a:gd name="T19" fmla="*/ 174 h 1004"/>
                  <a:gd name="T20" fmla="*/ 138 w 148"/>
                  <a:gd name="T21" fmla="*/ 246 h 1004"/>
                  <a:gd name="T22" fmla="*/ 0 w 148"/>
                  <a:gd name="T23" fmla="*/ 256 h 1004"/>
                  <a:gd name="T24" fmla="*/ 138 w 148"/>
                  <a:gd name="T25" fmla="*/ 266 h 1004"/>
                  <a:gd name="T26" fmla="*/ 138 w 148"/>
                  <a:gd name="T27" fmla="*/ 246 h 1004"/>
                  <a:gd name="T28" fmla="*/ 10 w 148"/>
                  <a:gd name="T29" fmla="*/ 328 h 1004"/>
                  <a:gd name="T30" fmla="*/ 10 w 148"/>
                  <a:gd name="T31" fmla="*/ 348 h 1004"/>
                  <a:gd name="T32" fmla="*/ 148 w 148"/>
                  <a:gd name="T33" fmla="*/ 338 h 1004"/>
                  <a:gd name="T34" fmla="*/ 138 w 148"/>
                  <a:gd name="T35" fmla="*/ 410 h 1004"/>
                  <a:gd name="T36" fmla="*/ 0 w 148"/>
                  <a:gd name="T37" fmla="*/ 420 h 1004"/>
                  <a:gd name="T38" fmla="*/ 138 w 148"/>
                  <a:gd name="T39" fmla="*/ 430 h 1004"/>
                  <a:gd name="T40" fmla="*/ 138 w 148"/>
                  <a:gd name="T41" fmla="*/ 410 h 1004"/>
                  <a:gd name="T42" fmla="*/ 10 w 148"/>
                  <a:gd name="T43" fmla="*/ 492 h 1004"/>
                  <a:gd name="T44" fmla="*/ 10 w 148"/>
                  <a:gd name="T45" fmla="*/ 512 h 1004"/>
                  <a:gd name="T46" fmla="*/ 148 w 148"/>
                  <a:gd name="T47" fmla="*/ 502 h 1004"/>
                  <a:gd name="T48" fmla="*/ 138 w 148"/>
                  <a:gd name="T49" fmla="*/ 574 h 1004"/>
                  <a:gd name="T50" fmla="*/ 0 w 148"/>
                  <a:gd name="T51" fmla="*/ 584 h 1004"/>
                  <a:gd name="T52" fmla="*/ 138 w 148"/>
                  <a:gd name="T53" fmla="*/ 594 h 1004"/>
                  <a:gd name="T54" fmla="*/ 138 w 148"/>
                  <a:gd name="T55" fmla="*/ 574 h 1004"/>
                  <a:gd name="T56" fmla="*/ 10 w 148"/>
                  <a:gd name="T57" fmla="*/ 656 h 1004"/>
                  <a:gd name="T58" fmla="*/ 10 w 148"/>
                  <a:gd name="T59" fmla="*/ 676 h 1004"/>
                  <a:gd name="T60" fmla="*/ 148 w 148"/>
                  <a:gd name="T61" fmla="*/ 666 h 1004"/>
                  <a:gd name="T62" fmla="*/ 138 w 148"/>
                  <a:gd name="T63" fmla="*/ 738 h 1004"/>
                  <a:gd name="T64" fmla="*/ 0 w 148"/>
                  <a:gd name="T65" fmla="*/ 748 h 1004"/>
                  <a:gd name="T66" fmla="*/ 138 w 148"/>
                  <a:gd name="T67" fmla="*/ 758 h 1004"/>
                  <a:gd name="T68" fmla="*/ 138 w 148"/>
                  <a:gd name="T69" fmla="*/ 738 h 1004"/>
                  <a:gd name="T70" fmla="*/ 10 w 148"/>
                  <a:gd name="T71" fmla="*/ 820 h 1004"/>
                  <a:gd name="T72" fmla="*/ 10 w 148"/>
                  <a:gd name="T73" fmla="*/ 840 h 1004"/>
                  <a:gd name="T74" fmla="*/ 148 w 148"/>
                  <a:gd name="T75" fmla="*/ 830 h 1004"/>
                  <a:gd name="T76" fmla="*/ 138 w 148"/>
                  <a:gd name="T77" fmla="*/ 902 h 1004"/>
                  <a:gd name="T78" fmla="*/ 0 w 148"/>
                  <a:gd name="T79" fmla="*/ 912 h 1004"/>
                  <a:gd name="T80" fmla="*/ 138 w 148"/>
                  <a:gd name="T81" fmla="*/ 922 h 1004"/>
                  <a:gd name="T82" fmla="*/ 138 w 148"/>
                  <a:gd name="T83" fmla="*/ 902 h 1004"/>
                  <a:gd name="T84" fmla="*/ 10 w 148"/>
                  <a:gd name="T85" fmla="*/ 984 h 1004"/>
                  <a:gd name="T86" fmla="*/ 10 w 148"/>
                  <a:gd name="T87" fmla="*/ 1004 h 1004"/>
                  <a:gd name="T88" fmla="*/ 148 w 148"/>
                  <a:gd name="T89" fmla="*/ 994 h 1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8" h="1004">
                    <a:moveTo>
                      <a:pt x="0" y="10"/>
                    </a:moveTo>
                    <a:cubicBezTo>
                      <a:pt x="0" y="5"/>
                      <a:pt x="5" y="0"/>
                      <a:pt x="10" y="0"/>
                    </a:cubicBezTo>
                    <a:cubicBezTo>
                      <a:pt x="138" y="0"/>
                      <a:pt x="138" y="0"/>
                      <a:pt x="138" y="0"/>
                    </a:cubicBezTo>
                    <a:cubicBezTo>
                      <a:pt x="144" y="0"/>
                      <a:pt x="148" y="5"/>
                      <a:pt x="148" y="10"/>
                    </a:cubicBezTo>
                    <a:cubicBezTo>
                      <a:pt x="148" y="16"/>
                      <a:pt x="144" y="20"/>
                      <a:pt x="138" y="20"/>
                    </a:cubicBezTo>
                    <a:cubicBezTo>
                      <a:pt x="10" y="20"/>
                      <a:pt x="10" y="20"/>
                      <a:pt x="10" y="20"/>
                    </a:cubicBezTo>
                    <a:cubicBezTo>
                      <a:pt x="5" y="20"/>
                      <a:pt x="0" y="16"/>
                      <a:pt x="0" y="10"/>
                    </a:cubicBezTo>
                    <a:close/>
                    <a:moveTo>
                      <a:pt x="138" y="82"/>
                    </a:moveTo>
                    <a:cubicBezTo>
                      <a:pt x="10" y="82"/>
                      <a:pt x="10" y="82"/>
                      <a:pt x="10" y="82"/>
                    </a:cubicBezTo>
                    <a:cubicBezTo>
                      <a:pt x="5" y="82"/>
                      <a:pt x="0" y="87"/>
                      <a:pt x="0" y="92"/>
                    </a:cubicBezTo>
                    <a:cubicBezTo>
                      <a:pt x="0" y="98"/>
                      <a:pt x="5" y="102"/>
                      <a:pt x="10" y="102"/>
                    </a:cubicBezTo>
                    <a:cubicBezTo>
                      <a:pt x="138" y="102"/>
                      <a:pt x="138" y="102"/>
                      <a:pt x="138" y="102"/>
                    </a:cubicBezTo>
                    <a:cubicBezTo>
                      <a:pt x="144" y="102"/>
                      <a:pt x="148" y="98"/>
                      <a:pt x="148" y="92"/>
                    </a:cubicBezTo>
                    <a:cubicBezTo>
                      <a:pt x="148" y="87"/>
                      <a:pt x="144" y="82"/>
                      <a:pt x="138" y="82"/>
                    </a:cubicBezTo>
                    <a:close/>
                    <a:moveTo>
                      <a:pt x="138" y="164"/>
                    </a:moveTo>
                    <a:cubicBezTo>
                      <a:pt x="10" y="164"/>
                      <a:pt x="10" y="164"/>
                      <a:pt x="10" y="164"/>
                    </a:cubicBezTo>
                    <a:cubicBezTo>
                      <a:pt x="5" y="164"/>
                      <a:pt x="0" y="169"/>
                      <a:pt x="0" y="174"/>
                    </a:cubicBezTo>
                    <a:cubicBezTo>
                      <a:pt x="0" y="180"/>
                      <a:pt x="5" y="184"/>
                      <a:pt x="10" y="184"/>
                    </a:cubicBezTo>
                    <a:cubicBezTo>
                      <a:pt x="138" y="184"/>
                      <a:pt x="138" y="184"/>
                      <a:pt x="138" y="184"/>
                    </a:cubicBezTo>
                    <a:cubicBezTo>
                      <a:pt x="144" y="184"/>
                      <a:pt x="148" y="180"/>
                      <a:pt x="148" y="174"/>
                    </a:cubicBezTo>
                    <a:cubicBezTo>
                      <a:pt x="148" y="169"/>
                      <a:pt x="144" y="164"/>
                      <a:pt x="138" y="164"/>
                    </a:cubicBezTo>
                    <a:close/>
                    <a:moveTo>
                      <a:pt x="138" y="246"/>
                    </a:moveTo>
                    <a:cubicBezTo>
                      <a:pt x="10" y="246"/>
                      <a:pt x="10" y="246"/>
                      <a:pt x="10" y="246"/>
                    </a:cubicBezTo>
                    <a:cubicBezTo>
                      <a:pt x="5" y="246"/>
                      <a:pt x="0" y="251"/>
                      <a:pt x="0" y="256"/>
                    </a:cubicBezTo>
                    <a:cubicBezTo>
                      <a:pt x="0" y="262"/>
                      <a:pt x="5" y="266"/>
                      <a:pt x="10" y="266"/>
                    </a:cubicBezTo>
                    <a:cubicBezTo>
                      <a:pt x="138" y="266"/>
                      <a:pt x="138" y="266"/>
                      <a:pt x="138" y="266"/>
                    </a:cubicBezTo>
                    <a:cubicBezTo>
                      <a:pt x="144" y="266"/>
                      <a:pt x="148" y="262"/>
                      <a:pt x="148" y="256"/>
                    </a:cubicBezTo>
                    <a:cubicBezTo>
                      <a:pt x="148" y="251"/>
                      <a:pt x="144" y="246"/>
                      <a:pt x="138" y="246"/>
                    </a:cubicBezTo>
                    <a:close/>
                    <a:moveTo>
                      <a:pt x="138" y="328"/>
                    </a:moveTo>
                    <a:cubicBezTo>
                      <a:pt x="10" y="328"/>
                      <a:pt x="10" y="328"/>
                      <a:pt x="10" y="328"/>
                    </a:cubicBezTo>
                    <a:cubicBezTo>
                      <a:pt x="5" y="328"/>
                      <a:pt x="0" y="333"/>
                      <a:pt x="0" y="338"/>
                    </a:cubicBezTo>
                    <a:cubicBezTo>
                      <a:pt x="0" y="344"/>
                      <a:pt x="5" y="348"/>
                      <a:pt x="10" y="348"/>
                    </a:cubicBezTo>
                    <a:cubicBezTo>
                      <a:pt x="138" y="348"/>
                      <a:pt x="138" y="348"/>
                      <a:pt x="138" y="348"/>
                    </a:cubicBezTo>
                    <a:cubicBezTo>
                      <a:pt x="144" y="348"/>
                      <a:pt x="148" y="344"/>
                      <a:pt x="148" y="338"/>
                    </a:cubicBezTo>
                    <a:cubicBezTo>
                      <a:pt x="148" y="333"/>
                      <a:pt x="144" y="328"/>
                      <a:pt x="138" y="328"/>
                    </a:cubicBezTo>
                    <a:close/>
                    <a:moveTo>
                      <a:pt x="138" y="410"/>
                    </a:moveTo>
                    <a:cubicBezTo>
                      <a:pt x="10" y="410"/>
                      <a:pt x="10" y="410"/>
                      <a:pt x="10" y="410"/>
                    </a:cubicBezTo>
                    <a:cubicBezTo>
                      <a:pt x="5" y="410"/>
                      <a:pt x="0" y="415"/>
                      <a:pt x="0" y="420"/>
                    </a:cubicBezTo>
                    <a:cubicBezTo>
                      <a:pt x="0" y="426"/>
                      <a:pt x="5" y="430"/>
                      <a:pt x="10" y="430"/>
                    </a:cubicBezTo>
                    <a:cubicBezTo>
                      <a:pt x="138" y="430"/>
                      <a:pt x="138" y="430"/>
                      <a:pt x="138" y="430"/>
                    </a:cubicBezTo>
                    <a:cubicBezTo>
                      <a:pt x="144" y="430"/>
                      <a:pt x="148" y="426"/>
                      <a:pt x="148" y="420"/>
                    </a:cubicBezTo>
                    <a:cubicBezTo>
                      <a:pt x="148" y="415"/>
                      <a:pt x="144" y="410"/>
                      <a:pt x="138" y="410"/>
                    </a:cubicBezTo>
                    <a:close/>
                    <a:moveTo>
                      <a:pt x="138" y="492"/>
                    </a:moveTo>
                    <a:cubicBezTo>
                      <a:pt x="10" y="492"/>
                      <a:pt x="10" y="492"/>
                      <a:pt x="10" y="492"/>
                    </a:cubicBezTo>
                    <a:cubicBezTo>
                      <a:pt x="5" y="492"/>
                      <a:pt x="0" y="497"/>
                      <a:pt x="0" y="502"/>
                    </a:cubicBezTo>
                    <a:cubicBezTo>
                      <a:pt x="0" y="508"/>
                      <a:pt x="5" y="512"/>
                      <a:pt x="10" y="512"/>
                    </a:cubicBezTo>
                    <a:cubicBezTo>
                      <a:pt x="138" y="512"/>
                      <a:pt x="138" y="512"/>
                      <a:pt x="138" y="512"/>
                    </a:cubicBezTo>
                    <a:cubicBezTo>
                      <a:pt x="144" y="512"/>
                      <a:pt x="148" y="508"/>
                      <a:pt x="148" y="502"/>
                    </a:cubicBezTo>
                    <a:cubicBezTo>
                      <a:pt x="148" y="497"/>
                      <a:pt x="144" y="492"/>
                      <a:pt x="138" y="492"/>
                    </a:cubicBezTo>
                    <a:close/>
                    <a:moveTo>
                      <a:pt x="138" y="574"/>
                    </a:moveTo>
                    <a:cubicBezTo>
                      <a:pt x="10" y="574"/>
                      <a:pt x="10" y="574"/>
                      <a:pt x="10" y="574"/>
                    </a:cubicBezTo>
                    <a:cubicBezTo>
                      <a:pt x="5" y="574"/>
                      <a:pt x="0" y="579"/>
                      <a:pt x="0" y="584"/>
                    </a:cubicBezTo>
                    <a:cubicBezTo>
                      <a:pt x="0" y="590"/>
                      <a:pt x="5" y="594"/>
                      <a:pt x="10" y="594"/>
                    </a:cubicBezTo>
                    <a:cubicBezTo>
                      <a:pt x="138" y="594"/>
                      <a:pt x="138" y="594"/>
                      <a:pt x="138" y="594"/>
                    </a:cubicBezTo>
                    <a:cubicBezTo>
                      <a:pt x="144" y="594"/>
                      <a:pt x="148" y="590"/>
                      <a:pt x="148" y="584"/>
                    </a:cubicBezTo>
                    <a:cubicBezTo>
                      <a:pt x="148" y="579"/>
                      <a:pt x="144" y="574"/>
                      <a:pt x="138" y="574"/>
                    </a:cubicBezTo>
                    <a:close/>
                    <a:moveTo>
                      <a:pt x="138" y="656"/>
                    </a:moveTo>
                    <a:cubicBezTo>
                      <a:pt x="10" y="656"/>
                      <a:pt x="10" y="656"/>
                      <a:pt x="10" y="656"/>
                    </a:cubicBezTo>
                    <a:cubicBezTo>
                      <a:pt x="5" y="656"/>
                      <a:pt x="0" y="661"/>
                      <a:pt x="0" y="666"/>
                    </a:cubicBezTo>
                    <a:cubicBezTo>
                      <a:pt x="0" y="672"/>
                      <a:pt x="5" y="676"/>
                      <a:pt x="10" y="676"/>
                    </a:cubicBezTo>
                    <a:cubicBezTo>
                      <a:pt x="138" y="676"/>
                      <a:pt x="138" y="676"/>
                      <a:pt x="138" y="676"/>
                    </a:cubicBezTo>
                    <a:cubicBezTo>
                      <a:pt x="144" y="676"/>
                      <a:pt x="148" y="672"/>
                      <a:pt x="148" y="666"/>
                    </a:cubicBezTo>
                    <a:cubicBezTo>
                      <a:pt x="148" y="661"/>
                      <a:pt x="144" y="656"/>
                      <a:pt x="138" y="656"/>
                    </a:cubicBezTo>
                    <a:close/>
                    <a:moveTo>
                      <a:pt x="138" y="738"/>
                    </a:moveTo>
                    <a:cubicBezTo>
                      <a:pt x="10" y="738"/>
                      <a:pt x="10" y="738"/>
                      <a:pt x="10" y="738"/>
                    </a:cubicBezTo>
                    <a:cubicBezTo>
                      <a:pt x="5" y="738"/>
                      <a:pt x="0" y="743"/>
                      <a:pt x="0" y="748"/>
                    </a:cubicBezTo>
                    <a:cubicBezTo>
                      <a:pt x="0" y="754"/>
                      <a:pt x="5" y="758"/>
                      <a:pt x="10" y="758"/>
                    </a:cubicBezTo>
                    <a:cubicBezTo>
                      <a:pt x="138" y="758"/>
                      <a:pt x="138" y="758"/>
                      <a:pt x="138" y="758"/>
                    </a:cubicBezTo>
                    <a:cubicBezTo>
                      <a:pt x="144" y="758"/>
                      <a:pt x="148" y="754"/>
                      <a:pt x="148" y="748"/>
                    </a:cubicBezTo>
                    <a:cubicBezTo>
                      <a:pt x="148" y="743"/>
                      <a:pt x="144" y="738"/>
                      <a:pt x="138" y="738"/>
                    </a:cubicBezTo>
                    <a:close/>
                    <a:moveTo>
                      <a:pt x="138" y="820"/>
                    </a:moveTo>
                    <a:cubicBezTo>
                      <a:pt x="10" y="820"/>
                      <a:pt x="10" y="820"/>
                      <a:pt x="10" y="820"/>
                    </a:cubicBezTo>
                    <a:cubicBezTo>
                      <a:pt x="5" y="820"/>
                      <a:pt x="0" y="825"/>
                      <a:pt x="0" y="830"/>
                    </a:cubicBezTo>
                    <a:cubicBezTo>
                      <a:pt x="0" y="836"/>
                      <a:pt x="5" y="840"/>
                      <a:pt x="10" y="840"/>
                    </a:cubicBezTo>
                    <a:cubicBezTo>
                      <a:pt x="138" y="840"/>
                      <a:pt x="138" y="840"/>
                      <a:pt x="138" y="840"/>
                    </a:cubicBezTo>
                    <a:cubicBezTo>
                      <a:pt x="144" y="840"/>
                      <a:pt x="148" y="836"/>
                      <a:pt x="148" y="830"/>
                    </a:cubicBezTo>
                    <a:cubicBezTo>
                      <a:pt x="148" y="825"/>
                      <a:pt x="144" y="820"/>
                      <a:pt x="138" y="820"/>
                    </a:cubicBezTo>
                    <a:close/>
                    <a:moveTo>
                      <a:pt x="138" y="902"/>
                    </a:moveTo>
                    <a:cubicBezTo>
                      <a:pt x="10" y="902"/>
                      <a:pt x="10" y="902"/>
                      <a:pt x="10" y="902"/>
                    </a:cubicBezTo>
                    <a:cubicBezTo>
                      <a:pt x="5" y="902"/>
                      <a:pt x="0" y="907"/>
                      <a:pt x="0" y="912"/>
                    </a:cubicBezTo>
                    <a:cubicBezTo>
                      <a:pt x="0" y="918"/>
                      <a:pt x="5" y="922"/>
                      <a:pt x="10" y="922"/>
                    </a:cubicBezTo>
                    <a:cubicBezTo>
                      <a:pt x="138" y="922"/>
                      <a:pt x="138" y="922"/>
                      <a:pt x="138" y="922"/>
                    </a:cubicBezTo>
                    <a:cubicBezTo>
                      <a:pt x="144" y="922"/>
                      <a:pt x="148" y="918"/>
                      <a:pt x="148" y="912"/>
                    </a:cubicBezTo>
                    <a:cubicBezTo>
                      <a:pt x="148" y="907"/>
                      <a:pt x="144" y="902"/>
                      <a:pt x="138" y="902"/>
                    </a:cubicBezTo>
                    <a:close/>
                    <a:moveTo>
                      <a:pt x="138" y="984"/>
                    </a:moveTo>
                    <a:cubicBezTo>
                      <a:pt x="10" y="984"/>
                      <a:pt x="10" y="984"/>
                      <a:pt x="10" y="984"/>
                    </a:cubicBezTo>
                    <a:cubicBezTo>
                      <a:pt x="5" y="984"/>
                      <a:pt x="0" y="989"/>
                      <a:pt x="0" y="994"/>
                    </a:cubicBezTo>
                    <a:cubicBezTo>
                      <a:pt x="0" y="1000"/>
                      <a:pt x="5" y="1004"/>
                      <a:pt x="10" y="1004"/>
                    </a:cubicBezTo>
                    <a:cubicBezTo>
                      <a:pt x="138" y="1004"/>
                      <a:pt x="138" y="1004"/>
                      <a:pt x="138" y="1004"/>
                    </a:cubicBezTo>
                    <a:cubicBezTo>
                      <a:pt x="144" y="1004"/>
                      <a:pt x="148" y="1000"/>
                      <a:pt x="148" y="994"/>
                    </a:cubicBezTo>
                    <a:cubicBezTo>
                      <a:pt x="148" y="989"/>
                      <a:pt x="144" y="984"/>
                      <a:pt x="138" y="984"/>
                    </a:cubicBezTo>
                    <a:close/>
                  </a:path>
                </a:pathLst>
              </a:custGeom>
              <a:gradFill flip="none" rotWithShape="1">
                <a:gsLst>
                  <a:gs pos="50000">
                    <a:schemeClr val="bg1"/>
                  </a:gs>
                  <a:gs pos="15000">
                    <a:schemeClr val="bg1">
                      <a:lumMod val="65000"/>
                    </a:schemeClr>
                  </a:gs>
                  <a:gs pos="0">
                    <a:schemeClr val="bg1">
                      <a:lumMod val="50000"/>
                    </a:schemeClr>
                  </a:gs>
                  <a:gs pos="100000">
                    <a:schemeClr val="bg1">
                      <a:lumMod val="50000"/>
                    </a:schemeClr>
                  </a:gs>
                  <a:gs pos="85000">
                    <a:schemeClr val="bg1">
                      <a:lumMod val="65000"/>
                    </a:schemeClr>
                  </a:gs>
                </a:gsLst>
                <a:lin ang="0" scaled="1"/>
                <a:tileRect/>
              </a:gra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97" name="Freeform 96"/>
              <p:cNvSpPr>
                <a:spLocks noEditPoints="1"/>
              </p:cNvSpPr>
              <p:nvPr/>
            </p:nvSpPr>
            <p:spPr bwMode="auto">
              <a:xfrm>
                <a:off x="-332174" y="963425"/>
                <a:ext cx="670387" cy="4704798"/>
              </a:xfrm>
              <a:custGeom>
                <a:avLst/>
                <a:gdLst>
                  <a:gd name="T0" fmla="*/ 141 w 141"/>
                  <a:gd name="T1" fmla="*/ 659 h 987"/>
                  <a:gd name="T2" fmla="*/ 6 w 141"/>
                  <a:gd name="T3" fmla="*/ 656 h 987"/>
                  <a:gd name="T4" fmla="*/ 6 w 141"/>
                  <a:gd name="T5" fmla="*/ 410 h 987"/>
                  <a:gd name="T6" fmla="*/ 141 w 141"/>
                  <a:gd name="T7" fmla="*/ 413 h 987"/>
                  <a:gd name="T8" fmla="*/ 6 w 141"/>
                  <a:gd name="T9" fmla="*/ 410 h 987"/>
                  <a:gd name="T10" fmla="*/ 0 w 141"/>
                  <a:gd name="T11" fmla="*/ 495 h 987"/>
                  <a:gd name="T12" fmla="*/ 134 w 141"/>
                  <a:gd name="T13" fmla="*/ 492 h 987"/>
                  <a:gd name="T14" fmla="*/ 6 w 141"/>
                  <a:gd name="T15" fmla="*/ 574 h 987"/>
                  <a:gd name="T16" fmla="*/ 141 w 141"/>
                  <a:gd name="T17" fmla="*/ 577 h 987"/>
                  <a:gd name="T18" fmla="*/ 6 w 141"/>
                  <a:gd name="T19" fmla="*/ 574 h 987"/>
                  <a:gd name="T20" fmla="*/ 0 w 141"/>
                  <a:gd name="T21" fmla="*/ 741 h 987"/>
                  <a:gd name="T22" fmla="*/ 134 w 141"/>
                  <a:gd name="T23" fmla="*/ 738 h 987"/>
                  <a:gd name="T24" fmla="*/ 6 w 141"/>
                  <a:gd name="T25" fmla="*/ 902 h 987"/>
                  <a:gd name="T26" fmla="*/ 141 w 141"/>
                  <a:gd name="T27" fmla="*/ 905 h 987"/>
                  <a:gd name="T28" fmla="*/ 6 w 141"/>
                  <a:gd name="T29" fmla="*/ 902 h 987"/>
                  <a:gd name="T30" fmla="*/ 0 w 141"/>
                  <a:gd name="T31" fmla="*/ 823 h 987"/>
                  <a:gd name="T32" fmla="*/ 134 w 141"/>
                  <a:gd name="T33" fmla="*/ 820 h 987"/>
                  <a:gd name="T34" fmla="*/ 6 w 141"/>
                  <a:gd name="T35" fmla="*/ 984 h 987"/>
                  <a:gd name="T36" fmla="*/ 141 w 141"/>
                  <a:gd name="T37" fmla="*/ 987 h 987"/>
                  <a:gd name="T38" fmla="*/ 6 w 141"/>
                  <a:gd name="T39" fmla="*/ 984 h 987"/>
                  <a:gd name="T40" fmla="*/ 0 w 141"/>
                  <a:gd name="T41" fmla="*/ 85 h 987"/>
                  <a:gd name="T42" fmla="*/ 134 w 141"/>
                  <a:gd name="T43" fmla="*/ 82 h 987"/>
                  <a:gd name="T44" fmla="*/ 134 w 141"/>
                  <a:gd name="T45" fmla="*/ 0 h 987"/>
                  <a:gd name="T46" fmla="*/ 0 w 141"/>
                  <a:gd name="T47" fmla="*/ 3 h 987"/>
                  <a:gd name="T48" fmla="*/ 134 w 141"/>
                  <a:gd name="T49" fmla="*/ 0 h 987"/>
                  <a:gd name="T50" fmla="*/ 0 w 141"/>
                  <a:gd name="T51" fmla="*/ 331 h 987"/>
                  <a:gd name="T52" fmla="*/ 134 w 141"/>
                  <a:gd name="T53" fmla="*/ 328 h 987"/>
                  <a:gd name="T54" fmla="*/ 6 w 141"/>
                  <a:gd name="T55" fmla="*/ 164 h 987"/>
                  <a:gd name="T56" fmla="*/ 141 w 141"/>
                  <a:gd name="T57" fmla="*/ 167 h 987"/>
                  <a:gd name="T58" fmla="*/ 6 w 141"/>
                  <a:gd name="T59" fmla="*/ 164 h 987"/>
                  <a:gd name="T60" fmla="*/ 0 w 141"/>
                  <a:gd name="T61" fmla="*/ 249 h 987"/>
                  <a:gd name="T62" fmla="*/ 134 w 141"/>
                  <a:gd name="T63" fmla="*/ 246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 h="987">
                    <a:moveTo>
                      <a:pt x="134" y="656"/>
                    </a:moveTo>
                    <a:cubicBezTo>
                      <a:pt x="137" y="656"/>
                      <a:pt x="139" y="657"/>
                      <a:pt x="141" y="659"/>
                    </a:cubicBezTo>
                    <a:cubicBezTo>
                      <a:pt x="0" y="659"/>
                      <a:pt x="0" y="659"/>
                      <a:pt x="0" y="659"/>
                    </a:cubicBezTo>
                    <a:cubicBezTo>
                      <a:pt x="1" y="657"/>
                      <a:pt x="4" y="656"/>
                      <a:pt x="6" y="656"/>
                    </a:cubicBezTo>
                    <a:lnTo>
                      <a:pt x="134" y="656"/>
                    </a:lnTo>
                    <a:close/>
                    <a:moveTo>
                      <a:pt x="6" y="410"/>
                    </a:moveTo>
                    <a:cubicBezTo>
                      <a:pt x="4" y="410"/>
                      <a:pt x="1" y="411"/>
                      <a:pt x="0" y="413"/>
                    </a:cubicBezTo>
                    <a:cubicBezTo>
                      <a:pt x="141" y="413"/>
                      <a:pt x="141" y="413"/>
                      <a:pt x="141" y="413"/>
                    </a:cubicBezTo>
                    <a:cubicBezTo>
                      <a:pt x="139" y="411"/>
                      <a:pt x="137" y="410"/>
                      <a:pt x="134" y="410"/>
                    </a:cubicBezTo>
                    <a:lnTo>
                      <a:pt x="6" y="410"/>
                    </a:lnTo>
                    <a:close/>
                    <a:moveTo>
                      <a:pt x="6" y="492"/>
                    </a:moveTo>
                    <a:cubicBezTo>
                      <a:pt x="4" y="492"/>
                      <a:pt x="1" y="493"/>
                      <a:pt x="0" y="495"/>
                    </a:cubicBezTo>
                    <a:cubicBezTo>
                      <a:pt x="141" y="495"/>
                      <a:pt x="141" y="495"/>
                      <a:pt x="141" y="495"/>
                    </a:cubicBezTo>
                    <a:cubicBezTo>
                      <a:pt x="139" y="493"/>
                      <a:pt x="137" y="492"/>
                      <a:pt x="134" y="492"/>
                    </a:cubicBezTo>
                    <a:lnTo>
                      <a:pt x="6" y="492"/>
                    </a:lnTo>
                    <a:close/>
                    <a:moveTo>
                      <a:pt x="6" y="574"/>
                    </a:moveTo>
                    <a:cubicBezTo>
                      <a:pt x="4" y="574"/>
                      <a:pt x="1" y="575"/>
                      <a:pt x="0" y="577"/>
                    </a:cubicBezTo>
                    <a:cubicBezTo>
                      <a:pt x="141" y="577"/>
                      <a:pt x="141" y="577"/>
                      <a:pt x="141" y="577"/>
                    </a:cubicBezTo>
                    <a:cubicBezTo>
                      <a:pt x="139" y="575"/>
                      <a:pt x="137" y="574"/>
                      <a:pt x="134" y="574"/>
                    </a:cubicBezTo>
                    <a:lnTo>
                      <a:pt x="6" y="574"/>
                    </a:lnTo>
                    <a:close/>
                    <a:moveTo>
                      <a:pt x="6" y="738"/>
                    </a:moveTo>
                    <a:cubicBezTo>
                      <a:pt x="4" y="738"/>
                      <a:pt x="1" y="739"/>
                      <a:pt x="0" y="741"/>
                    </a:cubicBezTo>
                    <a:cubicBezTo>
                      <a:pt x="141" y="741"/>
                      <a:pt x="141" y="741"/>
                      <a:pt x="141" y="741"/>
                    </a:cubicBezTo>
                    <a:cubicBezTo>
                      <a:pt x="139" y="739"/>
                      <a:pt x="137" y="738"/>
                      <a:pt x="134" y="738"/>
                    </a:cubicBezTo>
                    <a:lnTo>
                      <a:pt x="6" y="738"/>
                    </a:lnTo>
                    <a:close/>
                    <a:moveTo>
                      <a:pt x="6" y="902"/>
                    </a:moveTo>
                    <a:cubicBezTo>
                      <a:pt x="4" y="902"/>
                      <a:pt x="1" y="903"/>
                      <a:pt x="0" y="905"/>
                    </a:cubicBezTo>
                    <a:cubicBezTo>
                      <a:pt x="141" y="905"/>
                      <a:pt x="141" y="905"/>
                      <a:pt x="141" y="905"/>
                    </a:cubicBezTo>
                    <a:cubicBezTo>
                      <a:pt x="139" y="903"/>
                      <a:pt x="137" y="902"/>
                      <a:pt x="134" y="902"/>
                    </a:cubicBezTo>
                    <a:lnTo>
                      <a:pt x="6" y="902"/>
                    </a:lnTo>
                    <a:close/>
                    <a:moveTo>
                      <a:pt x="6" y="820"/>
                    </a:moveTo>
                    <a:cubicBezTo>
                      <a:pt x="4" y="820"/>
                      <a:pt x="1" y="821"/>
                      <a:pt x="0" y="823"/>
                    </a:cubicBezTo>
                    <a:cubicBezTo>
                      <a:pt x="141" y="823"/>
                      <a:pt x="141" y="823"/>
                      <a:pt x="141" y="823"/>
                    </a:cubicBezTo>
                    <a:cubicBezTo>
                      <a:pt x="139" y="821"/>
                      <a:pt x="137" y="820"/>
                      <a:pt x="134" y="820"/>
                    </a:cubicBezTo>
                    <a:lnTo>
                      <a:pt x="6" y="820"/>
                    </a:lnTo>
                    <a:close/>
                    <a:moveTo>
                      <a:pt x="6" y="984"/>
                    </a:moveTo>
                    <a:cubicBezTo>
                      <a:pt x="4" y="984"/>
                      <a:pt x="1" y="985"/>
                      <a:pt x="0" y="987"/>
                    </a:cubicBezTo>
                    <a:cubicBezTo>
                      <a:pt x="141" y="987"/>
                      <a:pt x="141" y="987"/>
                      <a:pt x="141" y="987"/>
                    </a:cubicBezTo>
                    <a:cubicBezTo>
                      <a:pt x="139" y="985"/>
                      <a:pt x="137" y="984"/>
                      <a:pt x="134" y="984"/>
                    </a:cubicBezTo>
                    <a:lnTo>
                      <a:pt x="6" y="984"/>
                    </a:lnTo>
                    <a:close/>
                    <a:moveTo>
                      <a:pt x="6" y="82"/>
                    </a:moveTo>
                    <a:cubicBezTo>
                      <a:pt x="4" y="82"/>
                      <a:pt x="1" y="83"/>
                      <a:pt x="0" y="85"/>
                    </a:cubicBezTo>
                    <a:cubicBezTo>
                      <a:pt x="141" y="85"/>
                      <a:pt x="141" y="85"/>
                      <a:pt x="141" y="85"/>
                    </a:cubicBezTo>
                    <a:cubicBezTo>
                      <a:pt x="139" y="83"/>
                      <a:pt x="137" y="82"/>
                      <a:pt x="134" y="82"/>
                    </a:cubicBezTo>
                    <a:lnTo>
                      <a:pt x="6" y="82"/>
                    </a:lnTo>
                    <a:close/>
                    <a:moveTo>
                      <a:pt x="134" y="0"/>
                    </a:moveTo>
                    <a:cubicBezTo>
                      <a:pt x="6" y="0"/>
                      <a:pt x="6" y="0"/>
                      <a:pt x="6" y="0"/>
                    </a:cubicBezTo>
                    <a:cubicBezTo>
                      <a:pt x="4" y="0"/>
                      <a:pt x="1" y="1"/>
                      <a:pt x="0" y="3"/>
                    </a:cubicBezTo>
                    <a:cubicBezTo>
                      <a:pt x="141" y="3"/>
                      <a:pt x="141" y="3"/>
                      <a:pt x="141" y="3"/>
                    </a:cubicBezTo>
                    <a:cubicBezTo>
                      <a:pt x="139" y="1"/>
                      <a:pt x="137" y="0"/>
                      <a:pt x="134" y="0"/>
                    </a:cubicBezTo>
                    <a:close/>
                    <a:moveTo>
                      <a:pt x="6" y="328"/>
                    </a:moveTo>
                    <a:cubicBezTo>
                      <a:pt x="4" y="328"/>
                      <a:pt x="1" y="329"/>
                      <a:pt x="0" y="331"/>
                    </a:cubicBezTo>
                    <a:cubicBezTo>
                      <a:pt x="141" y="331"/>
                      <a:pt x="141" y="331"/>
                      <a:pt x="141" y="331"/>
                    </a:cubicBezTo>
                    <a:cubicBezTo>
                      <a:pt x="139" y="329"/>
                      <a:pt x="137" y="328"/>
                      <a:pt x="134" y="328"/>
                    </a:cubicBezTo>
                    <a:lnTo>
                      <a:pt x="6" y="328"/>
                    </a:lnTo>
                    <a:close/>
                    <a:moveTo>
                      <a:pt x="6" y="164"/>
                    </a:moveTo>
                    <a:cubicBezTo>
                      <a:pt x="4" y="164"/>
                      <a:pt x="1" y="165"/>
                      <a:pt x="0" y="167"/>
                    </a:cubicBezTo>
                    <a:cubicBezTo>
                      <a:pt x="141" y="167"/>
                      <a:pt x="141" y="167"/>
                      <a:pt x="141" y="167"/>
                    </a:cubicBezTo>
                    <a:cubicBezTo>
                      <a:pt x="139" y="165"/>
                      <a:pt x="137" y="164"/>
                      <a:pt x="134" y="164"/>
                    </a:cubicBezTo>
                    <a:lnTo>
                      <a:pt x="6" y="164"/>
                    </a:lnTo>
                    <a:close/>
                    <a:moveTo>
                      <a:pt x="6" y="246"/>
                    </a:moveTo>
                    <a:cubicBezTo>
                      <a:pt x="4" y="246"/>
                      <a:pt x="1" y="247"/>
                      <a:pt x="0" y="249"/>
                    </a:cubicBezTo>
                    <a:cubicBezTo>
                      <a:pt x="141" y="249"/>
                      <a:pt x="141" y="249"/>
                      <a:pt x="141" y="249"/>
                    </a:cubicBezTo>
                    <a:cubicBezTo>
                      <a:pt x="139" y="247"/>
                      <a:pt x="137" y="246"/>
                      <a:pt x="134" y="246"/>
                    </a:cubicBezTo>
                    <a:lnTo>
                      <a:pt x="6" y="246"/>
                    </a:lnTo>
                    <a:close/>
                  </a:path>
                </a:pathLst>
              </a:custGeom>
              <a:solidFill>
                <a:schemeClr val="bg1">
                  <a:lumMod val="6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98" name="Freeform 97"/>
              <p:cNvSpPr>
                <a:spLocks noEditPoints="1"/>
              </p:cNvSpPr>
              <p:nvPr/>
            </p:nvSpPr>
            <p:spPr bwMode="auto">
              <a:xfrm>
                <a:off x="-352306" y="1025834"/>
                <a:ext cx="704612" cy="4724930"/>
              </a:xfrm>
              <a:custGeom>
                <a:avLst/>
                <a:gdLst>
                  <a:gd name="T0" fmla="*/ 138 w 148"/>
                  <a:gd name="T1" fmla="*/ 663 h 991"/>
                  <a:gd name="T2" fmla="*/ 0 w 148"/>
                  <a:gd name="T3" fmla="*/ 656 h 991"/>
                  <a:gd name="T4" fmla="*/ 142 w 148"/>
                  <a:gd name="T5" fmla="*/ 657 h 991"/>
                  <a:gd name="T6" fmla="*/ 142 w 148"/>
                  <a:gd name="T7" fmla="*/ 739 h 991"/>
                  <a:gd name="T8" fmla="*/ 0 w 148"/>
                  <a:gd name="T9" fmla="*/ 738 h 991"/>
                  <a:gd name="T10" fmla="*/ 138 w 148"/>
                  <a:gd name="T11" fmla="*/ 745 h 991"/>
                  <a:gd name="T12" fmla="*/ 142 w 148"/>
                  <a:gd name="T13" fmla="*/ 739 h 991"/>
                  <a:gd name="T14" fmla="*/ 6 w 148"/>
                  <a:gd name="T15" fmla="*/ 575 h 991"/>
                  <a:gd name="T16" fmla="*/ 10 w 148"/>
                  <a:gd name="T17" fmla="*/ 581 h 991"/>
                  <a:gd name="T18" fmla="*/ 148 w 148"/>
                  <a:gd name="T19" fmla="*/ 574 h 991"/>
                  <a:gd name="T20" fmla="*/ 148 w 148"/>
                  <a:gd name="T21" fmla="*/ 902 h 991"/>
                  <a:gd name="T22" fmla="*/ 6 w 148"/>
                  <a:gd name="T23" fmla="*/ 903 h 991"/>
                  <a:gd name="T24" fmla="*/ 10 w 148"/>
                  <a:gd name="T25" fmla="*/ 909 h 991"/>
                  <a:gd name="T26" fmla="*/ 148 w 148"/>
                  <a:gd name="T27" fmla="*/ 902 h 991"/>
                  <a:gd name="T28" fmla="*/ 6 w 148"/>
                  <a:gd name="T29" fmla="*/ 821 h 991"/>
                  <a:gd name="T30" fmla="*/ 10 w 148"/>
                  <a:gd name="T31" fmla="*/ 827 h 991"/>
                  <a:gd name="T32" fmla="*/ 148 w 148"/>
                  <a:gd name="T33" fmla="*/ 820 h 991"/>
                  <a:gd name="T34" fmla="*/ 10 w 148"/>
                  <a:gd name="T35" fmla="*/ 7 h 991"/>
                  <a:gd name="T36" fmla="*/ 148 w 148"/>
                  <a:gd name="T37" fmla="*/ 0 h 991"/>
                  <a:gd name="T38" fmla="*/ 6 w 148"/>
                  <a:gd name="T39" fmla="*/ 1 h 991"/>
                  <a:gd name="T40" fmla="*/ 10 w 148"/>
                  <a:gd name="T41" fmla="*/ 7 h 991"/>
                  <a:gd name="T42" fmla="*/ 6 w 148"/>
                  <a:gd name="T43" fmla="*/ 493 h 991"/>
                  <a:gd name="T44" fmla="*/ 10 w 148"/>
                  <a:gd name="T45" fmla="*/ 499 h 991"/>
                  <a:gd name="T46" fmla="*/ 148 w 148"/>
                  <a:gd name="T47" fmla="*/ 492 h 991"/>
                  <a:gd name="T48" fmla="*/ 142 w 148"/>
                  <a:gd name="T49" fmla="*/ 83 h 991"/>
                  <a:gd name="T50" fmla="*/ 0 w 148"/>
                  <a:gd name="T51" fmla="*/ 82 h 991"/>
                  <a:gd name="T52" fmla="*/ 138 w 148"/>
                  <a:gd name="T53" fmla="*/ 89 h 991"/>
                  <a:gd name="T54" fmla="*/ 142 w 148"/>
                  <a:gd name="T55" fmla="*/ 83 h 991"/>
                  <a:gd name="T56" fmla="*/ 6 w 148"/>
                  <a:gd name="T57" fmla="*/ 985 h 991"/>
                  <a:gd name="T58" fmla="*/ 10 w 148"/>
                  <a:gd name="T59" fmla="*/ 991 h 991"/>
                  <a:gd name="T60" fmla="*/ 148 w 148"/>
                  <a:gd name="T61" fmla="*/ 984 h 991"/>
                  <a:gd name="T62" fmla="*/ 142 w 148"/>
                  <a:gd name="T63" fmla="*/ 411 h 991"/>
                  <a:gd name="T64" fmla="*/ 0 w 148"/>
                  <a:gd name="T65" fmla="*/ 410 h 991"/>
                  <a:gd name="T66" fmla="*/ 138 w 148"/>
                  <a:gd name="T67" fmla="*/ 417 h 991"/>
                  <a:gd name="T68" fmla="*/ 142 w 148"/>
                  <a:gd name="T69" fmla="*/ 411 h 991"/>
                  <a:gd name="T70" fmla="*/ 6 w 148"/>
                  <a:gd name="T71" fmla="*/ 165 h 991"/>
                  <a:gd name="T72" fmla="*/ 10 w 148"/>
                  <a:gd name="T73" fmla="*/ 171 h 991"/>
                  <a:gd name="T74" fmla="*/ 148 w 148"/>
                  <a:gd name="T75" fmla="*/ 164 h 991"/>
                  <a:gd name="T76" fmla="*/ 142 w 148"/>
                  <a:gd name="T77" fmla="*/ 329 h 991"/>
                  <a:gd name="T78" fmla="*/ 0 w 148"/>
                  <a:gd name="T79" fmla="*/ 328 h 991"/>
                  <a:gd name="T80" fmla="*/ 138 w 148"/>
                  <a:gd name="T81" fmla="*/ 335 h 991"/>
                  <a:gd name="T82" fmla="*/ 142 w 148"/>
                  <a:gd name="T83" fmla="*/ 329 h 991"/>
                  <a:gd name="T84" fmla="*/ 6 w 148"/>
                  <a:gd name="T85" fmla="*/ 247 h 991"/>
                  <a:gd name="T86" fmla="*/ 10 w 148"/>
                  <a:gd name="T87" fmla="*/ 253 h 991"/>
                  <a:gd name="T88" fmla="*/ 148 w 148"/>
                  <a:gd name="T89" fmla="*/ 246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8" h="991">
                    <a:moveTo>
                      <a:pt x="148" y="656"/>
                    </a:moveTo>
                    <a:cubicBezTo>
                      <a:pt x="147" y="660"/>
                      <a:pt x="143" y="663"/>
                      <a:pt x="138" y="663"/>
                    </a:cubicBezTo>
                    <a:cubicBezTo>
                      <a:pt x="10" y="663"/>
                      <a:pt x="10" y="663"/>
                      <a:pt x="10" y="663"/>
                    </a:cubicBezTo>
                    <a:cubicBezTo>
                      <a:pt x="5" y="663"/>
                      <a:pt x="2" y="660"/>
                      <a:pt x="0" y="656"/>
                    </a:cubicBezTo>
                    <a:cubicBezTo>
                      <a:pt x="2" y="657"/>
                      <a:pt x="4" y="657"/>
                      <a:pt x="6" y="657"/>
                    </a:cubicBezTo>
                    <a:cubicBezTo>
                      <a:pt x="142" y="657"/>
                      <a:pt x="142" y="657"/>
                      <a:pt x="142" y="657"/>
                    </a:cubicBezTo>
                    <a:cubicBezTo>
                      <a:pt x="144" y="657"/>
                      <a:pt x="146" y="657"/>
                      <a:pt x="148" y="656"/>
                    </a:cubicBezTo>
                    <a:close/>
                    <a:moveTo>
                      <a:pt x="142" y="739"/>
                    </a:moveTo>
                    <a:cubicBezTo>
                      <a:pt x="6" y="739"/>
                      <a:pt x="6" y="739"/>
                      <a:pt x="6" y="739"/>
                    </a:cubicBezTo>
                    <a:cubicBezTo>
                      <a:pt x="4" y="739"/>
                      <a:pt x="2" y="739"/>
                      <a:pt x="0" y="738"/>
                    </a:cubicBezTo>
                    <a:cubicBezTo>
                      <a:pt x="2" y="742"/>
                      <a:pt x="5" y="745"/>
                      <a:pt x="10" y="745"/>
                    </a:cubicBezTo>
                    <a:cubicBezTo>
                      <a:pt x="138" y="745"/>
                      <a:pt x="138" y="745"/>
                      <a:pt x="138" y="745"/>
                    </a:cubicBezTo>
                    <a:cubicBezTo>
                      <a:pt x="143" y="745"/>
                      <a:pt x="147" y="742"/>
                      <a:pt x="148" y="738"/>
                    </a:cubicBezTo>
                    <a:cubicBezTo>
                      <a:pt x="146" y="739"/>
                      <a:pt x="144" y="739"/>
                      <a:pt x="142" y="739"/>
                    </a:cubicBezTo>
                    <a:close/>
                    <a:moveTo>
                      <a:pt x="142" y="575"/>
                    </a:moveTo>
                    <a:cubicBezTo>
                      <a:pt x="6" y="575"/>
                      <a:pt x="6" y="575"/>
                      <a:pt x="6" y="575"/>
                    </a:cubicBezTo>
                    <a:cubicBezTo>
                      <a:pt x="4" y="575"/>
                      <a:pt x="2" y="575"/>
                      <a:pt x="0" y="574"/>
                    </a:cubicBezTo>
                    <a:cubicBezTo>
                      <a:pt x="2" y="578"/>
                      <a:pt x="5" y="581"/>
                      <a:pt x="10" y="581"/>
                    </a:cubicBezTo>
                    <a:cubicBezTo>
                      <a:pt x="138" y="581"/>
                      <a:pt x="138" y="581"/>
                      <a:pt x="138" y="581"/>
                    </a:cubicBezTo>
                    <a:cubicBezTo>
                      <a:pt x="143" y="581"/>
                      <a:pt x="147" y="578"/>
                      <a:pt x="148" y="574"/>
                    </a:cubicBezTo>
                    <a:cubicBezTo>
                      <a:pt x="146" y="575"/>
                      <a:pt x="144" y="575"/>
                      <a:pt x="142" y="575"/>
                    </a:cubicBezTo>
                    <a:close/>
                    <a:moveTo>
                      <a:pt x="148" y="902"/>
                    </a:moveTo>
                    <a:cubicBezTo>
                      <a:pt x="146" y="903"/>
                      <a:pt x="144" y="903"/>
                      <a:pt x="142" y="903"/>
                    </a:cubicBezTo>
                    <a:cubicBezTo>
                      <a:pt x="6" y="903"/>
                      <a:pt x="6" y="903"/>
                      <a:pt x="6" y="903"/>
                    </a:cubicBezTo>
                    <a:cubicBezTo>
                      <a:pt x="4" y="903"/>
                      <a:pt x="2" y="903"/>
                      <a:pt x="0" y="902"/>
                    </a:cubicBezTo>
                    <a:cubicBezTo>
                      <a:pt x="2" y="906"/>
                      <a:pt x="5" y="909"/>
                      <a:pt x="10" y="909"/>
                    </a:cubicBezTo>
                    <a:cubicBezTo>
                      <a:pt x="138" y="909"/>
                      <a:pt x="138" y="909"/>
                      <a:pt x="138" y="909"/>
                    </a:cubicBezTo>
                    <a:cubicBezTo>
                      <a:pt x="143" y="909"/>
                      <a:pt x="147" y="906"/>
                      <a:pt x="148" y="902"/>
                    </a:cubicBezTo>
                    <a:close/>
                    <a:moveTo>
                      <a:pt x="142" y="821"/>
                    </a:moveTo>
                    <a:cubicBezTo>
                      <a:pt x="6" y="821"/>
                      <a:pt x="6" y="821"/>
                      <a:pt x="6" y="821"/>
                    </a:cubicBezTo>
                    <a:cubicBezTo>
                      <a:pt x="4" y="821"/>
                      <a:pt x="2" y="821"/>
                      <a:pt x="0" y="820"/>
                    </a:cubicBezTo>
                    <a:cubicBezTo>
                      <a:pt x="2" y="824"/>
                      <a:pt x="5" y="827"/>
                      <a:pt x="10" y="827"/>
                    </a:cubicBezTo>
                    <a:cubicBezTo>
                      <a:pt x="138" y="827"/>
                      <a:pt x="138" y="827"/>
                      <a:pt x="138" y="827"/>
                    </a:cubicBezTo>
                    <a:cubicBezTo>
                      <a:pt x="143" y="827"/>
                      <a:pt x="147" y="824"/>
                      <a:pt x="148" y="820"/>
                    </a:cubicBezTo>
                    <a:cubicBezTo>
                      <a:pt x="146" y="821"/>
                      <a:pt x="144" y="821"/>
                      <a:pt x="142" y="821"/>
                    </a:cubicBezTo>
                    <a:close/>
                    <a:moveTo>
                      <a:pt x="10" y="7"/>
                    </a:moveTo>
                    <a:cubicBezTo>
                      <a:pt x="138" y="7"/>
                      <a:pt x="138" y="7"/>
                      <a:pt x="138" y="7"/>
                    </a:cubicBezTo>
                    <a:cubicBezTo>
                      <a:pt x="143" y="7"/>
                      <a:pt x="147" y="4"/>
                      <a:pt x="148" y="0"/>
                    </a:cubicBezTo>
                    <a:cubicBezTo>
                      <a:pt x="146" y="1"/>
                      <a:pt x="144" y="1"/>
                      <a:pt x="142" y="1"/>
                    </a:cubicBezTo>
                    <a:cubicBezTo>
                      <a:pt x="6" y="1"/>
                      <a:pt x="6" y="1"/>
                      <a:pt x="6" y="1"/>
                    </a:cubicBezTo>
                    <a:cubicBezTo>
                      <a:pt x="4" y="1"/>
                      <a:pt x="2" y="1"/>
                      <a:pt x="0" y="0"/>
                    </a:cubicBezTo>
                    <a:cubicBezTo>
                      <a:pt x="2" y="4"/>
                      <a:pt x="5" y="7"/>
                      <a:pt x="10" y="7"/>
                    </a:cubicBezTo>
                    <a:close/>
                    <a:moveTo>
                      <a:pt x="142" y="493"/>
                    </a:moveTo>
                    <a:cubicBezTo>
                      <a:pt x="6" y="493"/>
                      <a:pt x="6" y="493"/>
                      <a:pt x="6" y="493"/>
                    </a:cubicBezTo>
                    <a:cubicBezTo>
                      <a:pt x="4" y="493"/>
                      <a:pt x="2" y="493"/>
                      <a:pt x="0" y="492"/>
                    </a:cubicBezTo>
                    <a:cubicBezTo>
                      <a:pt x="2" y="496"/>
                      <a:pt x="5" y="499"/>
                      <a:pt x="10" y="499"/>
                    </a:cubicBezTo>
                    <a:cubicBezTo>
                      <a:pt x="138" y="499"/>
                      <a:pt x="138" y="499"/>
                      <a:pt x="138" y="499"/>
                    </a:cubicBezTo>
                    <a:cubicBezTo>
                      <a:pt x="143" y="499"/>
                      <a:pt x="147" y="496"/>
                      <a:pt x="148" y="492"/>
                    </a:cubicBezTo>
                    <a:cubicBezTo>
                      <a:pt x="146" y="493"/>
                      <a:pt x="144" y="493"/>
                      <a:pt x="142" y="493"/>
                    </a:cubicBezTo>
                    <a:close/>
                    <a:moveTo>
                      <a:pt x="142" y="83"/>
                    </a:moveTo>
                    <a:cubicBezTo>
                      <a:pt x="6" y="83"/>
                      <a:pt x="6" y="83"/>
                      <a:pt x="6" y="83"/>
                    </a:cubicBezTo>
                    <a:cubicBezTo>
                      <a:pt x="4" y="83"/>
                      <a:pt x="2" y="83"/>
                      <a:pt x="0" y="82"/>
                    </a:cubicBezTo>
                    <a:cubicBezTo>
                      <a:pt x="2" y="86"/>
                      <a:pt x="5" y="89"/>
                      <a:pt x="10" y="89"/>
                    </a:cubicBezTo>
                    <a:cubicBezTo>
                      <a:pt x="138" y="89"/>
                      <a:pt x="138" y="89"/>
                      <a:pt x="138" y="89"/>
                    </a:cubicBezTo>
                    <a:cubicBezTo>
                      <a:pt x="143" y="89"/>
                      <a:pt x="147" y="86"/>
                      <a:pt x="148" y="82"/>
                    </a:cubicBezTo>
                    <a:cubicBezTo>
                      <a:pt x="146" y="83"/>
                      <a:pt x="144" y="83"/>
                      <a:pt x="142" y="83"/>
                    </a:cubicBezTo>
                    <a:close/>
                    <a:moveTo>
                      <a:pt x="142" y="985"/>
                    </a:moveTo>
                    <a:cubicBezTo>
                      <a:pt x="6" y="985"/>
                      <a:pt x="6" y="985"/>
                      <a:pt x="6" y="985"/>
                    </a:cubicBezTo>
                    <a:cubicBezTo>
                      <a:pt x="4" y="985"/>
                      <a:pt x="2" y="985"/>
                      <a:pt x="0" y="984"/>
                    </a:cubicBezTo>
                    <a:cubicBezTo>
                      <a:pt x="2" y="988"/>
                      <a:pt x="5" y="991"/>
                      <a:pt x="10" y="991"/>
                    </a:cubicBezTo>
                    <a:cubicBezTo>
                      <a:pt x="138" y="991"/>
                      <a:pt x="138" y="991"/>
                      <a:pt x="138" y="991"/>
                    </a:cubicBezTo>
                    <a:cubicBezTo>
                      <a:pt x="143" y="991"/>
                      <a:pt x="147" y="988"/>
                      <a:pt x="148" y="984"/>
                    </a:cubicBezTo>
                    <a:cubicBezTo>
                      <a:pt x="146" y="985"/>
                      <a:pt x="144" y="985"/>
                      <a:pt x="142" y="985"/>
                    </a:cubicBezTo>
                    <a:close/>
                    <a:moveTo>
                      <a:pt x="142" y="411"/>
                    </a:moveTo>
                    <a:cubicBezTo>
                      <a:pt x="6" y="411"/>
                      <a:pt x="6" y="411"/>
                      <a:pt x="6" y="411"/>
                    </a:cubicBezTo>
                    <a:cubicBezTo>
                      <a:pt x="4" y="411"/>
                      <a:pt x="2" y="411"/>
                      <a:pt x="0" y="410"/>
                    </a:cubicBezTo>
                    <a:cubicBezTo>
                      <a:pt x="2" y="414"/>
                      <a:pt x="5" y="417"/>
                      <a:pt x="10" y="417"/>
                    </a:cubicBezTo>
                    <a:cubicBezTo>
                      <a:pt x="138" y="417"/>
                      <a:pt x="138" y="417"/>
                      <a:pt x="138" y="417"/>
                    </a:cubicBezTo>
                    <a:cubicBezTo>
                      <a:pt x="143" y="417"/>
                      <a:pt x="147" y="414"/>
                      <a:pt x="148" y="410"/>
                    </a:cubicBezTo>
                    <a:cubicBezTo>
                      <a:pt x="146" y="411"/>
                      <a:pt x="144" y="411"/>
                      <a:pt x="142" y="411"/>
                    </a:cubicBezTo>
                    <a:close/>
                    <a:moveTo>
                      <a:pt x="142" y="165"/>
                    </a:moveTo>
                    <a:cubicBezTo>
                      <a:pt x="6" y="165"/>
                      <a:pt x="6" y="165"/>
                      <a:pt x="6" y="165"/>
                    </a:cubicBezTo>
                    <a:cubicBezTo>
                      <a:pt x="4" y="165"/>
                      <a:pt x="2" y="165"/>
                      <a:pt x="0" y="164"/>
                    </a:cubicBezTo>
                    <a:cubicBezTo>
                      <a:pt x="2" y="168"/>
                      <a:pt x="5" y="171"/>
                      <a:pt x="10" y="171"/>
                    </a:cubicBezTo>
                    <a:cubicBezTo>
                      <a:pt x="138" y="171"/>
                      <a:pt x="138" y="171"/>
                      <a:pt x="138" y="171"/>
                    </a:cubicBezTo>
                    <a:cubicBezTo>
                      <a:pt x="143" y="171"/>
                      <a:pt x="147" y="168"/>
                      <a:pt x="148" y="164"/>
                    </a:cubicBezTo>
                    <a:cubicBezTo>
                      <a:pt x="146" y="165"/>
                      <a:pt x="144" y="165"/>
                      <a:pt x="142" y="165"/>
                    </a:cubicBezTo>
                    <a:close/>
                    <a:moveTo>
                      <a:pt x="142" y="329"/>
                    </a:moveTo>
                    <a:cubicBezTo>
                      <a:pt x="6" y="329"/>
                      <a:pt x="6" y="329"/>
                      <a:pt x="6" y="329"/>
                    </a:cubicBezTo>
                    <a:cubicBezTo>
                      <a:pt x="4" y="329"/>
                      <a:pt x="2" y="329"/>
                      <a:pt x="0" y="328"/>
                    </a:cubicBezTo>
                    <a:cubicBezTo>
                      <a:pt x="2" y="332"/>
                      <a:pt x="5" y="335"/>
                      <a:pt x="10" y="335"/>
                    </a:cubicBezTo>
                    <a:cubicBezTo>
                      <a:pt x="138" y="335"/>
                      <a:pt x="138" y="335"/>
                      <a:pt x="138" y="335"/>
                    </a:cubicBezTo>
                    <a:cubicBezTo>
                      <a:pt x="143" y="335"/>
                      <a:pt x="147" y="332"/>
                      <a:pt x="148" y="328"/>
                    </a:cubicBezTo>
                    <a:cubicBezTo>
                      <a:pt x="146" y="329"/>
                      <a:pt x="144" y="329"/>
                      <a:pt x="142" y="329"/>
                    </a:cubicBezTo>
                    <a:close/>
                    <a:moveTo>
                      <a:pt x="142" y="247"/>
                    </a:moveTo>
                    <a:cubicBezTo>
                      <a:pt x="6" y="247"/>
                      <a:pt x="6" y="247"/>
                      <a:pt x="6" y="247"/>
                    </a:cubicBezTo>
                    <a:cubicBezTo>
                      <a:pt x="4" y="247"/>
                      <a:pt x="2" y="247"/>
                      <a:pt x="0" y="246"/>
                    </a:cubicBezTo>
                    <a:cubicBezTo>
                      <a:pt x="2" y="250"/>
                      <a:pt x="5" y="253"/>
                      <a:pt x="10" y="253"/>
                    </a:cubicBezTo>
                    <a:cubicBezTo>
                      <a:pt x="138" y="253"/>
                      <a:pt x="138" y="253"/>
                      <a:pt x="138" y="253"/>
                    </a:cubicBezTo>
                    <a:cubicBezTo>
                      <a:pt x="143" y="253"/>
                      <a:pt x="147" y="250"/>
                      <a:pt x="148" y="246"/>
                    </a:cubicBezTo>
                    <a:cubicBezTo>
                      <a:pt x="146" y="247"/>
                      <a:pt x="144" y="247"/>
                      <a:pt x="142" y="247"/>
                    </a:cubicBezTo>
                    <a:close/>
                  </a:path>
                </a:pathLst>
              </a:custGeom>
              <a:solidFill>
                <a:schemeClr val="tx1">
                  <a:lumMod val="75000"/>
                  <a:lumOff val="2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grpSp>
        <p:nvGrpSpPr>
          <p:cNvPr id="3" name="Group 2" hidden="1"/>
          <p:cNvGrpSpPr/>
          <p:nvPr/>
        </p:nvGrpSpPr>
        <p:grpSpPr>
          <a:xfrm>
            <a:off x="4817063" y="1426236"/>
            <a:ext cx="759568" cy="3897685"/>
            <a:chOff x="4390740" y="758637"/>
            <a:chExt cx="1012757" cy="5196913"/>
          </a:xfrm>
        </p:grpSpPr>
        <p:grpSp>
          <p:nvGrpSpPr>
            <p:cNvPr id="59" name="Group 58"/>
            <p:cNvGrpSpPr/>
            <p:nvPr/>
          </p:nvGrpSpPr>
          <p:grpSpPr>
            <a:xfrm flipH="1">
              <a:off x="4776435" y="5545975"/>
              <a:ext cx="627062" cy="409575"/>
              <a:chOff x="1588" y="2074863"/>
              <a:chExt cx="627062" cy="409575"/>
            </a:xfrm>
          </p:grpSpPr>
          <p:sp>
            <p:nvSpPr>
              <p:cNvPr id="6" name="Freeform 5"/>
              <p:cNvSpPr>
                <a:spLocks/>
              </p:cNvSpPr>
              <p:nvPr/>
            </p:nvSpPr>
            <p:spPr bwMode="auto">
              <a:xfrm>
                <a:off x="1588" y="2074863"/>
                <a:ext cx="627062" cy="409575"/>
              </a:xfrm>
              <a:custGeom>
                <a:avLst/>
                <a:gdLst>
                  <a:gd name="T0" fmla="*/ 0 w 395"/>
                  <a:gd name="T1" fmla="*/ 0 h 258"/>
                  <a:gd name="T2" fmla="*/ 82 w 395"/>
                  <a:gd name="T3" fmla="*/ 128 h 258"/>
                  <a:gd name="T4" fmla="*/ 0 w 395"/>
                  <a:gd name="T5" fmla="*/ 258 h 258"/>
                  <a:gd name="T6" fmla="*/ 395 w 395"/>
                  <a:gd name="T7" fmla="*/ 258 h 258"/>
                  <a:gd name="T8" fmla="*/ 395 w 395"/>
                  <a:gd name="T9" fmla="*/ 0 h 258"/>
                  <a:gd name="T10" fmla="*/ 0 w 395"/>
                  <a:gd name="T11" fmla="*/ 0 h 258"/>
                </a:gdLst>
                <a:ahLst/>
                <a:cxnLst>
                  <a:cxn ang="0">
                    <a:pos x="T0" y="T1"/>
                  </a:cxn>
                  <a:cxn ang="0">
                    <a:pos x="T2" y="T3"/>
                  </a:cxn>
                  <a:cxn ang="0">
                    <a:pos x="T4" y="T5"/>
                  </a:cxn>
                  <a:cxn ang="0">
                    <a:pos x="T6" y="T7"/>
                  </a:cxn>
                  <a:cxn ang="0">
                    <a:pos x="T8" y="T9"/>
                  </a:cxn>
                  <a:cxn ang="0">
                    <a:pos x="T10" y="T11"/>
                  </a:cxn>
                </a:cxnLst>
                <a:rect l="0" t="0" r="r" b="b"/>
                <a:pathLst>
                  <a:path w="395" h="258">
                    <a:moveTo>
                      <a:pt x="0" y="0"/>
                    </a:moveTo>
                    <a:lnTo>
                      <a:pt x="82" y="128"/>
                    </a:lnTo>
                    <a:lnTo>
                      <a:pt x="0" y="258"/>
                    </a:lnTo>
                    <a:lnTo>
                      <a:pt x="395" y="258"/>
                    </a:lnTo>
                    <a:lnTo>
                      <a:pt x="395" y="0"/>
                    </a:lnTo>
                    <a:lnTo>
                      <a:pt x="0"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7" name="Freeform 6"/>
              <p:cNvSpPr>
                <a:spLocks/>
              </p:cNvSpPr>
              <p:nvPr/>
            </p:nvSpPr>
            <p:spPr bwMode="auto">
              <a:xfrm>
                <a:off x="463550" y="2074863"/>
                <a:ext cx="165100" cy="409575"/>
              </a:xfrm>
              <a:custGeom>
                <a:avLst/>
                <a:gdLst>
                  <a:gd name="T0" fmla="*/ 0 w 44"/>
                  <a:gd name="T1" fmla="*/ 54 h 109"/>
                  <a:gd name="T2" fmla="*/ 10 w 44"/>
                  <a:gd name="T3" fmla="*/ 109 h 109"/>
                  <a:gd name="T4" fmla="*/ 44 w 44"/>
                  <a:gd name="T5" fmla="*/ 109 h 109"/>
                  <a:gd name="T6" fmla="*/ 44 w 44"/>
                  <a:gd name="T7" fmla="*/ 0 h 109"/>
                  <a:gd name="T8" fmla="*/ 10 w 44"/>
                  <a:gd name="T9" fmla="*/ 0 h 109"/>
                  <a:gd name="T10" fmla="*/ 0 w 44"/>
                  <a:gd name="T11" fmla="*/ 54 h 109"/>
                </a:gdLst>
                <a:ahLst/>
                <a:cxnLst>
                  <a:cxn ang="0">
                    <a:pos x="T0" y="T1"/>
                  </a:cxn>
                  <a:cxn ang="0">
                    <a:pos x="T2" y="T3"/>
                  </a:cxn>
                  <a:cxn ang="0">
                    <a:pos x="T4" y="T5"/>
                  </a:cxn>
                  <a:cxn ang="0">
                    <a:pos x="T6" y="T7"/>
                  </a:cxn>
                  <a:cxn ang="0">
                    <a:pos x="T8" y="T9"/>
                  </a:cxn>
                  <a:cxn ang="0">
                    <a:pos x="T10" y="T11"/>
                  </a:cxn>
                </a:cxnLst>
                <a:rect l="0" t="0" r="r" b="b"/>
                <a:pathLst>
                  <a:path w="44" h="109">
                    <a:moveTo>
                      <a:pt x="0" y="54"/>
                    </a:moveTo>
                    <a:cubicBezTo>
                      <a:pt x="0" y="75"/>
                      <a:pt x="4" y="95"/>
                      <a:pt x="10" y="109"/>
                    </a:cubicBezTo>
                    <a:cubicBezTo>
                      <a:pt x="44" y="109"/>
                      <a:pt x="44" y="109"/>
                      <a:pt x="44" y="109"/>
                    </a:cubicBezTo>
                    <a:cubicBezTo>
                      <a:pt x="44" y="0"/>
                      <a:pt x="44" y="0"/>
                      <a:pt x="44" y="0"/>
                    </a:cubicBezTo>
                    <a:cubicBezTo>
                      <a:pt x="10" y="0"/>
                      <a:pt x="10" y="0"/>
                      <a:pt x="10" y="0"/>
                    </a:cubicBezTo>
                    <a:cubicBezTo>
                      <a:pt x="4" y="14"/>
                      <a:pt x="0" y="33"/>
                      <a:pt x="0" y="54"/>
                    </a:cubicBezTo>
                    <a:close/>
                  </a:path>
                </a:pathLst>
              </a:custGeom>
              <a:gradFill flip="none" rotWithShape="1">
                <a:gsLst>
                  <a:gs pos="0">
                    <a:schemeClr val="tx1">
                      <a:alpha val="0"/>
                    </a:schemeClr>
                  </a:gs>
                  <a:gs pos="100000">
                    <a:schemeClr val="tx1">
                      <a:alpha val="20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nvGrpSpPr>
            <p:cNvPr id="61" name="Group 60"/>
            <p:cNvGrpSpPr/>
            <p:nvPr/>
          </p:nvGrpSpPr>
          <p:grpSpPr>
            <a:xfrm flipH="1">
              <a:off x="4705343" y="4588509"/>
              <a:ext cx="627062" cy="409575"/>
              <a:chOff x="1588" y="2074863"/>
              <a:chExt cx="627062" cy="409575"/>
            </a:xfrm>
          </p:grpSpPr>
          <p:sp>
            <p:nvSpPr>
              <p:cNvPr id="62" name="Freeform 61"/>
              <p:cNvSpPr>
                <a:spLocks/>
              </p:cNvSpPr>
              <p:nvPr/>
            </p:nvSpPr>
            <p:spPr bwMode="auto">
              <a:xfrm>
                <a:off x="1588" y="2074863"/>
                <a:ext cx="627062" cy="409575"/>
              </a:xfrm>
              <a:custGeom>
                <a:avLst/>
                <a:gdLst>
                  <a:gd name="T0" fmla="*/ 0 w 395"/>
                  <a:gd name="T1" fmla="*/ 0 h 258"/>
                  <a:gd name="T2" fmla="*/ 82 w 395"/>
                  <a:gd name="T3" fmla="*/ 128 h 258"/>
                  <a:gd name="T4" fmla="*/ 0 w 395"/>
                  <a:gd name="T5" fmla="*/ 258 h 258"/>
                  <a:gd name="T6" fmla="*/ 395 w 395"/>
                  <a:gd name="T7" fmla="*/ 258 h 258"/>
                  <a:gd name="T8" fmla="*/ 395 w 395"/>
                  <a:gd name="T9" fmla="*/ 0 h 258"/>
                  <a:gd name="T10" fmla="*/ 0 w 395"/>
                  <a:gd name="T11" fmla="*/ 0 h 258"/>
                </a:gdLst>
                <a:ahLst/>
                <a:cxnLst>
                  <a:cxn ang="0">
                    <a:pos x="T0" y="T1"/>
                  </a:cxn>
                  <a:cxn ang="0">
                    <a:pos x="T2" y="T3"/>
                  </a:cxn>
                  <a:cxn ang="0">
                    <a:pos x="T4" y="T5"/>
                  </a:cxn>
                  <a:cxn ang="0">
                    <a:pos x="T6" y="T7"/>
                  </a:cxn>
                  <a:cxn ang="0">
                    <a:pos x="T8" y="T9"/>
                  </a:cxn>
                  <a:cxn ang="0">
                    <a:pos x="T10" y="T11"/>
                  </a:cxn>
                </a:cxnLst>
                <a:rect l="0" t="0" r="r" b="b"/>
                <a:pathLst>
                  <a:path w="395" h="258">
                    <a:moveTo>
                      <a:pt x="0" y="0"/>
                    </a:moveTo>
                    <a:lnTo>
                      <a:pt x="82" y="128"/>
                    </a:lnTo>
                    <a:lnTo>
                      <a:pt x="0" y="258"/>
                    </a:lnTo>
                    <a:lnTo>
                      <a:pt x="395" y="258"/>
                    </a:lnTo>
                    <a:lnTo>
                      <a:pt x="395" y="0"/>
                    </a:lnTo>
                    <a:lnTo>
                      <a:pt x="0" y="0"/>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63" name="Freeform 62"/>
              <p:cNvSpPr>
                <a:spLocks/>
              </p:cNvSpPr>
              <p:nvPr/>
            </p:nvSpPr>
            <p:spPr bwMode="auto">
              <a:xfrm>
                <a:off x="463550" y="2074863"/>
                <a:ext cx="165100" cy="409575"/>
              </a:xfrm>
              <a:custGeom>
                <a:avLst/>
                <a:gdLst>
                  <a:gd name="T0" fmla="*/ 0 w 44"/>
                  <a:gd name="T1" fmla="*/ 54 h 109"/>
                  <a:gd name="T2" fmla="*/ 10 w 44"/>
                  <a:gd name="T3" fmla="*/ 109 h 109"/>
                  <a:gd name="T4" fmla="*/ 44 w 44"/>
                  <a:gd name="T5" fmla="*/ 109 h 109"/>
                  <a:gd name="T6" fmla="*/ 44 w 44"/>
                  <a:gd name="T7" fmla="*/ 0 h 109"/>
                  <a:gd name="T8" fmla="*/ 10 w 44"/>
                  <a:gd name="T9" fmla="*/ 0 h 109"/>
                  <a:gd name="T10" fmla="*/ 0 w 44"/>
                  <a:gd name="T11" fmla="*/ 54 h 109"/>
                </a:gdLst>
                <a:ahLst/>
                <a:cxnLst>
                  <a:cxn ang="0">
                    <a:pos x="T0" y="T1"/>
                  </a:cxn>
                  <a:cxn ang="0">
                    <a:pos x="T2" y="T3"/>
                  </a:cxn>
                  <a:cxn ang="0">
                    <a:pos x="T4" y="T5"/>
                  </a:cxn>
                  <a:cxn ang="0">
                    <a:pos x="T6" y="T7"/>
                  </a:cxn>
                  <a:cxn ang="0">
                    <a:pos x="T8" y="T9"/>
                  </a:cxn>
                  <a:cxn ang="0">
                    <a:pos x="T10" y="T11"/>
                  </a:cxn>
                </a:cxnLst>
                <a:rect l="0" t="0" r="r" b="b"/>
                <a:pathLst>
                  <a:path w="44" h="109">
                    <a:moveTo>
                      <a:pt x="0" y="54"/>
                    </a:moveTo>
                    <a:cubicBezTo>
                      <a:pt x="0" y="75"/>
                      <a:pt x="4" y="95"/>
                      <a:pt x="10" y="109"/>
                    </a:cubicBezTo>
                    <a:cubicBezTo>
                      <a:pt x="44" y="109"/>
                      <a:pt x="44" y="109"/>
                      <a:pt x="44" y="109"/>
                    </a:cubicBezTo>
                    <a:cubicBezTo>
                      <a:pt x="44" y="0"/>
                      <a:pt x="44" y="0"/>
                      <a:pt x="44" y="0"/>
                    </a:cubicBezTo>
                    <a:cubicBezTo>
                      <a:pt x="10" y="0"/>
                      <a:pt x="10" y="0"/>
                      <a:pt x="10" y="0"/>
                    </a:cubicBezTo>
                    <a:cubicBezTo>
                      <a:pt x="4" y="14"/>
                      <a:pt x="0" y="33"/>
                      <a:pt x="0" y="54"/>
                    </a:cubicBezTo>
                    <a:close/>
                  </a:path>
                </a:pathLst>
              </a:custGeom>
              <a:gradFill flip="none" rotWithShape="1">
                <a:gsLst>
                  <a:gs pos="0">
                    <a:schemeClr val="tx1">
                      <a:alpha val="0"/>
                    </a:schemeClr>
                  </a:gs>
                  <a:gs pos="100000">
                    <a:schemeClr val="tx1">
                      <a:alpha val="20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nvGrpSpPr>
            <p:cNvPr id="64" name="Group 63"/>
            <p:cNvGrpSpPr/>
            <p:nvPr/>
          </p:nvGrpSpPr>
          <p:grpSpPr>
            <a:xfrm flipH="1">
              <a:off x="4622738" y="3631041"/>
              <a:ext cx="627062" cy="409575"/>
              <a:chOff x="1588" y="2074863"/>
              <a:chExt cx="627062" cy="409575"/>
            </a:xfrm>
          </p:grpSpPr>
          <p:sp>
            <p:nvSpPr>
              <p:cNvPr id="65" name="Freeform 64"/>
              <p:cNvSpPr>
                <a:spLocks/>
              </p:cNvSpPr>
              <p:nvPr/>
            </p:nvSpPr>
            <p:spPr bwMode="auto">
              <a:xfrm>
                <a:off x="1588" y="2074863"/>
                <a:ext cx="627062" cy="409575"/>
              </a:xfrm>
              <a:custGeom>
                <a:avLst/>
                <a:gdLst>
                  <a:gd name="T0" fmla="*/ 0 w 395"/>
                  <a:gd name="T1" fmla="*/ 0 h 258"/>
                  <a:gd name="T2" fmla="*/ 82 w 395"/>
                  <a:gd name="T3" fmla="*/ 128 h 258"/>
                  <a:gd name="T4" fmla="*/ 0 w 395"/>
                  <a:gd name="T5" fmla="*/ 258 h 258"/>
                  <a:gd name="T6" fmla="*/ 395 w 395"/>
                  <a:gd name="T7" fmla="*/ 258 h 258"/>
                  <a:gd name="T8" fmla="*/ 395 w 395"/>
                  <a:gd name="T9" fmla="*/ 0 h 258"/>
                  <a:gd name="T10" fmla="*/ 0 w 395"/>
                  <a:gd name="T11" fmla="*/ 0 h 258"/>
                </a:gdLst>
                <a:ahLst/>
                <a:cxnLst>
                  <a:cxn ang="0">
                    <a:pos x="T0" y="T1"/>
                  </a:cxn>
                  <a:cxn ang="0">
                    <a:pos x="T2" y="T3"/>
                  </a:cxn>
                  <a:cxn ang="0">
                    <a:pos x="T4" y="T5"/>
                  </a:cxn>
                  <a:cxn ang="0">
                    <a:pos x="T6" y="T7"/>
                  </a:cxn>
                  <a:cxn ang="0">
                    <a:pos x="T8" y="T9"/>
                  </a:cxn>
                  <a:cxn ang="0">
                    <a:pos x="T10" y="T11"/>
                  </a:cxn>
                </a:cxnLst>
                <a:rect l="0" t="0" r="r" b="b"/>
                <a:pathLst>
                  <a:path w="395" h="258">
                    <a:moveTo>
                      <a:pt x="0" y="0"/>
                    </a:moveTo>
                    <a:lnTo>
                      <a:pt x="82" y="128"/>
                    </a:lnTo>
                    <a:lnTo>
                      <a:pt x="0" y="258"/>
                    </a:lnTo>
                    <a:lnTo>
                      <a:pt x="395" y="258"/>
                    </a:lnTo>
                    <a:lnTo>
                      <a:pt x="395" y="0"/>
                    </a:lnTo>
                    <a:lnTo>
                      <a:pt x="0"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66" name="Freeform 65"/>
              <p:cNvSpPr>
                <a:spLocks/>
              </p:cNvSpPr>
              <p:nvPr/>
            </p:nvSpPr>
            <p:spPr bwMode="auto">
              <a:xfrm>
                <a:off x="463550" y="2074863"/>
                <a:ext cx="165100" cy="409575"/>
              </a:xfrm>
              <a:custGeom>
                <a:avLst/>
                <a:gdLst>
                  <a:gd name="T0" fmla="*/ 0 w 44"/>
                  <a:gd name="T1" fmla="*/ 54 h 109"/>
                  <a:gd name="T2" fmla="*/ 10 w 44"/>
                  <a:gd name="T3" fmla="*/ 109 h 109"/>
                  <a:gd name="T4" fmla="*/ 44 w 44"/>
                  <a:gd name="T5" fmla="*/ 109 h 109"/>
                  <a:gd name="T6" fmla="*/ 44 w 44"/>
                  <a:gd name="T7" fmla="*/ 0 h 109"/>
                  <a:gd name="T8" fmla="*/ 10 w 44"/>
                  <a:gd name="T9" fmla="*/ 0 h 109"/>
                  <a:gd name="T10" fmla="*/ 0 w 44"/>
                  <a:gd name="T11" fmla="*/ 54 h 109"/>
                </a:gdLst>
                <a:ahLst/>
                <a:cxnLst>
                  <a:cxn ang="0">
                    <a:pos x="T0" y="T1"/>
                  </a:cxn>
                  <a:cxn ang="0">
                    <a:pos x="T2" y="T3"/>
                  </a:cxn>
                  <a:cxn ang="0">
                    <a:pos x="T4" y="T5"/>
                  </a:cxn>
                  <a:cxn ang="0">
                    <a:pos x="T6" y="T7"/>
                  </a:cxn>
                  <a:cxn ang="0">
                    <a:pos x="T8" y="T9"/>
                  </a:cxn>
                  <a:cxn ang="0">
                    <a:pos x="T10" y="T11"/>
                  </a:cxn>
                </a:cxnLst>
                <a:rect l="0" t="0" r="r" b="b"/>
                <a:pathLst>
                  <a:path w="44" h="109">
                    <a:moveTo>
                      <a:pt x="0" y="54"/>
                    </a:moveTo>
                    <a:cubicBezTo>
                      <a:pt x="0" y="75"/>
                      <a:pt x="4" y="95"/>
                      <a:pt x="10" y="109"/>
                    </a:cubicBezTo>
                    <a:cubicBezTo>
                      <a:pt x="44" y="109"/>
                      <a:pt x="44" y="109"/>
                      <a:pt x="44" y="109"/>
                    </a:cubicBezTo>
                    <a:cubicBezTo>
                      <a:pt x="44" y="0"/>
                      <a:pt x="44" y="0"/>
                      <a:pt x="44" y="0"/>
                    </a:cubicBezTo>
                    <a:cubicBezTo>
                      <a:pt x="10" y="0"/>
                      <a:pt x="10" y="0"/>
                      <a:pt x="10" y="0"/>
                    </a:cubicBezTo>
                    <a:cubicBezTo>
                      <a:pt x="4" y="14"/>
                      <a:pt x="0" y="33"/>
                      <a:pt x="0" y="54"/>
                    </a:cubicBezTo>
                    <a:close/>
                  </a:path>
                </a:pathLst>
              </a:custGeom>
              <a:gradFill flip="none" rotWithShape="1">
                <a:gsLst>
                  <a:gs pos="0">
                    <a:schemeClr val="tx1">
                      <a:alpha val="0"/>
                    </a:schemeClr>
                  </a:gs>
                  <a:gs pos="100000">
                    <a:schemeClr val="tx1">
                      <a:alpha val="20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nvGrpSpPr>
            <p:cNvPr id="67" name="Group 66"/>
            <p:cNvGrpSpPr/>
            <p:nvPr/>
          </p:nvGrpSpPr>
          <p:grpSpPr>
            <a:xfrm flipH="1">
              <a:off x="4546278" y="2673573"/>
              <a:ext cx="627062" cy="409575"/>
              <a:chOff x="1588" y="2074863"/>
              <a:chExt cx="627062" cy="409575"/>
            </a:xfrm>
          </p:grpSpPr>
          <p:sp>
            <p:nvSpPr>
              <p:cNvPr id="68" name="Freeform 67"/>
              <p:cNvSpPr>
                <a:spLocks/>
              </p:cNvSpPr>
              <p:nvPr/>
            </p:nvSpPr>
            <p:spPr bwMode="auto">
              <a:xfrm>
                <a:off x="1588" y="2074863"/>
                <a:ext cx="627062" cy="409575"/>
              </a:xfrm>
              <a:custGeom>
                <a:avLst/>
                <a:gdLst>
                  <a:gd name="T0" fmla="*/ 0 w 395"/>
                  <a:gd name="T1" fmla="*/ 0 h 258"/>
                  <a:gd name="T2" fmla="*/ 82 w 395"/>
                  <a:gd name="T3" fmla="*/ 128 h 258"/>
                  <a:gd name="T4" fmla="*/ 0 w 395"/>
                  <a:gd name="T5" fmla="*/ 258 h 258"/>
                  <a:gd name="T6" fmla="*/ 395 w 395"/>
                  <a:gd name="T7" fmla="*/ 258 h 258"/>
                  <a:gd name="T8" fmla="*/ 395 w 395"/>
                  <a:gd name="T9" fmla="*/ 0 h 258"/>
                  <a:gd name="T10" fmla="*/ 0 w 395"/>
                  <a:gd name="T11" fmla="*/ 0 h 258"/>
                </a:gdLst>
                <a:ahLst/>
                <a:cxnLst>
                  <a:cxn ang="0">
                    <a:pos x="T0" y="T1"/>
                  </a:cxn>
                  <a:cxn ang="0">
                    <a:pos x="T2" y="T3"/>
                  </a:cxn>
                  <a:cxn ang="0">
                    <a:pos x="T4" y="T5"/>
                  </a:cxn>
                  <a:cxn ang="0">
                    <a:pos x="T6" y="T7"/>
                  </a:cxn>
                  <a:cxn ang="0">
                    <a:pos x="T8" y="T9"/>
                  </a:cxn>
                  <a:cxn ang="0">
                    <a:pos x="T10" y="T11"/>
                  </a:cxn>
                </a:cxnLst>
                <a:rect l="0" t="0" r="r" b="b"/>
                <a:pathLst>
                  <a:path w="395" h="258">
                    <a:moveTo>
                      <a:pt x="0" y="0"/>
                    </a:moveTo>
                    <a:lnTo>
                      <a:pt x="82" y="128"/>
                    </a:lnTo>
                    <a:lnTo>
                      <a:pt x="0" y="258"/>
                    </a:lnTo>
                    <a:lnTo>
                      <a:pt x="395" y="258"/>
                    </a:lnTo>
                    <a:lnTo>
                      <a:pt x="395" y="0"/>
                    </a:ln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69" name="Freeform 68"/>
              <p:cNvSpPr>
                <a:spLocks/>
              </p:cNvSpPr>
              <p:nvPr/>
            </p:nvSpPr>
            <p:spPr bwMode="auto">
              <a:xfrm>
                <a:off x="463550" y="2074863"/>
                <a:ext cx="165100" cy="409575"/>
              </a:xfrm>
              <a:custGeom>
                <a:avLst/>
                <a:gdLst>
                  <a:gd name="T0" fmla="*/ 0 w 44"/>
                  <a:gd name="T1" fmla="*/ 54 h 109"/>
                  <a:gd name="T2" fmla="*/ 10 w 44"/>
                  <a:gd name="T3" fmla="*/ 109 h 109"/>
                  <a:gd name="T4" fmla="*/ 44 w 44"/>
                  <a:gd name="T5" fmla="*/ 109 h 109"/>
                  <a:gd name="T6" fmla="*/ 44 w 44"/>
                  <a:gd name="T7" fmla="*/ 0 h 109"/>
                  <a:gd name="T8" fmla="*/ 10 w 44"/>
                  <a:gd name="T9" fmla="*/ 0 h 109"/>
                  <a:gd name="T10" fmla="*/ 0 w 44"/>
                  <a:gd name="T11" fmla="*/ 54 h 109"/>
                </a:gdLst>
                <a:ahLst/>
                <a:cxnLst>
                  <a:cxn ang="0">
                    <a:pos x="T0" y="T1"/>
                  </a:cxn>
                  <a:cxn ang="0">
                    <a:pos x="T2" y="T3"/>
                  </a:cxn>
                  <a:cxn ang="0">
                    <a:pos x="T4" y="T5"/>
                  </a:cxn>
                  <a:cxn ang="0">
                    <a:pos x="T6" y="T7"/>
                  </a:cxn>
                  <a:cxn ang="0">
                    <a:pos x="T8" y="T9"/>
                  </a:cxn>
                  <a:cxn ang="0">
                    <a:pos x="T10" y="T11"/>
                  </a:cxn>
                </a:cxnLst>
                <a:rect l="0" t="0" r="r" b="b"/>
                <a:pathLst>
                  <a:path w="44" h="109">
                    <a:moveTo>
                      <a:pt x="0" y="54"/>
                    </a:moveTo>
                    <a:cubicBezTo>
                      <a:pt x="0" y="75"/>
                      <a:pt x="4" y="95"/>
                      <a:pt x="10" y="109"/>
                    </a:cubicBezTo>
                    <a:cubicBezTo>
                      <a:pt x="44" y="109"/>
                      <a:pt x="44" y="109"/>
                      <a:pt x="44" y="109"/>
                    </a:cubicBezTo>
                    <a:cubicBezTo>
                      <a:pt x="44" y="0"/>
                      <a:pt x="44" y="0"/>
                      <a:pt x="44" y="0"/>
                    </a:cubicBezTo>
                    <a:cubicBezTo>
                      <a:pt x="10" y="0"/>
                      <a:pt x="10" y="0"/>
                      <a:pt x="10" y="0"/>
                    </a:cubicBezTo>
                    <a:cubicBezTo>
                      <a:pt x="4" y="14"/>
                      <a:pt x="0" y="33"/>
                      <a:pt x="0" y="54"/>
                    </a:cubicBezTo>
                    <a:close/>
                  </a:path>
                </a:pathLst>
              </a:custGeom>
              <a:gradFill flip="none" rotWithShape="1">
                <a:gsLst>
                  <a:gs pos="0">
                    <a:schemeClr val="tx1">
                      <a:alpha val="0"/>
                    </a:schemeClr>
                  </a:gs>
                  <a:gs pos="100000">
                    <a:schemeClr val="tx1">
                      <a:alpha val="20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nvGrpSpPr>
            <p:cNvPr id="70" name="Group 69"/>
            <p:cNvGrpSpPr/>
            <p:nvPr/>
          </p:nvGrpSpPr>
          <p:grpSpPr>
            <a:xfrm flipH="1">
              <a:off x="4467241" y="1716105"/>
              <a:ext cx="627062" cy="409575"/>
              <a:chOff x="1588" y="2074863"/>
              <a:chExt cx="627062" cy="409575"/>
            </a:xfrm>
          </p:grpSpPr>
          <p:sp>
            <p:nvSpPr>
              <p:cNvPr id="71" name="Freeform 70"/>
              <p:cNvSpPr>
                <a:spLocks/>
              </p:cNvSpPr>
              <p:nvPr/>
            </p:nvSpPr>
            <p:spPr bwMode="auto">
              <a:xfrm>
                <a:off x="1588" y="2074863"/>
                <a:ext cx="627062" cy="409575"/>
              </a:xfrm>
              <a:custGeom>
                <a:avLst/>
                <a:gdLst>
                  <a:gd name="T0" fmla="*/ 0 w 395"/>
                  <a:gd name="T1" fmla="*/ 0 h 258"/>
                  <a:gd name="T2" fmla="*/ 82 w 395"/>
                  <a:gd name="T3" fmla="*/ 128 h 258"/>
                  <a:gd name="T4" fmla="*/ 0 w 395"/>
                  <a:gd name="T5" fmla="*/ 258 h 258"/>
                  <a:gd name="T6" fmla="*/ 395 w 395"/>
                  <a:gd name="T7" fmla="*/ 258 h 258"/>
                  <a:gd name="T8" fmla="*/ 395 w 395"/>
                  <a:gd name="T9" fmla="*/ 0 h 258"/>
                  <a:gd name="T10" fmla="*/ 0 w 395"/>
                  <a:gd name="T11" fmla="*/ 0 h 258"/>
                </a:gdLst>
                <a:ahLst/>
                <a:cxnLst>
                  <a:cxn ang="0">
                    <a:pos x="T0" y="T1"/>
                  </a:cxn>
                  <a:cxn ang="0">
                    <a:pos x="T2" y="T3"/>
                  </a:cxn>
                  <a:cxn ang="0">
                    <a:pos x="T4" y="T5"/>
                  </a:cxn>
                  <a:cxn ang="0">
                    <a:pos x="T6" y="T7"/>
                  </a:cxn>
                  <a:cxn ang="0">
                    <a:pos x="T8" y="T9"/>
                  </a:cxn>
                  <a:cxn ang="0">
                    <a:pos x="T10" y="T11"/>
                  </a:cxn>
                </a:cxnLst>
                <a:rect l="0" t="0" r="r" b="b"/>
                <a:pathLst>
                  <a:path w="395" h="258">
                    <a:moveTo>
                      <a:pt x="0" y="0"/>
                    </a:moveTo>
                    <a:lnTo>
                      <a:pt x="82" y="128"/>
                    </a:lnTo>
                    <a:lnTo>
                      <a:pt x="0" y="258"/>
                    </a:lnTo>
                    <a:lnTo>
                      <a:pt x="395" y="258"/>
                    </a:lnTo>
                    <a:lnTo>
                      <a:pt x="395" y="0"/>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72" name="Freeform 71"/>
              <p:cNvSpPr>
                <a:spLocks/>
              </p:cNvSpPr>
              <p:nvPr/>
            </p:nvSpPr>
            <p:spPr bwMode="auto">
              <a:xfrm>
                <a:off x="463550" y="2074863"/>
                <a:ext cx="165100" cy="409575"/>
              </a:xfrm>
              <a:custGeom>
                <a:avLst/>
                <a:gdLst>
                  <a:gd name="T0" fmla="*/ 0 w 44"/>
                  <a:gd name="T1" fmla="*/ 54 h 109"/>
                  <a:gd name="T2" fmla="*/ 10 w 44"/>
                  <a:gd name="T3" fmla="*/ 109 h 109"/>
                  <a:gd name="T4" fmla="*/ 44 w 44"/>
                  <a:gd name="T5" fmla="*/ 109 h 109"/>
                  <a:gd name="T6" fmla="*/ 44 w 44"/>
                  <a:gd name="T7" fmla="*/ 0 h 109"/>
                  <a:gd name="T8" fmla="*/ 10 w 44"/>
                  <a:gd name="T9" fmla="*/ 0 h 109"/>
                  <a:gd name="T10" fmla="*/ 0 w 44"/>
                  <a:gd name="T11" fmla="*/ 54 h 109"/>
                </a:gdLst>
                <a:ahLst/>
                <a:cxnLst>
                  <a:cxn ang="0">
                    <a:pos x="T0" y="T1"/>
                  </a:cxn>
                  <a:cxn ang="0">
                    <a:pos x="T2" y="T3"/>
                  </a:cxn>
                  <a:cxn ang="0">
                    <a:pos x="T4" y="T5"/>
                  </a:cxn>
                  <a:cxn ang="0">
                    <a:pos x="T6" y="T7"/>
                  </a:cxn>
                  <a:cxn ang="0">
                    <a:pos x="T8" y="T9"/>
                  </a:cxn>
                  <a:cxn ang="0">
                    <a:pos x="T10" y="T11"/>
                  </a:cxn>
                </a:cxnLst>
                <a:rect l="0" t="0" r="r" b="b"/>
                <a:pathLst>
                  <a:path w="44" h="109">
                    <a:moveTo>
                      <a:pt x="0" y="54"/>
                    </a:moveTo>
                    <a:cubicBezTo>
                      <a:pt x="0" y="75"/>
                      <a:pt x="4" y="95"/>
                      <a:pt x="10" y="109"/>
                    </a:cubicBezTo>
                    <a:cubicBezTo>
                      <a:pt x="44" y="109"/>
                      <a:pt x="44" y="109"/>
                      <a:pt x="44" y="109"/>
                    </a:cubicBezTo>
                    <a:cubicBezTo>
                      <a:pt x="44" y="0"/>
                      <a:pt x="44" y="0"/>
                      <a:pt x="44" y="0"/>
                    </a:cubicBezTo>
                    <a:cubicBezTo>
                      <a:pt x="10" y="0"/>
                      <a:pt x="10" y="0"/>
                      <a:pt x="10" y="0"/>
                    </a:cubicBezTo>
                    <a:cubicBezTo>
                      <a:pt x="4" y="14"/>
                      <a:pt x="0" y="33"/>
                      <a:pt x="0" y="54"/>
                    </a:cubicBezTo>
                    <a:close/>
                  </a:path>
                </a:pathLst>
              </a:custGeom>
              <a:gradFill flip="none" rotWithShape="1">
                <a:gsLst>
                  <a:gs pos="0">
                    <a:schemeClr val="tx1">
                      <a:alpha val="0"/>
                    </a:schemeClr>
                  </a:gs>
                  <a:gs pos="100000">
                    <a:schemeClr val="tx1">
                      <a:alpha val="20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nvGrpSpPr>
            <p:cNvPr id="73" name="Group 72"/>
            <p:cNvGrpSpPr/>
            <p:nvPr/>
          </p:nvGrpSpPr>
          <p:grpSpPr>
            <a:xfrm flipH="1">
              <a:off x="4390740" y="758637"/>
              <a:ext cx="627062" cy="409575"/>
              <a:chOff x="1588" y="2074863"/>
              <a:chExt cx="627062" cy="409575"/>
            </a:xfrm>
          </p:grpSpPr>
          <p:sp>
            <p:nvSpPr>
              <p:cNvPr id="74" name="Freeform 73"/>
              <p:cNvSpPr>
                <a:spLocks/>
              </p:cNvSpPr>
              <p:nvPr/>
            </p:nvSpPr>
            <p:spPr bwMode="auto">
              <a:xfrm>
                <a:off x="1588" y="2074863"/>
                <a:ext cx="627062" cy="409575"/>
              </a:xfrm>
              <a:custGeom>
                <a:avLst/>
                <a:gdLst>
                  <a:gd name="T0" fmla="*/ 0 w 395"/>
                  <a:gd name="T1" fmla="*/ 0 h 258"/>
                  <a:gd name="T2" fmla="*/ 82 w 395"/>
                  <a:gd name="T3" fmla="*/ 128 h 258"/>
                  <a:gd name="T4" fmla="*/ 0 w 395"/>
                  <a:gd name="T5" fmla="*/ 258 h 258"/>
                  <a:gd name="T6" fmla="*/ 395 w 395"/>
                  <a:gd name="T7" fmla="*/ 258 h 258"/>
                  <a:gd name="T8" fmla="*/ 395 w 395"/>
                  <a:gd name="T9" fmla="*/ 0 h 258"/>
                  <a:gd name="T10" fmla="*/ 0 w 395"/>
                  <a:gd name="T11" fmla="*/ 0 h 258"/>
                </a:gdLst>
                <a:ahLst/>
                <a:cxnLst>
                  <a:cxn ang="0">
                    <a:pos x="T0" y="T1"/>
                  </a:cxn>
                  <a:cxn ang="0">
                    <a:pos x="T2" y="T3"/>
                  </a:cxn>
                  <a:cxn ang="0">
                    <a:pos x="T4" y="T5"/>
                  </a:cxn>
                  <a:cxn ang="0">
                    <a:pos x="T6" y="T7"/>
                  </a:cxn>
                  <a:cxn ang="0">
                    <a:pos x="T8" y="T9"/>
                  </a:cxn>
                  <a:cxn ang="0">
                    <a:pos x="T10" y="T11"/>
                  </a:cxn>
                </a:cxnLst>
                <a:rect l="0" t="0" r="r" b="b"/>
                <a:pathLst>
                  <a:path w="395" h="258">
                    <a:moveTo>
                      <a:pt x="0" y="0"/>
                    </a:moveTo>
                    <a:lnTo>
                      <a:pt x="82" y="128"/>
                    </a:lnTo>
                    <a:lnTo>
                      <a:pt x="0" y="258"/>
                    </a:lnTo>
                    <a:lnTo>
                      <a:pt x="395" y="258"/>
                    </a:lnTo>
                    <a:lnTo>
                      <a:pt x="395" y="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75" name="Freeform 74"/>
              <p:cNvSpPr>
                <a:spLocks/>
              </p:cNvSpPr>
              <p:nvPr/>
            </p:nvSpPr>
            <p:spPr bwMode="auto">
              <a:xfrm>
                <a:off x="463550" y="2074863"/>
                <a:ext cx="165100" cy="409575"/>
              </a:xfrm>
              <a:custGeom>
                <a:avLst/>
                <a:gdLst>
                  <a:gd name="T0" fmla="*/ 0 w 44"/>
                  <a:gd name="T1" fmla="*/ 54 h 109"/>
                  <a:gd name="T2" fmla="*/ 10 w 44"/>
                  <a:gd name="T3" fmla="*/ 109 h 109"/>
                  <a:gd name="T4" fmla="*/ 44 w 44"/>
                  <a:gd name="T5" fmla="*/ 109 h 109"/>
                  <a:gd name="T6" fmla="*/ 44 w 44"/>
                  <a:gd name="T7" fmla="*/ 0 h 109"/>
                  <a:gd name="T8" fmla="*/ 10 w 44"/>
                  <a:gd name="T9" fmla="*/ 0 h 109"/>
                  <a:gd name="T10" fmla="*/ 0 w 44"/>
                  <a:gd name="T11" fmla="*/ 54 h 109"/>
                </a:gdLst>
                <a:ahLst/>
                <a:cxnLst>
                  <a:cxn ang="0">
                    <a:pos x="T0" y="T1"/>
                  </a:cxn>
                  <a:cxn ang="0">
                    <a:pos x="T2" y="T3"/>
                  </a:cxn>
                  <a:cxn ang="0">
                    <a:pos x="T4" y="T5"/>
                  </a:cxn>
                  <a:cxn ang="0">
                    <a:pos x="T6" y="T7"/>
                  </a:cxn>
                  <a:cxn ang="0">
                    <a:pos x="T8" y="T9"/>
                  </a:cxn>
                  <a:cxn ang="0">
                    <a:pos x="T10" y="T11"/>
                  </a:cxn>
                </a:cxnLst>
                <a:rect l="0" t="0" r="r" b="b"/>
                <a:pathLst>
                  <a:path w="44" h="109">
                    <a:moveTo>
                      <a:pt x="0" y="54"/>
                    </a:moveTo>
                    <a:cubicBezTo>
                      <a:pt x="0" y="75"/>
                      <a:pt x="4" y="95"/>
                      <a:pt x="10" y="109"/>
                    </a:cubicBezTo>
                    <a:cubicBezTo>
                      <a:pt x="44" y="109"/>
                      <a:pt x="44" y="109"/>
                      <a:pt x="44" y="109"/>
                    </a:cubicBezTo>
                    <a:cubicBezTo>
                      <a:pt x="44" y="0"/>
                      <a:pt x="44" y="0"/>
                      <a:pt x="44" y="0"/>
                    </a:cubicBezTo>
                    <a:cubicBezTo>
                      <a:pt x="10" y="0"/>
                      <a:pt x="10" y="0"/>
                      <a:pt x="10" y="0"/>
                    </a:cubicBezTo>
                    <a:cubicBezTo>
                      <a:pt x="4" y="14"/>
                      <a:pt x="0" y="33"/>
                      <a:pt x="0" y="54"/>
                    </a:cubicBezTo>
                    <a:close/>
                  </a:path>
                </a:pathLst>
              </a:custGeom>
              <a:gradFill flip="none" rotWithShape="1">
                <a:gsLst>
                  <a:gs pos="0">
                    <a:schemeClr val="tx1">
                      <a:alpha val="0"/>
                    </a:schemeClr>
                  </a:gs>
                  <a:gs pos="100000">
                    <a:schemeClr val="tx1">
                      <a:alpha val="20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grpSp>
        <p:nvGrpSpPr>
          <p:cNvPr id="78" name="Group 77"/>
          <p:cNvGrpSpPr/>
          <p:nvPr/>
        </p:nvGrpSpPr>
        <p:grpSpPr>
          <a:xfrm flipH="1">
            <a:off x="5110063" y="4633603"/>
            <a:ext cx="470297" cy="307181"/>
            <a:chOff x="1588" y="2074863"/>
            <a:chExt cx="627062" cy="409575"/>
          </a:xfrm>
        </p:grpSpPr>
        <p:sp>
          <p:nvSpPr>
            <p:cNvPr id="94" name="Freeform 93"/>
            <p:cNvSpPr>
              <a:spLocks/>
            </p:cNvSpPr>
            <p:nvPr/>
          </p:nvSpPr>
          <p:spPr bwMode="auto">
            <a:xfrm>
              <a:off x="1588" y="2074863"/>
              <a:ext cx="627062" cy="409575"/>
            </a:xfrm>
            <a:custGeom>
              <a:avLst/>
              <a:gdLst>
                <a:gd name="T0" fmla="*/ 0 w 395"/>
                <a:gd name="T1" fmla="*/ 0 h 258"/>
                <a:gd name="T2" fmla="*/ 82 w 395"/>
                <a:gd name="T3" fmla="*/ 128 h 258"/>
                <a:gd name="T4" fmla="*/ 0 w 395"/>
                <a:gd name="T5" fmla="*/ 258 h 258"/>
                <a:gd name="T6" fmla="*/ 395 w 395"/>
                <a:gd name="T7" fmla="*/ 258 h 258"/>
                <a:gd name="T8" fmla="*/ 395 w 395"/>
                <a:gd name="T9" fmla="*/ 0 h 258"/>
                <a:gd name="T10" fmla="*/ 0 w 395"/>
                <a:gd name="T11" fmla="*/ 0 h 258"/>
              </a:gdLst>
              <a:ahLst/>
              <a:cxnLst>
                <a:cxn ang="0">
                  <a:pos x="T0" y="T1"/>
                </a:cxn>
                <a:cxn ang="0">
                  <a:pos x="T2" y="T3"/>
                </a:cxn>
                <a:cxn ang="0">
                  <a:pos x="T4" y="T5"/>
                </a:cxn>
                <a:cxn ang="0">
                  <a:pos x="T6" y="T7"/>
                </a:cxn>
                <a:cxn ang="0">
                  <a:pos x="T8" y="T9"/>
                </a:cxn>
                <a:cxn ang="0">
                  <a:pos x="T10" y="T11"/>
                </a:cxn>
              </a:cxnLst>
              <a:rect l="0" t="0" r="r" b="b"/>
              <a:pathLst>
                <a:path w="395" h="258">
                  <a:moveTo>
                    <a:pt x="0" y="0"/>
                  </a:moveTo>
                  <a:lnTo>
                    <a:pt x="82" y="128"/>
                  </a:lnTo>
                  <a:lnTo>
                    <a:pt x="0" y="258"/>
                  </a:lnTo>
                  <a:lnTo>
                    <a:pt x="395" y="258"/>
                  </a:lnTo>
                  <a:lnTo>
                    <a:pt x="395" y="0"/>
                  </a:lnTo>
                  <a:lnTo>
                    <a:pt x="0"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95" name="Freeform 94"/>
            <p:cNvSpPr>
              <a:spLocks/>
            </p:cNvSpPr>
            <p:nvPr/>
          </p:nvSpPr>
          <p:spPr bwMode="auto">
            <a:xfrm>
              <a:off x="463550" y="2074863"/>
              <a:ext cx="165100" cy="409575"/>
            </a:xfrm>
            <a:custGeom>
              <a:avLst/>
              <a:gdLst>
                <a:gd name="T0" fmla="*/ 0 w 44"/>
                <a:gd name="T1" fmla="*/ 54 h 109"/>
                <a:gd name="T2" fmla="*/ 10 w 44"/>
                <a:gd name="T3" fmla="*/ 109 h 109"/>
                <a:gd name="T4" fmla="*/ 44 w 44"/>
                <a:gd name="T5" fmla="*/ 109 h 109"/>
                <a:gd name="T6" fmla="*/ 44 w 44"/>
                <a:gd name="T7" fmla="*/ 0 h 109"/>
                <a:gd name="T8" fmla="*/ 10 w 44"/>
                <a:gd name="T9" fmla="*/ 0 h 109"/>
                <a:gd name="T10" fmla="*/ 0 w 44"/>
                <a:gd name="T11" fmla="*/ 54 h 109"/>
              </a:gdLst>
              <a:ahLst/>
              <a:cxnLst>
                <a:cxn ang="0">
                  <a:pos x="T0" y="T1"/>
                </a:cxn>
                <a:cxn ang="0">
                  <a:pos x="T2" y="T3"/>
                </a:cxn>
                <a:cxn ang="0">
                  <a:pos x="T4" y="T5"/>
                </a:cxn>
                <a:cxn ang="0">
                  <a:pos x="T6" y="T7"/>
                </a:cxn>
                <a:cxn ang="0">
                  <a:pos x="T8" y="T9"/>
                </a:cxn>
                <a:cxn ang="0">
                  <a:pos x="T10" y="T11"/>
                </a:cxn>
              </a:cxnLst>
              <a:rect l="0" t="0" r="r" b="b"/>
              <a:pathLst>
                <a:path w="44" h="109">
                  <a:moveTo>
                    <a:pt x="0" y="54"/>
                  </a:moveTo>
                  <a:cubicBezTo>
                    <a:pt x="0" y="75"/>
                    <a:pt x="4" y="95"/>
                    <a:pt x="10" y="109"/>
                  </a:cubicBezTo>
                  <a:cubicBezTo>
                    <a:pt x="44" y="109"/>
                    <a:pt x="44" y="109"/>
                    <a:pt x="44" y="109"/>
                  </a:cubicBezTo>
                  <a:cubicBezTo>
                    <a:pt x="44" y="0"/>
                    <a:pt x="44" y="0"/>
                    <a:pt x="44" y="0"/>
                  </a:cubicBezTo>
                  <a:cubicBezTo>
                    <a:pt x="10" y="0"/>
                    <a:pt x="10" y="0"/>
                    <a:pt x="10" y="0"/>
                  </a:cubicBezTo>
                  <a:cubicBezTo>
                    <a:pt x="4" y="14"/>
                    <a:pt x="0" y="33"/>
                    <a:pt x="0" y="54"/>
                  </a:cubicBezTo>
                  <a:close/>
                </a:path>
              </a:pathLst>
            </a:custGeom>
            <a:gradFill flip="none" rotWithShape="1">
              <a:gsLst>
                <a:gs pos="0">
                  <a:schemeClr val="tx1">
                    <a:alpha val="0"/>
                  </a:schemeClr>
                </a:gs>
                <a:gs pos="100000">
                  <a:schemeClr val="tx1">
                    <a:alpha val="20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nvGrpSpPr>
          <p:cNvPr id="79" name="Group 78"/>
          <p:cNvGrpSpPr/>
          <p:nvPr/>
        </p:nvGrpSpPr>
        <p:grpSpPr>
          <a:xfrm flipH="1">
            <a:off x="5056743" y="3986872"/>
            <a:ext cx="470297" cy="307181"/>
            <a:chOff x="1588" y="2074863"/>
            <a:chExt cx="627062" cy="409575"/>
          </a:xfrm>
        </p:grpSpPr>
        <p:sp>
          <p:nvSpPr>
            <p:cNvPr id="92" name="Freeform 91"/>
            <p:cNvSpPr>
              <a:spLocks/>
            </p:cNvSpPr>
            <p:nvPr/>
          </p:nvSpPr>
          <p:spPr bwMode="auto">
            <a:xfrm>
              <a:off x="1588" y="2074863"/>
              <a:ext cx="627062" cy="409575"/>
            </a:xfrm>
            <a:custGeom>
              <a:avLst/>
              <a:gdLst>
                <a:gd name="T0" fmla="*/ 0 w 395"/>
                <a:gd name="T1" fmla="*/ 0 h 258"/>
                <a:gd name="T2" fmla="*/ 82 w 395"/>
                <a:gd name="T3" fmla="*/ 128 h 258"/>
                <a:gd name="T4" fmla="*/ 0 w 395"/>
                <a:gd name="T5" fmla="*/ 258 h 258"/>
                <a:gd name="T6" fmla="*/ 395 w 395"/>
                <a:gd name="T7" fmla="*/ 258 h 258"/>
                <a:gd name="T8" fmla="*/ 395 w 395"/>
                <a:gd name="T9" fmla="*/ 0 h 258"/>
                <a:gd name="T10" fmla="*/ 0 w 395"/>
                <a:gd name="T11" fmla="*/ 0 h 258"/>
              </a:gdLst>
              <a:ahLst/>
              <a:cxnLst>
                <a:cxn ang="0">
                  <a:pos x="T0" y="T1"/>
                </a:cxn>
                <a:cxn ang="0">
                  <a:pos x="T2" y="T3"/>
                </a:cxn>
                <a:cxn ang="0">
                  <a:pos x="T4" y="T5"/>
                </a:cxn>
                <a:cxn ang="0">
                  <a:pos x="T6" y="T7"/>
                </a:cxn>
                <a:cxn ang="0">
                  <a:pos x="T8" y="T9"/>
                </a:cxn>
                <a:cxn ang="0">
                  <a:pos x="T10" y="T11"/>
                </a:cxn>
              </a:cxnLst>
              <a:rect l="0" t="0" r="r" b="b"/>
              <a:pathLst>
                <a:path w="395" h="258">
                  <a:moveTo>
                    <a:pt x="0" y="0"/>
                  </a:moveTo>
                  <a:lnTo>
                    <a:pt x="82" y="128"/>
                  </a:lnTo>
                  <a:lnTo>
                    <a:pt x="0" y="258"/>
                  </a:lnTo>
                  <a:lnTo>
                    <a:pt x="395" y="258"/>
                  </a:lnTo>
                  <a:lnTo>
                    <a:pt x="395" y="0"/>
                  </a:lnTo>
                  <a:lnTo>
                    <a:pt x="0" y="0"/>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93" name="Freeform 92"/>
            <p:cNvSpPr>
              <a:spLocks/>
            </p:cNvSpPr>
            <p:nvPr/>
          </p:nvSpPr>
          <p:spPr bwMode="auto">
            <a:xfrm>
              <a:off x="463550" y="2074863"/>
              <a:ext cx="165100" cy="409575"/>
            </a:xfrm>
            <a:custGeom>
              <a:avLst/>
              <a:gdLst>
                <a:gd name="T0" fmla="*/ 0 w 44"/>
                <a:gd name="T1" fmla="*/ 54 h 109"/>
                <a:gd name="T2" fmla="*/ 10 w 44"/>
                <a:gd name="T3" fmla="*/ 109 h 109"/>
                <a:gd name="T4" fmla="*/ 44 w 44"/>
                <a:gd name="T5" fmla="*/ 109 h 109"/>
                <a:gd name="T6" fmla="*/ 44 w 44"/>
                <a:gd name="T7" fmla="*/ 0 h 109"/>
                <a:gd name="T8" fmla="*/ 10 w 44"/>
                <a:gd name="T9" fmla="*/ 0 h 109"/>
                <a:gd name="T10" fmla="*/ 0 w 44"/>
                <a:gd name="T11" fmla="*/ 54 h 109"/>
              </a:gdLst>
              <a:ahLst/>
              <a:cxnLst>
                <a:cxn ang="0">
                  <a:pos x="T0" y="T1"/>
                </a:cxn>
                <a:cxn ang="0">
                  <a:pos x="T2" y="T3"/>
                </a:cxn>
                <a:cxn ang="0">
                  <a:pos x="T4" y="T5"/>
                </a:cxn>
                <a:cxn ang="0">
                  <a:pos x="T6" y="T7"/>
                </a:cxn>
                <a:cxn ang="0">
                  <a:pos x="T8" y="T9"/>
                </a:cxn>
                <a:cxn ang="0">
                  <a:pos x="T10" y="T11"/>
                </a:cxn>
              </a:cxnLst>
              <a:rect l="0" t="0" r="r" b="b"/>
              <a:pathLst>
                <a:path w="44" h="109">
                  <a:moveTo>
                    <a:pt x="0" y="54"/>
                  </a:moveTo>
                  <a:cubicBezTo>
                    <a:pt x="0" y="75"/>
                    <a:pt x="4" y="95"/>
                    <a:pt x="10" y="109"/>
                  </a:cubicBezTo>
                  <a:cubicBezTo>
                    <a:pt x="44" y="109"/>
                    <a:pt x="44" y="109"/>
                    <a:pt x="44" y="109"/>
                  </a:cubicBezTo>
                  <a:cubicBezTo>
                    <a:pt x="44" y="0"/>
                    <a:pt x="44" y="0"/>
                    <a:pt x="44" y="0"/>
                  </a:cubicBezTo>
                  <a:cubicBezTo>
                    <a:pt x="10" y="0"/>
                    <a:pt x="10" y="0"/>
                    <a:pt x="10" y="0"/>
                  </a:cubicBezTo>
                  <a:cubicBezTo>
                    <a:pt x="4" y="14"/>
                    <a:pt x="0" y="33"/>
                    <a:pt x="0" y="54"/>
                  </a:cubicBezTo>
                  <a:close/>
                </a:path>
              </a:pathLst>
            </a:custGeom>
            <a:gradFill flip="none" rotWithShape="1">
              <a:gsLst>
                <a:gs pos="0">
                  <a:schemeClr val="tx1">
                    <a:alpha val="0"/>
                  </a:schemeClr>
                </a:gs>
                <a:gs pos="100000">
                  <a:schemeClr val="tx1">
                    <a:alpha val="20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nvGrpSpPr>
          <p:cNvPr id="80" name="Group 79"/>
          <p:cNvGrpSpPr/>
          <p:nvPr/>
        </p:nvGrpSpPr>
        <p:grpSpPr>
          <a:xfrm flipH="1">
            <a:off x="4994790" y="3340137"/>
            <a:ext cx="470297" cy="307181"/>
            <a:chOff x="1588" y="2074863"/>
            <a:chExt cx="627062" cy="409575"/>
          </a:xfrm>
        </p:grpSpPr>
        <p:sp>
          <p:nvSpPr>
            <p:cNvPr id="90" name="Freeform 89"/>
            <p:cNvSpPr>
              <a:spLocks/>
            </p:cNvSpPr>
            <p:nvPr/>
          </p:nvSpPr>
          <p:spPr bwMode="auto">
            <a:xfrm>
              <a:off x="1588" y="2074863"/>
              <a:ext cx="627062" cy="409575"/>
            </a:xfrm>
            <a:custGeom>
              <a:avLst/>
              <a:gdLst>
                <a:gd name="T0" fmla="*/ 0 w 395"/>
                <a:gd name="T1" fmla="*/ 0 h 258"/>
                <a:gd name="T2" fmla="*/ 82 w 395"/>
                <a:gd name="T3" fmla="*/ 128 h 258"/>
                <a:gd name="T4" fmla="*/ 0 w 395"/>
                <a:gd name="T5" fmla="*/ 258 h 258"/>
                <a:gd name="T6" fmla="*/ 395 w 395"/>
                <a:gd name="T7" fmla="*/ 258 h 258"/>
                <a:gd name="T8" fmla="*/ 395 w 395"/>
                <a:gd name="T9" fmla="*/ 0 h 258"/>
                <a:gd name="T10" fmla="*/ 0 w 395"/>
                <a:gd name="T11" fmla="*/ 0 h 258"/>
              </a:gdLst>
              <a:ahLst/>
              <a:cxnLst>
                <a:cxn ang="0">
                  <a:pos x="T0" y="T1"/>
                </a:cxn>
                <a:cxn ang="0">
                  <a:pos x="T2" y="T3"/>
                </a:cxn>
                <a:cxn ang="0">
                  <a:pos x="T4" y="T5"/>
                </a:cxn>
                <a:cxn ang="0">
                  <a:pos x="T6" y="T7"/>
                </a:cxn>
                <a:cxn ang="0">
                  <a:pos x="T8" y="T9"/>
                </a:cxn>
                <a:cxn ang="0">
                  <a:pos x="T10" y="T11"/>
                </a:cxn>
              </a:cxnLst>
              <a:rect l="0" t="0" r="r" b="b"/>
              <a:pathLst>
                <a:path w="395" h="258">
                  <a:moveTo>
                    <a:pt x="0" y="0"/>
                  </a:moveTo>
                  <a:lnTo>
                    <a:pt x="82" y="128"/>
                  </a:lnTo>
                  <a:lnTo>
                    <a:pt x="0" y="258"/>
                  </a:lnTo>
                  <a:lnTo>
                    <a:pt x="395" y="258"/>
                  </a:lnTo>
                  <a:lnTo>
                    <a:pt x="395" y="0"/>
                  </a:lnTo>
                  <a:lnTo>
                    <a:pt x="0"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91" name="Freeform 90"/>
            <p:cNvSpPr>
              <a:spLocks/>
            </p:cNvSpPr>
            <p:nvPr/>
          </p:nvSpPr>
          <p:spPr bwMode="auto">
            <a:xfrm>
              <a:off x="463550" y="2074863"/>
              <a:ext cx="165100" cy="409575"/>
            </a:xfrm>
            <a:custGeom>
              <a:avLst/>
              <a:gdLst>
                <a:gd name="T0" fmla="*/ 0 w 44"/>
                <a:gd name="T1" fmla="*/ 54 h 109"/>
                <a:gd name="T2" fmla="*/ 10 w 44"/>
                <a:gd name="T3" fmla="*/ 109 h 109"/>
                <a:gd name="T4" fmla="*/ 44 w 44"/>
                <a:gd name="T5" fmla="*/ 109 h 109"/>
                <a:gd name="T6" fmla="*/ 44 w 44"/>
                <a:gd name="T7" fmla="*/ 0 h 109"/>
                <a:gd name="T8" fmla="*/ 10 w 44"/>
                <a:gd name="T9" fmla="*/ 0 h 109"/>
                <a:gd name="T10" fmla="*/ 0 w 44"/>
                <a:gd name="T11" fmla="*/ 54 h 109"/>
              </a:gdLst>
              <a:ahLst/>
              <a:cxnLst>
                <a:cxn ang="0">
                  <a:pos x="T0" y="T1"/>
                </a:cxn>
                <a:cxn ang="0">
                  <a:pos x="T2" y="T3"/>
                </a:cxn>
                <a:cxn ang="0">
                  <a:pos x="T4" y="T5"/>
                </a:cxn>
                <a:cxn ang="0">
                  <a:pos x="T6" y="T7"/>
                </a:cxn>
                <a:cxn ang="0">
                  <a:pos x="T8" y="T9"/>
                </a:cxn>
                <a:cxn ang="0">
                  <a:pos x="T10" y="T11"/>
                </a:cxn>
              </a:cxnLst>
              <a:rect l="0" t="0" r="r" b="b"/>
              <a:pathLst>
                <a:path w="44" h="109">
                  <a:moveTo>
                    <a:pt x="0" y="54"/>
                  </a:moveTo>
                  <a:cubicBezTo>
                    <a:pt x="0" y="75"/>
                    <a:pt x="4" y="95"/>
                    <a:pt x="10" y="109"/>
                  </a:cubicBezTo>
                  <a:cubicBezTo>
                    <a:pt x="44" y="109"/>
                    <a:pt x="44" y="109"/>
                    <a:pt x="44" y="109"/>
                  </a:cubicBezTo>
                  <a:cubicBezTo>
                    <a:pt x="44" y="0"/>
                    <a:pt x="44" y="0"/>
                    <a:pt x="44" y="0"/>
                  </a:cubicBezTo>
                  <a:cubicBezTo>
                    <a:pt x="10" y="0"/>
                    <a:pt x="10" y="0"/>
                    <a:pt x="10" y="0"/>
                  </a:cubicBezTo>
                  <a:cubicBezTo>
                    <a:pt x="4" y="14"/>
                    <a:pt x="0" y="33"/>
                    <a:pt x="0" y="54"/>
                  </a:cubicBezTo>
                  <a:close/>
                </a:path>
              </a:pathLst>
            </a:custGeom>
            <a:gradFill flip="none" rotWithShape="1">
              <a:gsLst>
                <a:gs pos="0">
                  <a:schemeClr val="tx1">
                    <a:alpha val="0"/>
                  </a:schemeClr>
                </a:gs>
                <a:gs pos="100000">
                  <a:schemeClr val="tx1">
                    <a:alpha val="20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nvGrpSpPr>
          <p:cNvPr id="81" name="Group 80"/>
          <p:cNvGrpSpPr/>
          <p:nvPr/>
        </p:nvGrpSpPr>
        <p:grpSpPr>
          <a:xfrm flipH="1">
            <a:off x="4937445" y="2693404"/>
            <a:ext cx="470297" cy="307181"/>
            <a:chOff x="1588" y="2074863"/>
            <a:chExt cx="627062" cy="409575"/>
          </a:xfrm>
        </p:grpSpPr>
        <p:sp>
          <p:nvSpPr>
            <p:cNvPr id="88" name="Freeform 87"/>
            <p:cNvSpPr>
              <a:spLocks/>
            </p:cNvSpPr>
            <p:nvPr/>
          </p:nvSpPr>
          <p:spPr bwMode="auto">
            <a:xfrm>
              <a:off x="1588" y="2074863"/>
              <a:ext cx="627062" cy="409575"/>
            </a:xfrm>
            <a:custGeom>
              <a:avLst/>
              <a:gdLst>
                <a:gd name="T0" fmla="*/ 0 w 395"/>
                <a:gd name="T1" fmla="*/ 0 h 258"/>
                <a:gd name="T2" fmla="*/ 82 w 395"/>
                <a:gd name="T3" fmla="*/ 128 h 258"/>
                <a:gd name="T4" fmla="*/ 0 w 395"/>
                <a:gd name="T5" fmla="*/ 258 h 258"/>
                <a:gd name="T6" fmla="*/ 395 w 395"/>
                <a:gd name="T7" fmla="*/ 258 h 258"/>
                <a:gd name="T8" fmla="*/ 395 w 395"/>
                <a:gd name="T9" fmla="*/ 0 h 258"/>
                <a:gd name="T10" fmla="*/ 0 w 395"/>
                <a:gd name="T11" fmla="*/ 0 h 258"/>
              </a:gdLst>
              <a:ahLst/>
              <a:cxnLst>
                <a:cxn ang="0">
                  <a:pos x="T0" y="T1"/>
                </a:cxn>
                <a:cxn ang="0">
                  <a:pos x="T2" y="T3"/>
                </a:cxn>
                <a:cxn ang="0">
                  <a:pos x="T4" y="T5"/>
                </a:cxn>
                <a:cxn ang="0">
                  <a:pos x="T6" y="T7"/>
                </a:cxn>
                <a:cxn ang="0">
                  <a:pos x="T8" y="T9"/>
                </a:cxn>
                <a:cxn ang="0">
                  <a:pos x="T10" y="T11"/>
                </a:cxn>
              </a:cxnLst>
              <a:rect l="0" t="0" r="r" b="b"/>
              <a:pathLst>
                <a:path w="395" h="258">
                  <a:moveTo>
                    <a:pt x="0" y="0"/>
                  </a:moveTo>
                  <a:lnTo>
                    <a:pt x="82" y="128"/>
                  </a:lnTo>
                  <a:lnTo>
                    <a:pt x="0" y="258"/>
                  </a:lnTo>
                  <a:lnTo>
                    <a:pt x="395" y="258"/>
                  </a:lnTo>
                  <a:lnTo>
                    <a:pt x="395" y="0"/>
                  </a:ln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89" name="Freeform 88"/>
            <p:cNvSpPr>
              <a:spLocks/>
            </p:cNvSpPr>
            <p:nvPr/>
          </p:nvSpPr>
          <p:spPr bwMode="auto">
            <a:xfrm>
              <a:off x="463550" y="2074863"/>
              <a:ext cx="165100" cy="409575"/>
            </a:xfrm>
            <a:custGeom>
              <a:avLst/>
              <a:gdLst>
                <a:gd name="T0" fmla="*/ 0 w 44"/>
                <a:gd name="T1" fmla="*/ 54 h 109"/>
                <a:gd name="T2" fmla="*/ 10 w 44"/>
                <a:gd name="T3" fmla="*/ 109 h 109"/>
                <a:gd name="T4" fmla="*/ 44 w 44"/>
                <a:gd name="T5" fmla="*/ 109 h 109"/>
                <a:gd name="T6" fmla="*/ 44 w 44"/>
                <a:gd name="T7" fmla="*/ 0 h 109"/>
                <a:gd name="T8" fmla="*/ 10 w 44"/>
                <a:gd name="T9" fmla="*/ 0 h 109"/>
                <a:gd name="T10" fmla="*/ 0 w 44"/>
                <a:gd name="T11" fmla="*/ 54 h 109"/>
              </a:gdLst>
              <a:ahLst/>
              <a:cxnLst>
                <a:cxn ang="0">
                  <a:pos x="T0" y="T1"/>
                </a:cxn>
                <a:cxn ang="0">
                  <a:pos x="T2" y="T3"/>
                </a:cxn>
                <a:cxn ang="0">
                  <a:pos x="T4" y="T5"/>
                </a:cxn>
                <a:cxn ang="0">
                  <a:pos x="T6" y="T7"/>
                </a:cxn>
                <a:cxn ang="0">
                  <a:pos x="T8" y="T9"/>
                </a:cxn>
                <a:cxn ang="0">
                  <a:pos x="T10" y="T11"/>
                </a:cxn>
              </a:cxnLst>
              <a:rect l="0" t="0" r="r" b="b"/>
              <a:pathLst>
                <a:path w="44" h="109">
                  <a:moveTo>
                    <a:pt x="0" y="54"/>
                  </a:moveTo>
                  <a:cubicBezTo>
                    <a:pt x="0" y="75"/>
                    <a:pt x="4" y="95"/>
                    <a:pt x="10" y="109"/>
                  </a:cubicBezTo>
                  <a:cubicBezTo>
                    <a:pt x="44" y="109"/>
                    <a:pt x="44" y="109"/>
                    <a:pt x="44" y="109"/>
                  </a:cubicBezTo>
                  <a:cubicBezTo>
                    <a:pt x="44" y="0"/>
                    <a:pt x="44" y="0"/>
                    <a:pt x="44" y="0"/>
                  </a:cubicBezTo>
                  <a:cubicBezTo>
                    <a:pt x="10" y="0"/>
                    <a:pt x="10" y="0"/>
                    <a:pt x="10" y="0"/>
                  </a:cubicBezTo>
                  <a:cubicBezTo>
                    <a:pt x="4" y="14"/>
                    <a:pt x="0" y="33"/>
                    <a:pt x="0" y="54"/>
                  </a:cubicBezTo>
                  <a:close/>
                </a:path>
              </a:pathLst>
            </a:custGeom>
            <a:gradFill flip="none" rotWithShape="1">
              <a:gsLst>
                <a:gs pos="0">
                  <a:schemeClr val="tx1">
                    <a:alpha val="0"/>
                  </a:schemeClr>
                </a:gs>
                <a:gs pos="100000">
                  <a:schemeClr val="tx1">
                    <a:alpha val="20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nvGrpSpPr>
          <p:cNvPr id="82" name="Group 81"/>
          <p:cNvGrpSpPr/>
          <p:nvPr/>
        </p:nvGrpSpPr>
        <p:grpSpPr>
          <a:xfrm flipH="1">
            <a:off x="4878166" y="2046669"/>
            <a:ext cx="470297" cy="307181"/>
            <a:chOff x="1588" y="2074863"/>
            <a:chExt cx="627062" cy="409575"/>
          </a:xfrm>
        </p:grpSpPr>
        <p:sp>
          <p:nvSpPr>
            <p:cNvPr id="86" name="Freeform 85"/>
            <p:cNvSpPr>
              <a:spLocks/>
            </p:cNvSpPr>
            <p:nvPr/>
          </p:nvSpPr>
          <p:spPr bwMode="auto">
            <a:xfrm>
              <a:off x="1588" y="2074863"/>
              <a:ext cx="627062" cy="409575"/>
            </a:xfrm>
            <a:custGeom>
              <a:avLst/>
              <a:gdLst>
                <a:gd name="T0" fmla="*/ 0 w 395"/>
                <a:gd name="T1" fmla="*/ 0 h 258"/>
                <a:gd name="T2" fmla="*/ 82 w 395"/>
                <a:gd name="T3" fmla="*/ 128 h 258"/>
                <a:gd name="T4" fmla="*/ 0 w 395"/>
                <a:gd name="T5" fmla="*/ 258 h 258"/>
                <a:gd name="T6" fmla="*/ 395 w 395"/>
                <a:gd name="T7" fmla="*/ 258 h 258"/>
                <a:gd name="T8" fmla="*/ 395 w 395"/>
                <a:gd name="T9" fmla="*/ 0 h 258"/>
                <a:gd name="T10" fmla="*/ 0 w 395"/>
                <a:gd name="T11" fmla="*/ 0 h 258"/>
              </a:gdLst>
              <a:ahLst/>
              <a:cxnLst>
                <a:cxn ang="0">
                  <a:pos x="T0" y="T1"/>
                </a:cxn>
                <a:cxn ang="0">
                  <a:pos x="T2" y="T3"/>
                </a:cxn>
                <a:cxn ang="0">
                  <a:pos x="T4" y="T5"/>
                </a:cxn>
                <a:cxn ang="0">
                  <a:pos x="T6" y="T7"/>
                </a:cxn>
                <a:cxn ang="0">
                  <a:pos x="T8" y="T9"/>
                </a:cxn>
                <a:cxn ang="0">
                  <a:pos x="T10" y="T11"/>
                </a:cxn>
              </a:cxnLst>
              <a:rect l="0" t="0" r="r" b="b"/>
              <a:pathLst>
                <a:path w="395" h="258">
                  <a:moveTo>
                    <a:pt x="0" y="0"/>
                  </a:moveTo>
                  <a:lnTo>
                    <a:pt x="82" y="128"/>
                  </a:lnTo>
                  <a:lnTo>
                    <a:pt x="0" y="258"/>
                  </a:lnTo>
                  <a:lnTo>
                    <a:pt x="395" y="258"/>
                  </a:lnTo>
                  <a:lnTo>
                    <a:pt x="395" y="0"/>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87" name="Freeform 86"/>
            <p:cNvSpPr>
              <a:spLocks/>
            </p:cNvSpPr>
            <p:nvPr/>
          </p:nvSpPr>
          <p:spPr bwMode="auto">
            <a:xfrm>
              <a:off x="463550" y="2074863"/>
              <a:ext cx="165100" cy="409575"/>
            </a:xfrm>
            <a:custGeom>
              <a:avLst/>
              <a:gdLst>
                <a:gd name="T0" fmla="*/ 0 w 44"/>
                <a:gd name="T1" fmla="*/ 54 h 109"/>
                <a:gd name="T2" fmla="*/ 10 w 44"/>
                <a:gd name="T3" fmla="*/ 109 h 109"/>
                <a:gd name="T4" fmla="*/ 44 w 44"/>
                <a:gd name="T5" fmla="*/ 109 h 109"/>
                <a:gd name="T6" fmla="*/ 44 w 44"/>
                <a:gd name="T7" fmla="*/ 0 h 109"/>
                <a:gd name="T8" fmla="*/ 10 w 44"/>
                <a:gd name="T9" fmla="*/ 0 h 109"/>
                <a:gd name="T10" fmla="*/ 0 w 44"/>
                <a:gd name="T11" fmla="*/ 54 h 109"/>
              </a:gdLst>
              <a:ahLst/>
              <a:cxnLst>
                <a:cxn ang="0">
                  <a:pos x="T0" y="T1"/>
                </a:cxn>
                <a:cxn ang="0">
                  <a:pos x="T2" y="T3"/>
                </a:cxn>
                <a:cxn ang="0">
                  <a:pos x="T4" y="T5"/>
                </a:cxn>
                <a:cxn ang="0">
                  <a:pos x="T6" y="T7"/>
                </a:cxn>
                <a:cxn ang="0">
                  <a:pos x="T8" y="T9"/>
                </a:cxn>
                <a:cxn ang="0">
                  <a:pos x="T10" y="T11"/>
                </a:cxn>
              </a:cxnLst>
              <a:rect l="0" t="0" r="r" b="b"/>
              <a:pathLst>
                <a:path w="44" h="109">
                  <a:moveTo>
                    <a:pt x="0" y="54"/>
                  </a:moveTo>
                  <a:cubicBezTo>
                    <a:pt x="0" y="75"/>
                    <a:pt x="4" y="95"/>
                    <a:pt x="10" y="109"/>
                  </a:cubicBezTo>
                  <a:cubicBezTo>
                    <a:pt x="44" y="109"/>
                    <a:pt x="44" y="109"/>
                    <a:pt x="44" y="109"/>
                  </a:cubicBezTo>
                  <a:cubicBezTo>
                    <a:pt x="44" y="0"/>
                    <a:pt x="44" y="0"/>
                    <a:pt x="44" y="0"/>
                  </a:cubicBezTo>
                  <a:cubicBezTo>
                    <a:pt x="10" y="0"/>
                    <a:pt x="10" y="0"/>
                    <a:pt x="10" y="0"/>
                  </a:cubicBezTo>
                  <a:cubicBezTo>
                    <a:pt x="4" y="14"/>
                    <a:pt x="0" y="33"/>
                    <a:pt x="0" y="54"/>
                  </a:cubicBezTo>
                  <a:close/>
                </a:path>
              </a:pathLst>
            </a:custGeom>
            <a:gradFill flip="none" rotWithShape="1">
              <a:gsLst>
                <a:gs pos="0">
                  <a:schemeClr val="tx1">
                    <a:alpha val="0"/>
                  </a:schemeClr>
                </a:gs>
                <a:gs pos="100000">
                  <a:schemeClr val="tx1">
                    <a:alpha val="20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nvGrpSpPr>
          <p:cNvPr id="83" name="Group 82"/>
          <p:cNvGrpSpPr/>
          <p:nvPr/>
        </p:nvGrpSpPr>
        <p:grpSpPr>
          <a:xfrm flipH="1">
            <a:off x="4820791" y="1399936"/>
            <a:ext cx="470297" cy="307181"/>
            <a:chOff x="1588" y="2074863"/>
            <a:chExt cx="627062" cy="409575"/>
          </a:xfrm>
        </p:grpSpPr>
        <p:sp>
          <p:nvSpPr>
            <p:cNvPr id="84" name="Freeform 83"/>
            <p:cNvSpPr>
              <a:spLocks/>
            </p:cNvSpPr>
            <p:nvPr/>
          </p:nvSpPr>
          <p:spPr bwMode="auto">
            <a:xfrm>
              <a:off x="1588" y="2074863"/>
              <a:ext cx="627062" cy="409575"/>
            </a:xfrm>
            <a:custGeom>
              <a:avLst/>
              <a:gdLst>
                <a:gd name="T0" fmla="*/ 0 w 395"/>
                <a:gd name="T1" fmla="*/ 0 h 258"/>
                <a:gd name="T2" fmla="*/ 82 w 395"/>
                <a:gd name="T3" fmla="*/ 128 h 258"/>
                <a:gd name="T4" fmla="*/ 0 w 395"/>
                <a:gd name="T5" fmla="*/ 258 h 258"/>
                <a:gd name="T6" fmla="*/ 395 w 395"/>
                <a:gd name="T7" fmla="*/ 258 h 258"/>
                <a:gd name="T8" fmla="*/ 395 w 395"/>
                <a:gd name="T9" fmla="*/ 0 h 258"/>
                <a:gd name="T10" fmla="*/ 0 w 395"/>
                <a:gd name="T11" fmla="*/ 0 h 258"/>
              </a:gdLst>
              <a:ahLst/>
              <a:cxnLst>
                <a:cxn ang="0">
                  <a:pos x="T0" y="T1"/>
                </a:cxn>
                <a:cxn ang="0">
                  <a:pos x="T2" y="T3"/>
                </a:cxn>
                <a:cxn ang="0">
                  <a:pos x="T4" y="T5"/>
                </a:cxn>
                <a:cxn ang="0">
                  <a:pos x="T6" y="T7"/>
                </a:cxn>
                <a:cxn ang="0">
                  <a:pos x="T8" y="T9"/>
                </a:cxn>
                <a:cxn ang="0">
                  <a:pos x="T10" y="T11"/>
                </a:cxn>
              </a:cxnLst>
              <a:rect l="0" t="0" r="r" b="b"/>
              <a:pathLst>
                <a:path w="395" h="258">
                  <a:moveTo>
                    <a:pt x="0" y="0"/>
                  </a:moveTo>
                  <a:lnTo>
                    <a:pt x="82" y="128"/>
                  </a:lnTo>
                  <a:lnTo>
                    <a:pt x="0" y="258"/>
                  </a:lnTo>
                  <a:lnTo>
                    <a:pt x="395" y="258"/>
                  </a:lnTo>
                  <a:lnTo>
                    <a:pt x="395" y="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85" name="Freeform 84"/>
            <p:cNvSpPr>
              <a:spLocks/>
            </p:cNvSpPr>
            <p:nvPr/>
          </p:nvSpPr>
          <p:spPr bwMode="auto">
            <a:xfrm>
              <a:off x="463550" y="2074863"/>
              <a:ext cx="165100" cy="409575"/>
            </a:xfrm>
            <a:custGeom>
              <a:avLst/>
              <a:gdLst>
                <a:gd name="T0" fmla="*/ 0 w 44"/>
                <a:gd name="T1" fmla="*/ 54 h 109"/>
                <a:gd name="T2" fmla="*/ 10 w 44"/>
                <a:gd name="T3" fmla="*/ 109 h 109"/>
                <a:gd name="T4" fmla="*/ 44 w 44"/>
                <a:gd name="T5" fmla="*/ 109 h 109"/>
                <a:gd name="T6" fmla="*/ 44 w 44"/>
                <a:gd name="T7" fmla="*/ 0 h 109"/>
                <a:gd name="T8" fmla="*/ 10 w 44"/>
                <a:gd name="T9" fmla="*/ 0 h 109"/>
                <a:gd name="T10" fmla="*/ 0 w 44"/>
                <a:gd name="T11" fmla="*/ 54 h 109"/>
              </a:gdLst>
              <a:ahLst/>
              <a:cxnLst>
                <a:cxn ang="0">
                  <a:pos x="T0" y="T1"/>
                </a:cxn>
                <a:cxn ang="0">
                  <a:pos x="T2" y="T3"/>
                </a:cxn>
                <a:cxn ang="0">
                  <a:pos x="T4" y="T5"/>
                </a:cxn>
                <a:cxn ang="0">
                  <a:pos x="T6" y="T7"/>
                </a:cxn>
                <a:cxn ang="0">
                  <a:pos x="T8" y="T9"/>
                </a:cxn>
                <a:cxn ang="0">
                  <a:pos x="T10" y="T11"/>
                </a:cxn>
              </a:cxnLst>
              <a:rect l="0" t="0" r="r" b="b"/>
              <a:pathLst>
                <a:path w="44" h="109">
                  <a:moveTo>
                    <a:pt x="0" y="54"/>
                  </a:moveTo>
                  <a:cubicBezTo>
                    <a:pt x="0" y="75"/>
                    <a:pt x="4" y="95"/>
                    <a:pt x="10" y="109"/>
                  </a:cubicBezTo>
                  <a:cubicBezTo>
                    <a:pt x="44" y="109"/>
                    <a:pt x="44" y="109"/>
                    <a:pt x="44" y="109"/>
                  </a:cubicBezTo>
                  <a:cubicBezTo>
                    <a:pt x="44" y="0"/>
                    <a:pt x="44" y="0"/>
                    <a:pt x="44" y="0"/>
                  </a:cubicBezTo>
                  <a:cubicBezTo>
                    <a:pt x="10" y="0"/>
                    <a:pt x="10" y="0"/>
                    <a:pt x="10" y="0"/>
                  </a:cubicBezTo>
                  <a:cubicBezTo>
                    <a:pt x="4" y="14"/>
                    <a:pt x="0" y="33"/>
                    <a:pt x="0" y="54"/>
                  </a:cubicBezTo>
                  <a:close/>
                </a:path>
              </a:pathLst>
            </a:custGeom>
            <a:gradFill flip="none" rotWithShape="1">
              <a:gsLst>
                <a:gs pos="0">
                  <a:schemeClr val="tx1">
                    <a:alpha val="0"/>
                  </a:schemeClr>
                </a:gs>
                <a:gs pos="100000">
                  <a:schemeClr val="tx1">
                    <a:alpha val="20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cxnSp>
        <p:nvCxnSpPr>
          <p:cNvPr id="58" name="Straight Connector 57"/>
          <p:cNvCxnSpPr/>
          <p:nvPr/>
        </p:nvCxnSpPr>
        <p:spPr>
          <a:xfrm>
            <a:off x="4440202" y="1555982"/>
            <a:ext cx="319484" cy="0"/>
          </a:xfrm>
          <a:prstGeom prst="line">
            <a:avLst/>
          </a:prstGeom>
          <a:ln w="19050">
            <a:solidFill>
              <a:schemeClr val="accent1"/>
            </a:solidFill>
            <a:headEnd type="ova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4440202" y="2205236"/>
            <a:ext cx="319484" cy="0"/>
          </a:xfrm>
          <a:prstGeom prst="line">
            <a:avLst/>
          </a:prstGeom>
          <a:ln w="19050">
            <a:solidFill>
              <a:schemeClr val="accent2"/>
            </a:solidFill>
            <a:headEnd type="ova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a:off x="4440202" y="2854490"/>
            <a:ext cx="319484" cy="0"/>
          </a:xfrm>
          <a:prstGeom prst="line">
            <a:avLst/>
          </a:prstGeom>
          <a:ln w="19050">
            <a:solidFill>
              <a:schemeClr val="accent3"/>
            </a:solidFill>
            <a:headEnd type="ova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a:off x="4440202" y="3503742"/>
            <a:ext cx="319484" cy="0"/>
          </a:xfrm>
          <a:prstGeom prst="line">
            <a:avLst/>
          </a:prstGeom>
          <a:ln w="19050">
            <a:solidFill>
              <a:schemeClr val="accent4"/>
            </a:solidFill>
            <a:headEnd type="ova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a:off x="4440202" y="4152995"/>
            <a:ext cx="319484" cy="0"/>
          </a:xfrm>
          <a:prstGeom prst="line">
            <a:avLst/>
          </a:prstGeom>
          <a:ln w="19050">
            <a:solidFill>
              <a:schemeClr val="accent5"/>
            </a:solidFill>
            <a:headEnd type="ova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a:off x="4440202" y="4802249"/>
            <a:ext cx="319484" cy="0"/>
          </a:xfrm>
          <a:prstGeom prst="line">
            <a:avLst/>
          </a:prstGeom>
          <a:ln w="19050">
            <a:solidFill>
              <a:schemeClr val="accent6"/>
            </a:solidFill>
            <a:headEnd type="oval"/>
          </a:ln>
        </p:spPr>
        <p:style>
          <a:lnRef idx="1">
            <a:schemeClr val="accent1"/>
          </a:lnRef>
          <a:fillRef idx="0">
            <a:schemeClr val="accent1"/>
          </a:fillRef>
          <a:effectRef idx="0">
            <a:schemeClr val="accent1"/>
          </a:effectRef>
          <a:fontRef idx="minor">
            <a:schemeClr val="tx1"/>
          </a:fontRef>
        </p:style>
      </p:cxnSp>
      <p:grpSp>
        <p:nvGrpSpPr>
          <p:cNvPr id="8" name="Content 1"/>
          <p:cNvGrpSpPr/>
          <p:nvPr/>
        </p:nvGrpSpPr>
        <p:grpSpPr>
          <a:xfrm>
            <a:off x="1889902" y="1358156"/>
            <a:ext cx="2463233" cy="568509"/>
            <a:chOff x="5338402" y="2302081"/>
            <a:chExt cx="3284310" cy="758010"/>
          </a:xfrm>
        </p:grpSpPr>
        <p:sp>
          <p:nvSpPr>
            <p:cNvPr id="104" name="Title 1"/>
            <p:cNvSpPr txBox="1"/>
            <p:nvPr/>
          </p:nvSpPr>
          <p:spPr>
            <a:xfrm>
              <a:off x="5338402" y="2302081"/>
              <a:ext cx="3284310" cy="338554"/>
            </a:xfrm>
            <a:prstGeom prst="rect">
              <a:avLst/>
            </a:prstGeom>
            <a:noFill/>
          </p:spPr>
          <p:txBody>
            <a:bodyPr wrap="square" rtlCol="0" anchor="t">
              <a:spAutoFit/>
            </a:bodyPr>
            <a:lstStyle/>
            <a:p>
              <a:pPr algn="r"/>
              <a:r>
                <a:rPr lang="en-US" sz="1050" dirty="0" err="1">
                  <a:cs typeface="+mn-ea"/>
                  <a:sym typeface="+mn-lt"/>
                </a:rPr>
                <a:t>Lorem</a:t>
              </a:r>
              <a:r>
                <a:rPr lang="en-US" sz="1050" dirty="0">
                  <a:cs typeface="+mn-ea"/>
                  <a:sym typeface="+mn-lt"/>
                </a:rPr>
                <a:t> </a:t>
              </a:r>
              <a:r>
                <a:rPr lang="en-US" sz="1050" dirty="0" err="1">
                  <a:cs typeface="+mn-ea"/>
                  <a:sym typeface="+mn-lt"/>
                </a:rPr>
                <a:t>Ipsum</a:t>
              </a:r>
              <a:endParaRPr lang="id-ID" sz="1050" dirty="0">
                <a:cs typeface="+mn-ea"/>
                <a:sym typeface="+mn-lt"/>
              </a:endParaRPr>
            </a:p>
          </p:txBody>
        </p:sp>
        <p:sp>
          <p:nvSpPr>
            <p:cNvPr id="105" name="Details 1"/>
            <p:cNvSpPr txBox="1"/>
            <p:nvPr/>
          </p:nvSpPr>
          <p:spPr>
            <a:xfrm>
              <a:off x="5338403" y="2548755"/>
              <a:ext cx="3284309" cy="511336"/>
            </a:xfrm>
            <a:prstGeom prst="rect">
              <a:avLst/>
            </a:prstGeom>
            <a:noFill/>
          </p:spPr>
          <p:txBody>
            <a:bodyPr wrap="square" rtlCol="0" anchor="t">
              <a:spAutoFit/>
            </a:bodyPr>
            <a:lstStyle/>
            <a:p>
              <a:pPr algn="r">
                <a:lnSpc>
                  <a:spcPts val="1200"/>
                </a:lnSpc>
              </a:pPr>
              <a:r>
                <a:rPr lang="en-US" sz="751" dirty="0">
                  <a:solidFill>
                    <a:schemeClr val="bg1">
                      <a:lumMod val="50000"/>
                    </a:schemeClr>
                  </a:solidFill>
                  <a:cs typeface="+mn-ea"/>
                  <a:sym typeface="+mn-lt"/>
                </a:rPr>
                <a:t>This Great Paragraph line is a sample </a:t>
              </a:r>
              <a:r>
                <a:rPr lang="en-US" sz="751" dirty="0" err="1">
                  <a:solidFill>
                    <a:schemeClr val="bg1">
                      <a:lumMod val="50000"/>
                    </a:schemeClr>
                  </a:solidFill>
                  <a:cs typeface="+mn-ea"/>
                  <a:sym typeface="+mn-lt"/>
                </a:rPr>
                <a:t>Lorem</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ipsum</a:t>
              </a:r>
              <a:r>
                <a:rPr lang="en-US" sz="751" dirty="0">
                  <a:solidFill>
                    <a:schemeClr val="bg1">
                      <a:lumMod val="50000"/>
                    </a:schemeClr>
                  </a:solidFill>
                  <a:cs typeface="+mn-ea"/>
                  <a:sym typeface="+mn-lt"/>
                </a:rPr>
                <a:t> dolor</a:t>
              </a:r>
            </a:p>
          </p:txBody>
        </p:sp>
      </p:grpSp>
      <p:grpSp>
        <p:nvGrpSpPr>
          <p:cNvPr id="9" name="Content 2"/>
          <p:cNvGrpSpPr/>
          <p:nvPr/>
        </p:nvGrpSpPr>
        <p:grpSpPr>
          <a:xfrm>
            <a:off x="1889902" y="2004833"/>
            <a:ext cx="2463233" cy="568509"/>
            <a:chOff x="5338402" y="3046093"/>
            <a:chExt cx="3284310" cy="758010"/>
          </a:xfrm>
        </p:grpSpPr>
        <p:sp>
          <p:nvSpPr>
            <p:cNvPr id="107" name="Title 1"/>
            <p:cNvSpPr txBox="1"/>
            <p:nvPr/>
          </p:nvSpPr>
          <p:spPr>
            <a:xfrm>
              <a:off x="5338402" y="3046093"/>
              <a:ext cx="3284310" cy="338554"/>
            </a:xfrm>
            <a:prstGeom prst="rect">
              <a:avLst/>
            </a:prstGeom>
            <a:noFill/>
          </p:spPr>
          <p:txBody>
            <a:bodyPr wrap="square" rtlCol="0" anchor="t">
              <a:spAutoFit/>
            </a:bodyPr>
            <a:lstStyle/>
            <a:p>
              <a:pPr algn="r"/>
              <a:r>
                <a:rPr lang="en-US" sz="1050" dirty="0">
                  <a:cs typeface="+mn-ea"/>
                  <a:sym typeface="+mn-lt"/>
                </a:rPr>
                <a:t>Frontal Lobe</a:t>
              </a:r>
              <a:endParaRPr lang="id-ID" sz="1050" dirty="0">
                <a:cs typeface="+mn-ea"/>
                <a:sym typeface="+mn-lt"/>
              </a:endParaRPr>
            </a:p>
          </p:txBody>
        </p:sp>
        <p:sp>
          <p:nvSpPr>
            <p:cNvPr id="108" name="Details 1"/>
            <p:cNvSpPr txBox="1"/>
            <p:nvPr/>
          </p:nvSpPr>
          <p:spPr>
            <a:xfrm>
              <a:off x="5338403" y="3292767"/>
              <a:ext cx="3284309" cy="511336"/>
            </a:xfrm>
            <a:prstGeom prst="rect">
              <a:avLst/>
            </a:prstGeom>
            <a:noFill/>
          </p:spPr>
          <p:txBody>
            <a:bodyPr wrap="square" rtlCol="0" anchor="t">
              <a:spAutoFit/>
            </a:bodyPr>
            <a:lstStyle/>
            <a:p>
              <a:pPr algn="r">
                <a:lnSpc>
                  <a:spcPts val="1200"/>
                </a:lnSpc>
              </a:pPr>
              <a:r>
                <a:rPr lang="en-US" sz="751" dirty="0">
                  <a:solidFill>
                    <a:schemeClr val="bg1">
                      <a:lumMod val="50000"/>
                    </a:schemeClr>
                  </a:solidFill>
                  <a:cs typeface="+mn-ea"/>
                  <a:sym typeface="+mn-lt"/>
                </a:rPr>
                <a:t>This Great Paragraph line is a sample </a:t>
              </a:r>
              <a:r>
                <a:rPr lang="en-US" sz="751" dirty="0" err="1">
                  <a:solidFill>
                    <a:schemeClr val="bg1">
                      <a:lumMod val="50000"/>
                    </a:schemeClr>
                  </a:solidFill>
                  <a:cs typeface="+mn-ea"/>
                  <a:sym typeface="+mn-lt"/>
                </a:rPr>
                <a:t>Lorem</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ipsum</a:t>
              </a:r>
              <a:r>
                <a:rPr lang="en-US" sz="751" dirty="0">
                  <a:solidFill>
                    <a:schemeClr val="bg1">
                      <a:lumMod val="50000"/>
                    </a:schemeClr>
                  </a:solidFill>
                  <a:cs typeface="+mn-ea"/>
                  <a:sym typeface="+mn-lt"/>
                </a:rPr>
                <a:t> dolor</a:t>
              </a:r>
            </a:p>
          </p:txBody>
        </p:sp>
      </p:grpSp>
      <p:grpSp>
        <p:nvGrpSpPr>
          <p:cNvPr id="14" name="Content 3"/>
          <p:cNvGrpSpPr/>
          <p:nvPr/>
        </p:nvGrpSpPr>
        <p:grpSpPr>
          <a:xfrm>
            <a:off x="1889902" y="3298177"/>
            <a:ext cx="2463233" cy="568509"/>
            <a:chOff x="5403497" y="4588509"/>
            <a:chExt cx="3284310" cy="758010"/>
          </a:xfrm>
        </p:grpSpPr>
        <p:sp>
          <p:nvSpPr>
            <p:cNvPr id="110" name="Title 1"/>
            <p:cNvSpPr txBox="1"/>
            <p:nvPr/>
          </p:nvSpPr>
          <p:spPr>
            <a:xfrm>
              <a:off x="5403497" y="4588509"/>
              <a:ext cx="3284310" cy="338554"/>
            </a:xfrm>
            <a:prstGeom prst="rect">
              <a:avLst/>
            </a:prstGeom>
            <a:noFill/>
          </p:spPr>
          <p:txBody>
            <a:bodyPr wrap="square" rtlCol="0" anchor="t">
              <a:spAutoFit/>
            </a:bodyPr>
            <a:lstStyle/>
            <a:p>
              <a:pPr algn="r"/>
              <a:r>
                <a:rPr lang="en-US" sz="1050" dirty="0">
                  <a:cs typeface="+mn-ea"/>
                  <a:sym typeface="+mn-lt"/>
                </a:rPr>
                <a:t>Parietal Lobe</a:t>
              </a:r>
              <a:endParaRPr lang="id-ID" sz="1050" dirty="0">
                <a:cs typeface="+mn-ea"/>
                <a:sym typeface="+mn-lt"/>
              </a:endParaRPr>
            </a:p>
          </p:txBody>
        </p:sp>
        <p:sp>
          <p:nvSpPr>
            <p:cNvPr id="111" name="Details 1"/>
            <p:cNvSpPr txBox="1"/>
            <p:nvPr/>
          </p:nvSpPr>
          <p:spPr>
            <a:xfrm>
              <a:off x="5403498" y="4835183"/>
              <a:ext cx="3284309" cy="511336"/>
            </a:xfrm>
            <a:prstGeom prst="rect">
              <a:avLst/>
            </a:prstGeom>
            <a:noFill/>
          </p:spPr>
          <p:txBody>
            <a:bodyPr wrap="square" rtlCol="0" anchor="t">
              <a:spAutoFit/>
            </a:bodyPr>
            <a:lstStyle/>
            <a:p>
              <a:pPr algn="r">
                <a:lnSpc>
                  <a:spcPts val="1200"/>
                </a:lnSpc>
              </a:pPr>
              <a:r>
                <a:rPr lang="en-US" sz="751" dirty="0">
                  <a:solidFill>
                    <a:schemeClr val="bg1">
                      <a:lumMod val="50000"/>
                    </a:schemeClr>
                  </a:solidFill>
                  <a:cs typeface="+mn-ea"/>
                  <a:sym typeface="+mn-lt"/>
                </a:rPr>
                <a:t>This Great Paragraph line is a sample </a:t>
              </a:r>
              <a:r>
                <a:rPr lang="en-US" sz="751" dirty="0" err="1">
                  <a:solidFill>
                    <a:schemeClr val="bg1">
                      <a:lumMod val="50000"/>
                    </a:schemeClr>
                  </a:solidFill>
                  <a:cs typeface="+mn-ea"/>
                  <a:sym typeface="+mn-lt"/>
                </a:rPr>
                <a:t>Lorem</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ipsum</a:t>
              </a:r>
              <a:r>
                <a:rPr lang="en-US" sz="751" dirty="0">
                  <a:solidFill>
                    <a:schemeClr val="bg1">
                      <a:lumMod val="50000"/>
                    </a:schemeClr>
                  </a:solidFill>
                  <a:cs typeface="+mn-ea"/>
                  <a:sym typeface="+mn-lt"/>
                </a:rPr>
                <a:t> dolor</a:t>
              </a:r>
            </a:p>
          </p:txBody>
        </p:sp>
      </p:grpSp>
      <p:grpSp>
        <p:nvGrpSpPr>
          <p:cNvPr id="15" name="Content 4"/>
          <p:cNvGrpSpPr/>
          <p:nvPr/>
        </p:nvGrpSpPr>
        <p:grpSpPr>
          <a:xfrm>
            <a:off x="1889902" y="3944850"/>
            <a:ext cx="2463233" cy="568509"/>
            <a:chOff x="5403497" y="5248312"/>
            <a:chExt cx="3284310" cy="758010"/>
          </a:xfrm>
        </p:grpSpPr>
        <p:sp>
          <p:nvSpPr>
            <p:cNvPr id="113" name="Title 1"/>
            <p:cNvSpPr txBox="1"/>
            <p:nvPr/>
          </p:nvSpPr>
          <p:spPr>
            <a:xfrm>
              <a:off x="5403497" y="5248312"/>
              <a:ext cx="3284310" cy="338554"/>
            </a:xfrm>
            <a:prstGeom prst="rect">
              <a:avLst/>
            </a:prstGeom>
            <a:noFill/>
          </p:spPr>
          <p:txBody>
            <a:bodyPr wrap="square" rtlCol="0" anchor="t">
              <a:spAutoFit/>
            </a:bodyPr>
            <a:lstStyle/>
            <a:p>
              <a:pPr algn="r"/>
              <a:r>
                <a:rPr lang="en-US" sz="1050" dirty="0" err="1">
                  <a:cs typeface="+mn-ea"/>
                  <a:sym typeface="+mn-lt"/>
                </a:rPr>
                <a:t>Laudantium</a:t>
              </a:r>
              <a:endParaRPr lang="id-ID" sz="1050" dirty="0">
                <a:cs typeface="+mn-ea"/>
                <a:sym typeface="+mn-lt"/>
              </a:endParaRPr>
            </a:p>
          </p:txBody>
        </p:sp>
        <p:sp>
          <p:nvSpPr>
            <p:cNvPr id="114" name="Details 1"/>
            <p:cNvSpPr txBox="1"/>
            <p:nvPr/>
          </p:nvSpPr>
          <p:spPr>
            <a:xfrm>
              <a:off x="5403498" y="5494986"/>
              <a:ext cx="3284309" cy="511336"/>
            </a:xfrm>
            <a:prstGeom prst="rect">
              <a:avLst/>
            </a:prstGeom>
            <a:noFill/>
          </p:spPr>
          <p:txBody>
            <a:bodyPr wrap="square" rtlCol="0" anchor="t">
              <a:spAutoFit/>
            </a:bodyPr>
            <a:lstStyle/>
            <a:p>
              <a:pPr algn="r">
                <a:lnSpc>
                  <a:spcPts val="1200"/>
                </a:lnSpc>
              </a:pPr>
              <a:r>
                <a:rPr lang="en-US" sz="751" dirty="0">
                  <a:solidFill>
                    <a:schemeClr val="bg1">
                      <a:lumMod val="50000"/>
                    </a:schemeClr>
                  </a:solidFill>
                  <a:cs typeface="+mn-ea"/>
                  <a:sym typeface="+mn-lt"/>
                </a:rPr>
                <a:t>This Great Paragraph line is a sample </a:t>
              </a:r>
              <a:r>
                <a:rPr lang="en-US" sz="751" dirty="0" err="1">
                  <a:solidFill>
                    <a:schemeClr val="bg1">
                      <a:lumMod val="50000"/>
                    </a:schemeClr>
                  </a:solidFill>
                  <a:cs typeface="+mn-ea"/>
                  <a:sym typeface="+mn-lt"/>
                </a:rPr>
                <a:t>Lorem</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ipsum</a:t>
              </a:r>
              <a:r>
                <a:rPr lang="en-US" sz="751" dirty="0">
                  <a:solidFill>
                    <a:schemeClr val="bg1">
                      <a:lumMod val="50000"/>
                    </a:schemeClr>
                  </a:solidFill>
                  <a:cs typeface="+mn-ea"/>
                  <a:sym typeface="+mn-lt"/>
                </a:rPr>
                <a:t> dolor</a:t>
              </a:r>
            </a:p>
          </p:txBody>
        </p:sp>
      </p:grpSp>
      <p:grpSp>
        <p:nvGrpSpPr>
          <p:cNvPr id="10" name="Content 4"/>
          <p:cNvGrpSpPr/>
          <p:nvPr/>
        </p:nvGrpSpPr>
        <p:grpSpPr>
          <a:xfrm>
            <a:off x="1889902" y="2651505"/>
            <a:ext cx="2463233" cy="568509"/>
            <a:chOff x="5338402" y="3859377"/>
            <a:chExt cx="3284310" cy="758010"/>
          </a:xfrm>
        </p:grpSpPr>
        <p:sp>
          <p:nvSpPr>
            <p:cNvPr id="116" name="Title 1"/>
            <p:cNvSpPr txBox="1"/>
            <p:nvPr/>
          </p:nvSpPr>
          <p:spPr>
            <a:xfrm>
              <a:off x="5338402" y="3859377"/>
              <a:ext cx="3284310" cy="338554"/>
            </a:xfrm>
            <a:prstGeom prst="rect">
              <a:avLst/>
            </a:prstGeom>
            <a:noFill/>
          </p:spPr>
          <p:txBody>
            <a:bodyPr wrap="square" rtlCol="0" anchor="t">
              <a:spAutoFit/>
            </a:bodyPr>
            <a:lstStyle/>
            <a:p>
              <a:pPr algn="r"/>
              <a:r>
                <a:rPr lang="en-US" sz="1050" dirty="0" err="1">
                  <a:cs typeface="+mn-ea"/>
                  <a:sym typeface="+mn-lt"/>
                </a:rPr>
                <a:t>Cerebelum</a:t>
              </a:r>
              <a:endParaRPr lang="id-ID" sz="1050" dirty="0">
                <a:cs typeface="+mn-ea"/>
                <a:sym typeface="+mn-lt"/>
              </a:endParaRPr>
            </a:p>
          </p:txBody>
        </p:sp>
        <p:sp>
          <p:nvSpPr>
            <p:cNvPr id="117" name="Details 1"/>
            <p:cNvSpPr txBox="1"/>
            <p:nvPr/>
          </p:nvSpPr>
          <p:spPr>
            <a:xfrm>
              <a:off x="5338403" y="4106051"/>
              <a:ext cx="3284309" cy="511336"/>
            </a:xfrm>
            <a:prstGeom prst="rect">
              <a:avLst/>
            </a:prstGeom>
            <a:noFill/>
          </p:spPr>
          <p:txBody>
            <a:bodyPr wrap="square" rtlCol="0" anchor="t">
              <a:spAutoFit/>
            </a:bodyPr>
            <a:lstStyle/>
            <a:p>
              <a:pPr algn="r">
                <a:lnSpc>
                  <a:spcPts val="1200"/>
                </a:lnSpc>
              </a:pPr>
              <a:r>
                <a:rPr lang="en-US" sz="751" dirty="0">
                  <a:solidFill>
                    <a:schemeClr val="bg1">
                      <a:lumMod val="50000"/>
                    </a:schemeClr>
                  </a:solidFill>
                  <a:cs typeface="+mn-ea"/>
                  <a:sym typeface="+mn-lt"/>
                </a:rPr>
                <a:t>This Great Paragraph line is a sample </a:t>
              </a:r>
              <a:r>
                <a:rPr lang="en-US" sz="751" dirty="0" err="1">
                  <a:solidFill>
                    <a:schemeClr val="bg1">
                      <a:lumMod val="50000"/>
                    </a:schemeClr>
                  </a:solidFill>
                  <a:cs typeface="+mn-ea"/>
                  <a:sym typeface="+mn-lt"/>
                </a:rPr>
                <a:t>Lorem</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ipsum</a:t>
              </a:r>
              <a:r>
                <a:rPr lang="en-US" sz="751" dirty="0">
                  <a:solidFill>
                    <a:schemeClr val="bg1">
                      <a:lumMod val="50000"/>
                    </a:schemeClr>
                  </a:solidFill>
                  <a:cs typeface="+mn-ea"/>
                  <a:sym typeface="+mn-lt"/>
                </a:rPr>
                <a:t> dolor</a:t>
              </a:r>
            </a:p>
          </p:txBody>
        </p:sp>
      </p:grpSp>
      <p:grpSp>
        <p:nvGrpSpPr>
          <p:cNvPr id="16" name="Content 6"/>
          <p:cNvGrpSpPr/>
          <p:nvPr/>
        </p:nvGrpSpPr>
        <p:grpSpPr>
          <a:xfrm>
            <a:off x="1889902" y="4591524"/>
            <a:ext cx="2463233" cy="568509"/>
            <a:chOff x="5403497" y="5879931"/>
            <a:chExt cx="3284310" cy="758010"/>
          </a:xfrm>
        </p:grpSpPr>
        <p:sp>
          <p:nvSpPr>
            <p:cNvPr id="119" name="Title 1"/>
            <p:cNvSpPr txBox="1"/>
            <p:nvPr/>
          </p:nvSpPr>
          <p:spPr>
            <a:xfrm>
              <a:off x="5403497" y="5879931"/>
              <a:ext cx="3284310" cy="338554"/>
            </a:xfrm>
            <a:prstGeom prst="rect">
              <a:avLst/>
            </a:prstGeom>
            <a:noFill/>
          </p:spPr>
          <p:txBody>
            <a:bodyPr wrap="square" rtlCol="0" anchor="t">
              <a:spAutoFit/>
            </a:bodyPr>
            <a:lstStyle/>
            <a:p>
              <a:pPr algn="r"/>
              <a:r>
                <a:rPr lang="en-US" sz="1050" dirty="0">
                  <a:cs typeface="+mn-ea"/>
                  <a:sym typeface="+mn-lt"/>
                </a:rPr>
                <a:t>Occipital Lobe</a:t>
              </a:r>
              <a:endParaRPr lang="id-ID" sz="1050" dirty="0">
                <a:cs typeface="+mn-ea"/>
                <a:sym typeface="+mn-lt"/>
              </a:endParaRPr>
            </a:p>
          </p:txBody>
        </p:sp>
        <p:sp>
          <p:nvSpPr>
            <p:cNvPr id="120" name="Details 1"/>
            <p:cNvSpPr txBox="1"/>
            <p:nvPr/>
          </p:nvSpPr>
          <p:spPr>
            <a:xfrm>
              <a:off x="5403498" y="6126605"/>
              <a:ext cx="3284309" cy="511336"/>
            </a:xfrm>
            <a:prstGeom prst="rect">
              <a:avLst/>
            </a:prstGeom>
            <a:noFill/>
          </p:spPr>
          <p:txBody>
            <a:bodyPr wrap="square" rtlCol="0" anchor="t">
              <a:spAutoFit/>
            </a:bodyPr>
            <a:lstStyle/>
            <a:p>
              <a:pPr algn="r">
                <a:lnSpc>
                  <a:spcPts val="1200"/>
                </a:lnSpc>
              </a:pPr>
              <a:r>
                <a:rPr lang="en-US" sz="751" dirty="0">
                  <a:solidFill>
                    <a:schemeClr val="bg1">
                      <a:lumMod val="50000"/>
                    </a:schemeClr>
                  </a:solidFill>
                  <a:cs typeface="+mn-ea"/>
                  <a:sym typeface="+mn-lt"/>
                </a:rPr>
                <a:t>This Great Paragraph line is a sample </a:t>
              </a:r>
              <a:r>
                <a:rPr lang="en-US" sz="751" dirty="0" err="1">
                  <a:solidFill>
                    <a:schemeClr val="bg1">
                      <a:lumMod val="50000"/>
                    </a:schemeClr>
                  </a:solidFill>
                  <a:cs typeface="+mn-ea"/>
                  <a:sym typeface="+mn-lt"/>
                </a:rPr>
                <a:t>Lorem</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ipsum</a:t>
              </a:r>
              <a:r>
                <a:rPr lang="en-US" sz="751" dirty="0">
                  <a:solidFill>
                    <a:schemeClr val="bg1">
                      <a:lumMod val="50000"/>
                    </a:schemeClr>
                  </a:solidFill>
                  <a:cs typeface="+mn-ea"/>
                  <a:sym typeface="+mn-lt"/>
                </a:rPr>
                <a:t> dolor</a:t>
              </a:r>
            </a:p>
          </p:txBody>
        </p:sp>
      </p:grpSp>
      <p:grpSp>
        <p:nvGrpSpPr>
          <p:cNvPr id="19" name="Group 18"/>
          <p:cNvGrpSpPr/>
          <p:nvPr/>
        </p:nvGrpSpPr>
        <p:grpSpPr>
          <a:xfrm>
            <a:off x="5844782" y="2134797"/>
            <a:ext cx="4166218" cy="1404296"/>
            <a:chOff x="5761042" y="1956177"/>
            <a:chExt cx="5554957" cy="1872393"/>
          </a:xfrm>
        </p:grpSpPr>
        <p:sp>
          <p:nvSpPr>
            <p:cNvPr id="103" name="TextBox 102"/>
            <p:cNvSpPr txBox="1"/>
            <p:nvPr/>
          </p:nvSpPr>
          <p:spPr>
            <a:xfrm>
              <a:off x="5762113" y="2572834"/>
              <a:ext cx="2088605" cy="369332"/>
            </a:xfrm>
            <a:prstGeom prst="rect">
              <a:avLst/>
            </a:prstGeom>
            <a:noFill/>
          </p:spPr>
          <p:txBody>
            <a:bodyPr wrap="none" rtlCol="0">
              <a:spAutoFit/>
            </a:bodyPr>
            <a:lstStyle/>
            <a:p>
              <a:r>
                <a:rPr lang="id-ID" sz="1200" dirty="0">
                  <a:cs typeface="+mn-ea"/>
                  <a:sym typeface="+mn-lt"/>
                </a:rPr>
                <a:t>Nostrud Exercitation</a:t>
              </a:r>
              <a:endParaRPr lang="en-US" sz="1200" dirty="0">
                <a:cs typeface="+mn-ea"/>
                <a:sym typeface="+mn-lt"/>
              </a:endParaRPr>
            </a:p>
          </p:txBody>
        </p:sp>
        <p:sp>
          <p:nvSpPr>
            <p:cNvPr id="106" name="TextBox 105"/>
            <p:cNvSpPr txBox="1"/>
            <p:nvPr/>
          </p:nvSpPr>
          <p:spPr>
            <a:xfrm>
              <a:off x="5761042" y="2936018"/>
              <a:ext cx="5554957" cy="892552"/>
            </a:xfrm>
            <a:prstGeom prst="rect">
              <a:avLst/>
            </a:prstGeom>
            <a:noFill/>
          </p:spPr>
          <p:txBody>
            <a:bodyPr wrap="square" rtlCol="0">
              <a:spAutoFit/>
            </a:bodyPr>
            <a:lstStyle/>
            <a:p>
              <a:pPr>
                <a:lnSpc>
                  <a:spcPts val="1500"/>
                </a:lnSpc>
                <a:spcBef>
                  <a:spcPts val="451"/>
                </a:spcBef>
                <a:spcAft>
                  <a:spcPts val="451"/>
                </a:spcAft>
              </a:pPr>
              <a:r>
                <a:rPr lang="id-ID" sz="900" dirty="0">
                  <a:solidFill>
                    <a:schemeClr val="bg1">
                      <a:lumMod val="50000"/>
                    </a:schemeClr>
                  </a:solidFill>
                  <a:cs typeface="+mn-ea"/>
                  <a:sym typeface="+mn-lt"/>
                </a:rPr>
                <a:t>This is a Body Sample Text with Paragraph styles of Lorem ipsum dolor sit amet, consectetur adipiscing elit, sed do eiusmod tempor incididunt ut labore et dolore magna aliqua.</a:t>
              </a:r>
              <a:endParaRPr lang="en-US" sz="900" dirty="0">
                <a:solidFill>
                  <a:schemeClr val="bg1">
                    <a:lumMod val="50000"/>
                  </a:schemeClr>
                </a:solidFill>
                <a:cs typeface="+mn-ea"/>
                <a:sym typeface="+mn-lt"/>
              </a:endParaRPr>
            </a:p>
          </p:txBody>
        </p:sp>
        <p:sp>
          <p:nvSpPr>
            <p:cNvPr id="109" name="TextBox 108"/>
            <p:cNvSpPr txBox="1"/>
            <p:nvPr/>
          </p:nvSpPr>
          <p:spPr>
            <a:xfrm>
              <a:off x="5761049" y="1956177"/>
              <a:ext cx="1169551" cy="677107"/>
            </a:xfrm>
            <a:prstGeom prst="rect">
              <a:avLst/>
            </a:prstGeom>
            <a:noFill/>
          </p:spPr>
          <p:txBody>
            <a:bodyPr wrap="none" rtlCol="0" anchor="ctr">
              <a:spAutoFit/>
            </a:bodyPr>
            <a:lstStyle/>
            <a:p>
              <a:r>
                <a:rPr lang="en-US" sz="2700" b="1" dirty="0">
                  <a:solidFill>
                    <a:schemeClr val="bg1">
                      <a:lumMod val="65000"/>
                    </a:schemeClr>
                  </a:solidFill>
                  <a:cs typeface="+mn-ea"/>
                  <a:sym typeface="+mn-lt"/>
                </a:rPr>
                <a:t>98%</a:t>
              </a:r>
            </a:p>
          </p:txBody>
        </p:sp>
      </p:grpSp>
      <p:grpSp>
        <p:nvGrpSpPr>
          <p:cNvPr id="20" name="Group 19"/>
          <p:cNvGrpSpPr/>
          <p:nvPr/>
        </p:nvGrpSpPr>
        <p:grpSpPr>
          <a:xfrm>
            <a:off x="6001396" y="3873973"/>
            <a:ext cx="1937192" cy="1137047"/>
            <a:chOff x="5969860" y="4275074"/>
            <a:chExt cx="2582923" cy="1516063"/>
          </a:xfrm>
        </p:grpSpPr>
        <p:sp>
          <p:nvSpPr>
            <p:cNvPr id="112" name="Rounded Rectangle 111"/>
            <p:cNvSpPr/>
            <p:nvPr/>
          </p:nvSpPr>
          <p:spPr>
            <a:xfrm>
              <a:off x="5969860" y="4275074"/>
              <a:ext cx="247651" cy="1516063"/>
            </a:xfrm>
            <a:prstGeom prst="roundRect">
              <a:avLst>
                <a:gd name="adj" fmla="val 50000"/>
              </a:avLst>
            </a:prstGeom>
            <a:solidFill>
              <a:schemeClr val="bg1">
                <a:lumMod val="8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cs typeface="+mn-ea"/>
                <a:sym typeface="+mn-lt"/>
              </a:endParaRPr>
            </a:p>
          </p:txBody>
        </p:sp>
        <p:sp>
          <p:nvSpPr>
            <p:cNvPr id="115" name="Rounded Rectangle 114"/>
            <p:cNvSpPr/>
            <p:nvPr/>
          </p:nvSpPr>
          <p:spPr>
            <a:xfrm>
              <a:off x="6436916" y="4275074"/>
              <a:ext cx="247651" cy="1516063"/>
            </a:xfrm>
            <a:prstGeom prst="roundRect">
              <a:avLst>
                <a:gd name="adj" fmla="val 50000"/>
              </a:avLst>
            </a:prstGeom>
            <a:solidFill>
              <a:schemeClr val="bg1">
                <a:lumMod val="8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cs typeface="+mn-ea"/>
                <a:sym typeface="+mn-lt"/>
              </a:endParaRPr>
            </a:p>
          </p:txBody>
        </p:sp>
        <p:sp>
          <p:nvSpPr>
            <p:cNvPr id="118" name="Rounded Rectangle 117"/>
            <p:cNvSpPr/>
            <p:nvPr/>
          </p:nvSpPr>
          <p:spPr>
            <a:xfrm>
              <a:off x="6903968" y="4275074"/>
              <a:ext cx="247651" cy="1516063"/>
            </a:xfrm>
            <a:prstGeom prst="roundRect">
              <a:avLst>
                <a:gd name="adj" fmla="val 50000"/>
              </a:avLst>
            </a:prstGeom>
            <a:solidFill>
              <a:schemeClr val="bg1">
                <a:lumMod val="8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cs typeface="+mn-ea"/>
                <a:sym typeface="+mn-lt"/>
              </a:endParaRPr>
            </a:p>
          </p:txBody>
        </p:sp>
        <p:sp>
          <p:nvSpPr>
            <p:cNvPr id="121" name="Rounded Rectangle 120"/>
            <p:cNvSpPr/>
            <p:nvPr/>
          </p:nvSpPr>
          <p:spPr>
            <a:xfrm>
              <a:off x="7371024" y="4275074"/>
              <a:ext cx="247651" cy="1516063"/>
            </a:xfrm>
            <a:prstGeom prst="roundRect">
              <a:avLst>
                <a:gd name="adj" fmla="val 50000"/>
              </a:avLst>
            </a:prstGeom>
            <a:solidFill>
              <a:schemeClr val="bg1">
                <a:lumMod val="8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cs typeface="+mn-ea"/>
                <a:sym typeface="+mn-lt"/>
              </a:endParaRPr>
            </a:p>
          </p:txBody>
        </p:sp>
        <p:sp>
          <p:nvSpPr>
            <p:cNvPr id="122" name="Rounded Rectangle 121"/>
            <p:cNvSpPr/>
            <p:nvPr/>
          </p:nvSpPr>
          <p:spPr>
            <a:xfrm>
              <a:off x="7838080" y="4275074"/>
              <a:ext cx="247651" cy="1516063"/>
            </a:xfrm>
            <a:prstGeom prst="roundRect">
              <a:avLst>
                <a:gd name="adj" fmla="val 50000"/>
              </a:avLst>
            </a:prstGeom>
            <a:solidFill>
              <a:schemeClr val="bg1">
                <a:lumMod val="8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cs typeface="+mn-ea"/>
                <a:sym typeface="+mn-lt"/>
              </a:endParaRPr>
            </a:p>
          </p:txBody>
        </p:sp>
        <p:sp>
          <p:nvSpPr>
            <p:cNvPr id="128" name="Rounded Rectangle 127"/>
            <p:cNvSpPr/>
            <p:nvPr/>
          </p:nvSpPr>
          <p:spPr>
            <a:xfrm>
              <a:off x="8305132" y="4275074"/>
              <a:ext cx="247651" cy="1516063"/>
            </a:xfrm>
            <a:prstGeom prst="roundRect">
              <a:avLst>
                <a:gd name="adj" fmla="val 50000"/>
              </a:avLst>
            </a:prstGeom>
            <a:solidFill>
              <a:schemeClr val="bg1">
                <a:lumMod val="8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cs typeface="+mn-ea"/>
                <a:sym typeface="+mn-lt"/>
              </a:endParaRPr>
            </a:p>
          </p:txBody>
        </p:sp>
      </p:grpSp>
      <p:cxnSp>
        <p:nvCxnSpPr>
          <p:cNvPr id="123" name="Straight Connector 122"/>
          <p:cNvCxnSpPr/>
          <p:nvPr/>
        </p:nvCxnSpPr>
        <p:spPr>
          <a:xfrm>
            <a:off x="6094261" y="4424038"/>
            <a:ext cx="0" cy="471488"/>
          </a:xfrm>
          <a:prstGeom prst="line">
            <a:avLst/>
          </a:prstGeom>
          <a:ln w="88900" cap="rnd">
            <a:gradFill>
              <a:gsLst>
                <a:gs pos="0">
                  <a:schemeClr val="accent1"/>
                </a:gs>
                <a:gs pos="100000">
                  <a:schemeClr val="accent1">
                    <a:lumMod val="50000"/>
                  </a:schemeClr>
                </a:gs>
              </a:gsLst>
              <a:lin ang="5400000" scaled="1"/>
            </a:gradFill>
            <a:tailEnd type="oval" w="sm" len="sm"/>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a:off x="6444552" y="4095423"/>
            <a:ext cx="0" cy="800100"/>
          </a:xfrm>
          <a:prstGeom prst="line">
            <a:avLst/>
          </a:prstGeom>
          <a:ln w="88900" cap="rnd">
            <a:gradFill>
              <a:gsLst>
                <a:gs pos="0">
                  <a:schemeClr val="accent2"/>
                </a:gs>
                <a:gs pos="100000">
                  <a:schemeClr val="accent2">
                    <a:lumMod val="50000"/>
                  </a:schemeClr>
                </a:gs>
              </a:gsLst>
              <a:lin ang="5400000" scaled="1"/>
            </a:gradFill>
            <a:tailEnd type="oval" w="sm" len="sm"/>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a:off x="6794843" y="4276402"/>
            <a:ext cx="0" cy="619125"/>
          </a:xfrm>
          <a:prstGeom prst="line">
            <a:avLst/>
          </a:prstGeom>
          <a:ln w="88900" cap="rnd">
            <a:gradFill>
              <a:gsLst>
                <a:gs pos="0">
                  <a:schemeClr val="accent3"/>
                </a:gs>
                <a:gs pos="100000">
                  <a:schemeClr val="accent2">
                    <a:lumMod val="50000"/>
                  </a:schemeClr>
                </a:gs>
              </a:gsLst>
              <a:lin ang="5400000" scaled="1"/>
            </a:gradFill>
            <a:tailEnd type="oval" w="sm" len="sm"/>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a:off x="7145135" y="4162102"/>
            <a:ext cx="0" cy="733425"/>
          </a:xfrm>
          <a:prstGeom prst="line">
            <a:avLst/>
          </a:prstGeom>
          <a:ln w="88900" cap="rnd">
            <a:gradFill>
              <a:gsLst>
                <a:gs pos="0">
                  <a:schemeClr val="accent4"/>
                </a:gs>
                <a:gs pos="100000">
                  <a:schemeClr val="accent4">
                    <a:lumMod val="50000"/>
                  </a:schemeClr>
                </a:gs>
              </a:gsLst>
              <a:lin ang="5400000" scaled="1"/>
            </a:gradFill>
            <a:tailEnd type="oval" w="sm" len="sm"/>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7495427" y="4033519"/>
            <a:ext cx="0" cy="862013"/>
          </a:xfrm>
          <a:prstGeom prst="line">
            <a:avLst/>
          </a:prstGeom>
          <a:ln w="88900" cap="rnd">
            <a:gradFill>
              <a:gsLst>
                <a:gs pos="0">
                  <a:schemeClr val="accent5"/>
                </a:gs>
                <a:gs pos="100000">
                  <a:schemeClr val="accent5">
                    <a:lumMod val="50000"/>
                  </a:schemeClr>
                </a:gs>
              </a:gsLst>
              <a:lin ang="5400000" scaled="1"/>
            </a:gradFill>
            <a:tailEnd type="oval" w="sm" len="sm"/>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a:off x="7845716" y="3973985"/>
            <a:ext cx="0" cy="921544"/>
          </a:xfrm>
          <a:prstGeom prst="line">
            <a:avLst/>
          </a:prstGeom>
          <a:ln w="88900" cap="rnd">
            <a:gradFill>
              <a:gsLst>
                <a:gs pos="0">
                  <a:schemeClr val="accent6"/>
                </a:gs>
                <a:gs pos="100000">
                  <a:schemeClr val="accent6">
                    <a:lumMod val="50000"/>
                  </a:schemeClr>
                </a:gs>
              </a:gsLst>
              <a:lin ang="5400000" scaled="1"/>
            </a:gradFill>
            <a:tailEnd type="oval" w="sm" len="sm"/>
          </a:ln>
        </p:spPr>
        <p:style>
          <a:lnRef idx="1">
            <a:schemeClr val="accent1"/>
          </a:lnRef>
          <a:fillRef idx="0">
            <a:schemeClr val="accent1"/>
          </a:fillRef>
          <a:effectRef idx="0">
            <a:schemeClr val="accent1"/>
          </a:effectRef>
          <a:fontRef idx="minor">
            <a:schemeClr val="tx1"/>
          </a:fontRef>
        </p:style>
      </p:cxnSp>
      <p:grpSp>
        <p:nvGrpSpPr>
          <p:cNvPr id="28" name="Group 27"/>
          <p:cNvGrpSpPr/>
          <p:nvPr/>
        </p:nvGrpSpPr>
        <p:grpSpPr>
          <a:xfrm>
            <a:off x="8074419" y="3885100"/>
            <a:ext cx="1936583" cy="956622"/>
            <a:chOff x="8733889" y="4289914"/>
            <a:chExt cx="2582111" cy="1275495"/>
          </a:xfrm>
        </p:grpSpPr>
        <p:sp>
          <p:nvSpPr>
            <p:cNvPr id="130" name="Details 3"/>
            <p:cNvSpPr txBox="1"/>
            <p:nvPr/>
          </p:nvSpPr>
          <p:spPr>
            <a:xfrm>
              <a:off x="8733894" y="4672858"/>
              <a:ext cx="2582106" cy="892551"/>
            </a:xfrm>
            <a:prstGeom prst="rect">
              <a:avLst/>
            </a:prstGeom>
            <a:noFill/>
          </p:spPr>
          <p:txBody>
            <a:bodyPr wrap="square" rtlCol="0">
              <a:spAutoFit/>
            </a:bodyPr>
            <a:lstStyle/>
            <a:p>
              <a:pPr>
                <a:lnSpc>
                  <a:spcPts val="1500"/>
                </a:lnSpc>
                <a:spcBef>
                  <a:spcPts val="900"/>
                </a:spcBef>
              </a:pPr>
              <a:r>
                <a:rPr lang="en-US" sz="900" dirty="0">
                  <a:solidFill>
                    <a:schemeClr val="bg1">
                      <a:lumMod val="50000"/>
                    </a:schemeClr>
                  </a:solidFill>
                  <a:cs typeface="+mn-ea"/>
                  <a:sym typeface="+mn-lt"/>
                </a:rPr>
                <a:t>This is a </a:t>
              </a:r>
              <a:r>
                <a:rPr lang="en-US" sz="900" b="1" i="1" dirty="0">
                  <a:solidFill>
                    <a:schemeClr val="bg1">
                      <a:lumMod val="50000"/>
                    </a:schemeClr>
                  </a:solidFill>
                  <a:cs typeface="+mn-ea"/>
                  <a:sym typeface="+mn-lt"/>
                </a:rPr>
                <a:t>Body Sample Text </a:t>
              </a:r>
              <a:r>
                <a:rPr lang="en-US" sz="900" dirty="0">
                  <a:solidFill>
                    <a:schemeClr val="bg1">
                      <a:lumMod val="50000"/>
                    </a:schemeClr>
                  </a:solidFill>
                  <a:cs typeface="+mn-ea"/>
                  <a:sym typeface="+mn-lt"/>
                </a:rPr>
                <a:t>with Paragraph styles of Lorem ipsum dolor sit amet.</a:t>
              </a:r>
            </a:p>
          </p:txBody>
        </p:sp>
        <p:sp>
          <p:nvSpPr>
            <p:cNvPr id="131" name="TextBox 130"/>
            <p:cNvSpPr txBox="1"/>
            <p:nvPr/>
          </p:nvSpPr>
          <p:spPr>
            <a:xfrm>
              <a:off x="8733889" y="4289914"/>
              <a:ext cx="1962504" cy="369332"/>
            </a:xfrm>
            <a:prstGeom prst="rect">
              <a:avLst/>
            </a:prstGeom>
            <a:noFill/>
          </p:spPr>
          <p:txBody>
            <a:bodyPr wrap="none" rtlCol="0">
              <a:spAutoFit/>
            </a:bodyPr>
            <a:lstStyle/>
            <a:p>
              <a:r>
                <a:rPr lang="en-US" sz="1200" dirty="0">
                  <a:cs typeface="+mn-ea"/>
                  <a:sym typeface="+mn-lt"/>
                </a:rPr>
                <a:t>Some Details Here</a:t>
              </a:r>
            </a:p>
          </p:txBody>
        </p:sp>
      </p:grpSp>
      <p:sp>
        <p:nvSpPr>
          <p:cNvPr id="132" name="Details 3"/>
          <p:cNvSpPr txBox="1"/>
          <p:nvPr/>
        </p:nvSpPr>
        <p:spPr>
          <a:xfrm>
            <a:off x="5901735" y="5028314"/>
            <a:ext cx="388547" cy="450829"/>
          </a:xfrm>
          <a:prstGeom prst="rect">
            <a:avLst/>
          </a:prstGeom>
          <a:noFill/>
        </p:spPr>
        <p:txBody>
          <a:bodyPr wrap="square" rtlCol="0">
            <a:spAutoFit/>
          </a:bodyPr>
          <a:lstStyle/>
          <a:p>
            <a:pPr algn="ctr">
              <a:lnSpc>
                <a:spcPts val="1500"/>
              </a:lnSpc>
              <a:spcBef>
                <a:spcPts val="900"/>
              </a:spcBef>
            </a:pPr>
            <a:r>
              <a:rPr lang="en-US" sz="751" dirty="0">
                <a:cs typeface="+mn-ea"/>
                <a:sym typeface="+mn-lt"/>
              </a:rPr>
              <a:t>2010</a:t>
            </a:r>
          </a:p>
        </p:txBody>
      </p:sp>
      <p:sp>
        <p:nvSpPr>
          <p:cNvPr id="133" name="Details 3"/>
          <p:cNvSpPr txBox="1"/>
          <p:nvPr/>
        </p:nvSpPr>
        <p:spPr>
          <a:xfrm>
            <a:off x="6251679" y="5028314"/>
            <a:ext cx="388547" cy="450829"/>
          </a:xfrm>
          <a:prstGeom prst="rect">
            <a:avLst/>
          </a:prstGeom>
          <a:noFill/>
        </p:spPr>
        <p:txBody>
          <a:bodyPr wrap="square" rtlCol="0">
            <a:spAutoFit/>
          </a:bodyPr>
          <a:lstStyle/>
          <a:p>
            <a:pPr algn="ctr">
              <a:lnSpc>
                <a:spcPts val="1500"/>
              </a:lnSpc>
              <a:spcBef>
                <a:spcPts val="900"/>
              </a:spcBef>
            </a:pPr>
            <a:r>
              <a:rPr lang="en-US" sz="751" dirty="0">
                <a:cs typeface="+mn-ea"/>
                <a:sym typeface="+mn-lt"/>
              </a:rPr>
              <a:t>2011</a:t>
            </a:r>
          </a:p>
        </p:txBody>
      </p:sp>
      <p:sp>
        <p:nvSpPr>
          <p:cNvPr id="134" name="Details 3"/>
          <p:cNvSpPr txBox="1"/>
          <p:nvPr/>
        </p:nvSpPr>
        <p:spPr>
          <a:xfrm>
            <a:off x="6601621" y="5028314"/>
            <a:ext cx="388547" cy="450829"/>
          </a:xfrm>
          <a:prstGeom prst="rect">
            <a:avLst/>
          </a:prstGeom>
          <a:noFill/>
        </p:spPr>
        <p:txBody>
          <a:bodyPr wrap="square" rtlCol="0">
            <a:spAutoFit/>
          </a:bodyPr>
          <a:lstStyle/>
          <a:p>
            <a:pPr algn="ctr">
              <a:lnSpc>
                <a:spcPts val="1500"/>
              </a:lnSpc>
              <a:spcBef>
                <a:spcPts val="900"/>
              </a:spcBef>
            </a:pPr>
            <a:r>
              <a:rPr lang="en-US" sz="751" dirty="0">
                <a:cs typeface="+mn-ea"/>
                <a:sym typeface="+mn-lt"/>
              </a:rPr>
              <a:t>2012</a:t>
            </a:r>
          </a:p>
        </p:txBody>
      </p:sp>
      <p:sp>
        <p:nvSpPr>
          <p:cNvPr id="135" name="Details 3"/>
          <p:cNvSpPr txBox="1"/>
          <p:nvPr/>
        </p:nvSpPr>
        <p:spPr>
          <a:xfrm>
            <a:off x="6951565" y="5028314"/>
            <a:ext cx="388547" cy="450829"/>
          </a:xfrm>
          <a:prstGeom prst="rect">
            <a:avLst/>
          </a:prstGeom>
          <a:noFill/>
        </p:spPr>
        <p:txBody>
          <a:bodyPr wrap="square" rtlCol="0">
            <a:spAutoFit/>
          </a:bodyPr>
          <a:lstStyle/>
          <a:p>
            <a:pPr algn="ctr">
              <a:lnSpc>
                <a:spcPts val="1500"/>
              </a:lnSpc>
              <a:spcBef>
                <a:spcPts val="900"/>
              </a:spcBef>
            </a:pPr>
            <a:r>
              <a:rPr lang="en-US" sz="751" dirty="0">
                <a:cs typeface="+mn-ea"/>
                <a:sym typeface="+mn-lt"/>
              </a:rPr>
              <a:t>2013</a:t>
            </a:r>
          </a:p>
        </p:txBody>
      </p:sp>
      <p:sp>
        <p:nvSpPr>
          <p:cNvPr id="136" name="Details 3"/>
          <p:cNvSpPr txBox="1"/>
          <p:nvPr/>
        </p:nvSpPr>
        <p:spPr>
          <a:xfrm>
            <a:off x="7301509" y="5028314"/>
            <a:ext cx="388547" cy="450829"/>
          </a:xfrm>
          <a:prstGeom prst="rect">
            <a:avLst/>
          </a:prstGeom>
          <a:noFill/>
        </p:spPr>
        <p:txBody>
          <a:bodyPr wrap="square" rtlCol="0">
            <a:spAutoFit/>
          </a:bodyPr>
          <a:lstStyle/>
          <a:p>
            <a:pPr algn="ctr">
              <a:lnSpc>
                <a:spcPts val="1500"/>
              </a:lnSpc>
              <a:spcBef>
                <a:spcPts val="900"/>
              </a:spcBef>
            </a:pPr>
            <a:r>
              <a:rPr lang="en-US" sz="751" dirty="0">
                <a:cs typeface="+mn-ea"/>
                <a:sym typeface="+mn-lt"/>
              </a:rPr>
              <a:t>2014</a:t>
            </a:r>
          </a:p>
        </p:txBody>
      </p:sp>
      <p:sp>
        <p:nvSpPr>
          <p:cNvPr id="137" name="Details 3"/>
          <p:cNvSpPr txBox="1"/>
          <p:nvPr/>
        </p:nvSpPr>
        <p:spPr>
          <a:xfrm>
            <a:off x="7651452" y="5028314"/>
            <a:ext cx="388547" cy="450829"/>
          </a:xfrm>
          <a:prstGeom prst="rect">
            <a:avLst/>
          </a:prstGeom>
          <a:noFill/>
        </p:spPr>
        <p:txBody>
          <a:bodyPr wrap="square" rtlCol="0">
            <a:spAutoFit/>
          </a:bodyPr>
          <a:lstStyle/>
          <a:p>
            <a:pPr algn="ctr">
              <a:lnSpc>
                <a:spcPts val="1500"/>
              </a:lnSpc>
              <a:spcBef>
                <a:spcPts val="900"/>
              </a:spcBef>
            </a:pPr>
            <a:r>
              <a:rPr lang="en-US" sz="751" dirty="0">
                <a:cs typeface="+mn-ea"/>
                <a:sym typeface="+mn-lt"/>
              </a:rPr>
              <a:t>2015</a:t>
            </a:r>
          </a:p>
        </p:txBody>
      </p:sp>
      <p:sp>
        <p:nvSpPr>
          <p:cNvPr id="138" name="Freeform 1"/>
          <p:cNvSpPr>
            <a:spLocks noEditPoints="1"/>
          </p:cNvSpPr>
          <p:nvPr/>
        </p:nvSpPr>
        <p:spPr bwMode="auto">
          <a:xfrm>
            <a:off x="4949800" y="1452374"/>
            <a:ext cx="155978" cy="206910"/>
          </a:xfrm>
          <a:custGeom>
            <a:avLst/>
            <a:gdLst>
              <a:gd name="T0" fmla="*/ 29 w 62"/>
              <a:gd name="T1" fmla="*/ 9 h 79"/>
              <a:gd name="T2" fmla="*/ 31 w 62"/>
              <a:gd name="T3" fmla="*/ 15 h 79"/>
              <a:gd name="T4" fmla="*/ 54 w 62"/>
              <a:gd name="T5" fmla="*/ 78 h 79"/>
              <a:gd name="T6" fmla="*/ 10 w 62"/>
              <a:gd name="T7" fmla="*/ 74 h 79"/>
              <a:gd name="T8" fmla="*/ 27 w 62"/>
              <a:gd name="T9" fmla="*/ 62 h 79"/>
              <a:gd name="T10" fmla="*/ 0 w 62"/>
              <a:gd name="T11" fmla="*/ 37 h 79"/>
              <a:gd name="T12" fmla="*/ 14 w 62"/>
              <a:gd name="T13" fmla="*/ 23 h 79"/>
              <a:gd name="T14" fmla="*/ 19 w 62"/>
              <a:gd name="T15" fmla="*/ 16 h 79"/>
              <a:gd name="T16" fmla="*/ 17 w 62"/>
              <a:gd name="T17" fmla="*/ 12 h 79"/>
              <a:gd name="T18" fmla="*/ 25 w 62"/>
              <a:gd name="T19" fmla="*/ 2 h 79"/>
              <a:gd name="T20" fmla="*/ 38 w 62"/>
              <a:gd name="T21" fmla="*/ 11 h 79"/>
              <a:gd name="T22" fmla="*/ 59 w 62"/>
              <a:gd name="T23" fmla="*/ 17 h 79"/>
              <a:gd name="T24" fmla="*/ 54 w 62"/>
              <a:gd name="T25" fmla="*/ 25 h 79"/>
              <a:gd name="T26" fmla="*/ 43 w 62"/>
              <a:gd name="T27" fmla="*/ 36 h 79"/>
              <a:gd name="T28" fmla="*/ 33 w 62"/>
              <a:gd name="T29" fmla="*/ 42 h 79"/>
              <a:gd name="T30" fmla="*/ 33 w 62"/>
              <a:gd name="T31" fmla="*/ 42 h 79"/>
              <a:gd name="T32" fmla="*/ 25 w 62"/>
              <a:gd name="T33" fmla="*/ 22 h 79"/>
              <a:gd name="T34" fmla="*/ 19 w 62"/>
              <a:gd name="T35" fmla="*/ 27 h 79"/>
              <a:gd name="T36" fmla="*/ 10 w 62"/>
              <a:gd name="T37" fmla="*/ 37 h 79"/>
              <a:gd name="T38" fmla="*/ 38 w 62"/>
              <a:gd name="T39" fmla="*/ 64 h 79"/>
              <a:gd name="T40" fmla="*/ 21 w 62"/>
              <a:gd name="T41" fmla="*/ 13 h 79"/>
              <a:gd name="T42" fmla="*/ 35 w 62"/>
              <a:gd name="T43" fmla="*/ 14 h 79"/>
              <a:gd name="T44" fmla="*/ 52 w 62"/>
              <a:gd name="T45" fmla="*/ 27 h 79"/>
              <a:gd name="T46" fmla="*/ 52 w 62"/>
              <a:gd name="T47" fmla="*/ 27 h 79"/>
              <a:gd name="T48" fmla="*/ 53 w 62"/>
              <a:gd name="T49" fmla="*/ 18 h 79"/>
              <a:gd name="T50" fmla="*/ 36 w 62"/>
              <a:gd name="T51" fmla="*/ 15 h 79"/>
              <a:gd name="T52" fmla="*/ 37 w 62"/>
              <a:gd name="T53" fmla="*/ 12 h 79"/>
              <a:gd name="T54" fmla="*/ 37 w 62"/>
              <a:gd name="T55" fmla="*/ 12 h 79"/>
              <a:gd name="T56" fmla="*/ 27 w 62"/>
              <a:gd name="T57" fmla="*/ 3 h 79"/>
              <a:gd name="T58" fmla="*/ 26 w 62"/>
              <a:gd name="T59" fmla="*/ 5 h 79"/>
              <a:gd name="T60" fmla="*/ 19 w 62"/>
              <a:gd name="T61" fmla="*/ 25 h 79"/>
              <a:gd name="T62" fmla="*/ 5 w 62"/>
              <a:gd name="T63" fmla="*/ 40 h 79"/>
              <a:gd name="T64" fmla="*/ 5 w 62"/>
              <a:gd name="T65" fmla="*/ 40 h 79"/>
              <a:gd name="T66" fmla="*/ 29 w 62"/>
              <a:gd name="T67" fmla="*/ 65 h 79"/>
              <a:gd name="T68" fmla="*/ 27 w 62"/>
              <a:gd name="T69" fmla="*/ 75 h 79"/>
              <a:gd name="T70" fmla="*/ 51 w 62"/>
              <a:gd name="T71" fmla="*/ 75 h 79"/>
              <a:gd name="T72" fmla="*/ 7 w 62"/>
              <a:gd name="T73" fmla="*/ 37 h 79"/>
              <a:gd name="T74" fmla="*/ 47 w 62"/>
              <a:gd name="T75" fmla="*/ 45 h 79"/>
              <a:gd name="T76" fmla="*/ 46 w 62"/>
              <a:gd name="T77" fmla="*/ 41 h 79"/>
              <a:gd name="T78" fmla="*/ 59 w 62"/>
              <a:gd name="T79" fmla="*/ 31 h 79"/>
              <a:gd name="T80" fmla="*/ 56 w 62"/>
              <a:gd name="T81" fmla="*/ 37 h 79"/>
              <a:gd name="T82" fmla="*/ 57 w 62"/>
              <a:gd name="T83" fmla="*/ 41 h 79"/>
              <a:gd name="T84" fmla="*/ 42 w 62"/>
              <a:gd name="T85" fmla="*/ 40 h 79"/>
              <a:gd name="T86" fmla="*/ 43 w 62"/>
              <a:gd name="T87" fmla="*/ 43 h 79"/>
              <a:gd name="T88" fmla="*/ 58 w 62"/>
              <a:gd name="T89" fmla="*/ 33 h 79"/>
              <a:gd name="T90" fmla="*/ 60 w 62"/>
              <a:gd name="T91" fmla="*/ 36 h 79"/>
              <a:gd name="T92" fmla="*/ 57 w 62"/>
              <a:gd name="T93" fmla="*/ 25 h 79"/>
              <a:gd name="T94" fmla="*/ 60 w 62"/>
              <a:gd name="T95" fmla="*/ 26 h 79"/>
              <a:gd name="T96" fmla="*/ 51 w 62"/>
              <a:gd name="T97" fmla="*/ 40 h 79"/>
              <a:gd name="T98" fmla="*/ 53 w 62"/>
              <a:gd name="T99" fmla="*/ 43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2" h="79">
                <a:moveTo>
                  <a:pt x="26" y="11"/>
                </a:moveTo>
                <a:cubicBezTo>
                  <a:pt x="26" y="11"/>
                  <a:pt x="26" y="10"/>
                  <a:pt x="26" y="10"/>
                </a:cubicBezTo>
                <a:cubicBezTo>
                  <a:pt x="27" y="9"/>
                  <a:pt x="27" y="9"/>
                  <a:pt x="27" y="9"/>
                </a:cubicBezTo>
                <a:cubicBezTo>
                  <a:pt x="28" y="8"/>
                  <a:pt x="28" y="8"/>
                  <a:pt x="29" y="9"/>
                </a:cubicBezTo>
                <a:cubicBezTo>
                  <a:pt x="32" y="12"/>
                  <a:pt x="32" y="12"/>
                  <a:pt x="32" y="12"/>
                </a:cubicBezTo>
                <a:cubicBezTo>
                  <a:pt x="33" y="13"/>
                  <a:pt x="33" y="13"/>
                  <a:pt x="32" y="14"/>
                </a:cubicBezTo>
                <a:cubicBezTo>
                  <a:pt x="31" y="15"/>
                  <a:pt x="31" y="15"/>
                  <a:pt x="31" y="15"/>
                </a:cubicBezTo>
                <a:cubicBezTo>
                  <a:pt x="31" y="15"/>
                  <a:pt x="31" y="15"/>
                  <a:pt x="31" y="15"/>
                </a:cubicBezTo>
                <a:cubicBezTo>
                  <a:pt x="30" y="15"/>
                  <a:pt x="30" y="15"/>
                  <a:pt x="30" y="15"/>
                </a:cubicBezTo>
                <a:lnTo>
                  <a:pt x="26" y="11"/>
                </a:lnTo>
                <a:close/>
                <a:moveTo>
                  <a:pt x="54" y="74"/>
                </a:moveTo>
                <a:cubicBezTo>
                  <a:pt x="54" y="78"/>
                  <a:pt x="54" y="78"/>
                  <a:pt x="54" y="78"/>
                </a:cubicBezTo>
                <a:cubicBezTo>
                  <a:pt x="54" y="79"/>
                  <a:pt x="53" y="79"/>
                  <a:pt x="52" y="79"/>
                </a:cubicBezTo>
                <a:cubicBezTo>
                  <a:pt x="11" y="79"/>
                  <a:pt x="11" y="79"/>
                  <a:pt x="11" y="79"/>
                </a:cubicBezTo>
                <a:cubicBezTo>
                  <a:pt x="11" y="79"/>
                  <a:pt x="10" y="79"/>
                  <a:pt x="10" y="78"/>
                </a:cubicBezTo>
                <a:cubicBezTo>
                  <a:pt x="10" y="74"/>
                  <a:pt x="10" y="74"/>
                  <a:pt x="10" y="74"/>
                </a:cubicBezTo>
                <a:cubicBezTo>
                  <a:pt x="10" y="73"/>
                  <a:pt x="11" y="72"/>
                  <a:pt x="11" y="72"/>
                </a:cubicBezTo>
                <a:cubicBezTo>
                  <a:pt x="26" y="72"/>
                  <a:pt x="26" y="72"/>
                  <a:pt x="26" y="72"/>
                </a:cubicBezTo>
                <a:cubicBezTo>
                  <a:pt x="26" y="64"/>
                  <a:pt x="26" y="64"/>
                  <a:pt x="26" y="64"/>
                </a:cubicBezTo>
                <a:cubicBezTo>
                  <a:pt x="26" y="63"/>
                  <a:pt x="26" y="62"/>
                  <a:pt x="27" y="62"/>
                </a:cubicBezTo>
                <a:cubicBezTo>
                  <a:pt x="28" y="62"/>
                  <a:pt x="28" y="62"/>
                  <a:pt x="28" y="62"/>
                </a:cubicBezTo>
                <a:cubicBezTo>
                  <a:pt x="7" y="42"/>
                  <a:pt x="7" y="42"/>
                  <a:pt x="7" y="42"/>
                </a:cubicBezTo>
                <a:cubicBezTo>
                  <a:pt x="6" y="42"/>
                  <a:pt x="6" y="42"/>
                  <a:pt x="5" y="42"/>
                </a:cubicBezTo>
                <a:cubicBezTo>
                  <a:pt x="2" y="42"/>
                  <a:pt x="0" y="40"/>
                  <a:pt x="0" y="37"/>
                </a:cubicBezTo>
                <a:cubicBezTo>
                  <a:pt x="0" y="34"/>
                  <a:pt x="2" y="31"/>
                  <a:pt x="5" y="31"/>
                </a:cubicBezTo>
                <a:cubicBezTo>
                  <a:pt x="6" y="31"/>
                  <a:pt x="6" y="32"/>
                  <a:pt x="7" y="32"/>
                </a:cubicBezTo>
                <a:cubicBezTo>
                  <a:pt x="15" y="24"/>
                  <a:pt x="15" y="24"/>
                  <a:pt x="15" y="24"/>
                </a:cubicBezTo>
                <a:cubicBezTo>
                  <a:pt x="14" y="23"/>
                  <a:pt x="14" y="23"/>
                  <a:pt x="14" y="23"/>
                </a:cubicBezTo>
                <a:cubicBezTo>
                  <a:pt x="14" y="23"/>
                  <a:pt x="14" y="22"/>
                  <a:pt x="14" y="22"/>
                </a:cubicBezTo>
                <a:cubicBezTo>
                  <a:pt x="19" y="17"/>
                  <a:pt x="19" y="17"/>
                  <a:pt x="19" y="17"/>
                </a:cubicBezTo>
                <a:cubicBezTo>
                  <a:pt x="19" y="17"/>
                  <a:pt x="19" y="17"/>
                  <a:pt x="19" y="17"/>
                </a:cubicBezTo>
                <a:cubicBezTo>
                  <a:pt x="19" y="16"/>
                  <a:pt x="19" y="16"/>
                  <a:pt x="19" y="16"/>
                </a:cubicBezTo>
                <a:cubicBezTo>
                  <a:pt x="19" y="16"/>
                  <a:pt x="19" y="15"/>
                  <a:pt x="19" y="15"/>
                </a:cubicBezTo>
                <a:cubicBezTo>
                  <a:pt x="20" y="15"/>
                  <a:pt x="20" y="15"/>
                  <a:pt x="20" y="15"/>
                </a:cubicBezTo>
                <a:cubicBezTo>
                  <a:pt x="19" y="14"/>
                  <a:pt x="19" y="14"/>
                  <a:pt x="19" y="14"/>
                </a:cubicBezTo>
                <a:cubicBezTo>
                  <a:pt x="17" y="12"/>
                  <a:pt x="17" y="12"/>
                  <a:pt x="17" y="12"/>
                </a:cubicBezTo>
                <a:cubicBezTo>
                  <a:pt x="17" y="11"/>
                  <a:pt x="17" y="11"/>
                  <a:pt x="17" y="10"/>
                </a:cubicBezTo>
                <a:cubicBezTo>
                  <a:pt x="25" y="2"/>
                  <a:pt x="25" y="2"/>
                  <a:pt x="25" y="2"/>
                </a:cubicBezTo>
                <a:cubicBezTo>
                  <a:pt x="25" y="2"/>
                  <a:pt x="25" y="2"/>
                  <a:pt x="25" y="2"/>
                </a:cubicBezTo>
                <a:cubicBezTo>
                  <a:pt x="25" y="2"/>
                  <a:pt x="25" y="2"/>
                  <a:pt x="25" y="2"/>
                </a:cubicBezTo>
                <a:cubicBezTo>
                  <a:pt x="27" y="1"/>
                  <a:pt x="27" y="1"/>
                  <a:pt x="27" y="1"/>
                </a:cubicBezTo>
                <a:cubicBezTo>
                  <a:pt x="27" y="0"/>
                  <a:pt x="28" y="0"/>
                  <a:pt x="28" y="1"/>
                </a:cubicBezTo>
                <a:cubicBezTo>
                  <a:pt x="30" y="2"/>
                  <a:pt x="30" y="2"/>
                  <a:pt x="30" y="2"/>
                </a:cubicBezTo>
                <a:cubicBezTo>
                  <a:pt x="38" y="11"/>
                  <a:pt x="38" y="11"/>
                  <a:pt x="38" y="11"/>
                </a:cubicBezTo>
                <a:cubicBezTo>
                  <a:pt x="58" y="17"/>
                  <a:pt x="58" y="17"/>
                  <a:pt x="58" y="17"/>
                </a:cubicBezTo>
                <a:cubicBezTo>
                  <a:pt x="58" y="17"/>
                  <a:pt x="58" y="17"/>
                  <a:pt x="59" y="17"/>
                </a:cubicBezTo>
                <a:cubicBezTo>
                  <a:pt x="59" y="17"/>
                  <a:pt x="59" y="17"/>
                  <a:pt x="59" y="17"/>
                </a:cubicBezTo>
                <a:cubicBezTo>
                  <a:pt x="59" y="17"/>
                  <a:pt x="59" y="17"/>
                  <a:pt x="59" y="17"/>
                </a:cubicBezTo>
                <a:cubicBezTo>
                  <a:pt x="59" y="17"/>
                  <a:pt x="59" y="17"/>
                  <a:pt x="59" y="17"/>
                </a:cubicBezTo>
                <a:cubicBezTo>
                  <a:pt x="60" y="18"/>
                  <a:pt x="60" y="18"/>
                  <a:pt x="60" y="18"/>
                </a:cubicBezTo>
                <a:cubicBezTo>
                  <a:pt x="60" y="18"/>
                  <a:pt x="60" y="19"/>
                  <a:pt x="60" y="19"/>
                </a:cubicBezTo>
                <a:cubicBezTo>
                  <a:pt x="54" y="25"/>
                  <a:pt x="54" y="25"/>
                  <a:pt x="54" y="25"/>
                </a:cubicBezTo>
                <a:cubicBezTo>
                  <a:pt x="55" y="27"/>
                  <a:pt x="55" y="28"/>
                  <a:pt x="55" y="30"/>
                </a:cubicBezTo>
                <a:cubicBezTo>
                  <a:pt x="55" y="32"/>
                  <a:pt x="55" y="34"/>
                  <a:pt x="53" y="36"/>
                </a:cubicBezTo>
                <a:cubicBezTo>
                  <a:pt x="52" y="37"/>
                  <a:pt x="50" y="38"/>
                  <a:pt x="48" y="38"/>
                </a:cubicBezTo>
                <a:cubicBezTo>
                  <a:pt x="46" y="38"/>
                  <a:pt x="44" y="38"/>
                  <a:pt x="43" y="36"/>
                </a:cubicBezTo>
                <a:cubicBezTo>
                  <a:pt x="36" y="43"/>
                  <a:pt x="36" y="43"/>
                  <a:pt x="36" y="43"/>
                </a:cubicBezTo>
                <a:cubicBezTo>
                  <a:pt x="36" y="44"/>
                  <a:pt x="35" y="44"/>
                  <a:pt x="35" y="44"/>
                </a:cubicBezTo>
                <a:cubicBezTo>
                  <a:pt x="35" y="44"/>
                  <a:pt x="35" y="44"/>
                  <a:pt x="34" y="43"/>
                </a:cubicBezTo>
                <a:cubicBezTo>
                  <a:pt x="33" y="42"/>
                  <a:pt x="33" y="42"/>
                  <a:pt x="33" y="42"/>
                </a:cubicBezTo>
                <a:cubicBezTo>
                  <a:pt x="33" y="42"/>
                  <a:pt x="33" y="42"/>
                  <a:pt x="33" y="42"/>
                </a:cubicBezTo>
                <a:cubicBezTo>
                  <a:pt x="33" y="42"/>
                  <a:pt x="33" y="42"/>
                  <a:pt x="33" y="42"/>
                </a:cubicBezTo>
                <a:cubicBezTo>
                  <a:pt x="33" y="42"/>
                  <a:pt x="33" y="42"/>
                  <a:pt x="33" y="42"/>
                </a:cubicBezTo>
                <a:cubicBezTo>
                  <a:pt x="33" y="42"/>
                  <a:pt x="33" y="42"/>
                  <a:pt x="33" y="42"/>
                </a:cubicBezTo>
                <a:cubicBezTo>
                  <a:pt x="27" y="22"/>
                  <a:pt x="27" y="22"/>
                  <a:pt x="27" y="22"/>
                </a:cubicBezTo>
                <a:cubicBezTo>
                  <a:pt x="27" y="21"/>
                  <a:pt x="27" y="21"/>
                  <a:pt x="27" y="21"/>
                </a:cubicBezTo>
                <a:cubicBezTo>
                  <a:pt x="26" y="22"/>
                  <a:pt x="26" y="22"/>
                  <a:pt x="26" y="22"/>
                </a:cubicBezTo>
                <a:cubicBezTo>
                  <a:pt x="26" y="22"/>
                  <a:pt x="26" y="22"/>
                  <a:pt x="25" y="22"/>
                </a:cubicBezTo>
                <a:cubicBezTo>
                  <a:pt x="25" y="22"/>
                  <a:pt x="25" y="22"/>
                  <a:pt x="25" y="22"/>
                </a:cubicBezTo>
                <a:cubicBezTo>
                  <a:pt x="24" y="22"/>
                  <a:pt x="24" y="22"/>
                  <a:pt x="24" y="22"/>
                </a:cubicBezTo>
                <a:cubicBezTo>
                  <a:pt x="19" y="27"/>
                  <a:pt x="19" y="27"/>
                  <a:pt x="19" y="27"/>
                </a:cubicBezTo>
                <a:cubicBezTo>
                  <a:pt x="19" y="27"/>
                  <a:pt x="19" y="27"/>
                  <a:pt x="19" y="27"/>
                </a:cubicBezTo>
                <a:cubicBezTo>
                  <a:pt x="18" y="27"/>
                  <a:pt x="18" y="27"/>
                  <a:pt x="18" y="27"/>
                </a:cubicBezTo>
                <a:cubicBezTo>
                  <a:pt x="18" y="27"/>
                  <a:pt x="18" y="27"/>
                  <a:pt x="18" y="27"/>
                </a:cubicBezTo>
                <a:cubicBezTo>
                  <a:pt x="10" y="35"/>
                  <a:pt x="10" y="35"/>
                  <a:pt x="10" y="35"/>
                </a:cubicBezTo>
                <a:cubicBezTo>
                  <a:pt x="10" y="35"/>
                  <a:pt x="10" y="36"/>
                  <a:pt x="10" y="37"/>
                </a:cubicBezTo>
                <a:cubicBezTo>
                  <a:pt x="10" y="38"/>
                  <a:pt x="10" y="38"/>
                  <a:pt x="10" y="39"/>
                </a:cubicBezTo>
                <a:cubicBezTo>
                  <a:pt x="33" y="62"/>
                  <a:pt x="33" y="62"/>
                  <a:pt x="33" y="62"/>
                </a:cubicBezTo>
                <a:cubicBezTo>
                  <a:pt x="36" y="62"/>
                  <a:pt x="36" y="62"/>
                  <a:pt x="36" y="62"/>
                </a:cubicBezTo>
                <a:cubicBezTo>
                  <a:pt x="37" y="62"/>
                  <a:pt x="38" y="63"/>
                  <a:pt x="38" y="64"/>
                </a:cubicBezTo>
                <a:cubicBezTo>
                  <a:pt x="38" y="72"/>
                  <a:pt x="38" y="72"/>
                  <a:pt x="38" y="72"/>
                </a:cubicBezTo>
                <a:cubicBezTo>
                  <a:pt x="52" y="72"/>
                  <a:pt x="52" y="72"/>
                  <a:pt x="52" y="72"/>
                </a:cubicBezTo>
                <a:cubicBezTo>
                  <a:pt x="53" y="72"/>
                  <a:pt x="54" y="73"/>
                  <a:pt x="54" y="74"/>
                </a:cubicBezTo>
                <a:close/>
                <a:moveTo>
                  <a:pt x="21" y="13"/>
                </a:moveTo>
                <a:cubicBezTo>
                  <a:pt x="22" y="14"/>
                  <a:pt x="22" y="14"/>
                  <a:pt x="22" y="14"/>
                </a:cubicBezTo>
                <a:cubicBezTo>
                  <a:pt x="27" y="19"/>
                  <a:pt x="27" y="19"/>
                  <a:pt x="27" y="19"/>
                </a:cubicBezTo>
                <a:cubicBezTo>
                  <a:pt x="28" y="20"/>
                  <a:pt x="28" y="20"/>
                  <a:pt x="28" y="20"/>
                </a:cubicBezTo>
                <a:cubicBezTo>
                  <a:pt x="35" y="14"/>
                  <a:pt x="35" y="14"/>
                  <a:pt x="35" y="14"/>
                </a:cubicBezTo>
                <a:cubicBezTo>
                  <a:pt x="27" y="7"/>
                  <a:pt x="27" y="7"/>
                  <a:pt x="27" y="7"/>
                </a:cubicBezTo>
                <a:cubicBezTo>
                  <a:pt x="25" y="9"/>
                  <a:pt x="25" y="9"/>
                  <a:pt x="25" y="9"/>
                </a:cubicBezTo>
                <a:lnTo>
                  <a:pt x="21" y="13"/>
                </a:lnTo>
                <a:close/>
                <a:moveTo>
                  <a:pt x="52" y="27"/>
                </a:moveTo>
                <a:cubicBezTo>
                  <a:pt x="44" y="35"/>
                  <a:pt x="44" y="35"/>
                  <a:pt x="44" y="35"/>
                </a:cubicBezTo>
                <a:cubicBezTo>
                  <a:pt x="46" y="36"/>
                  <a:pt x="50" y="36"/>
                  <a:pt x="52" y="34"/>
                </a:cubicBezTo>
                <a:cubicBezTo>
                  <a:pt x="53" y="33"/>
                  <a:pt x="53" y="32"/>
                  <a:pt x="53" y="30"/>
                </a:cubicBezTo>
                <a:cubicBezTo>
                  <a:pt x="53" y="29"/>
                  <a:pt x="53" y="28"/>
                  <a:pt x="52" y="27"/>
                </a:cubicBezTo>
                <a:close/>
                <a:moveTo>
                  <a:pt x="56" y="18"/>
                </a:moveTo>
                <a:cubicBezTo>
                  <a:pt x="38" y="13"/>
                  <a:pt x="38" y="13"/>
                  <a:pt x="38" y="13"/>
                </a:cubicBezTo>
                <a:cubicBezTo>
                  <a:pt x="38" y="13"/>
                  <a:pt x="38" y="13"/>
                  <a:pt x="38" y="13"/>
                </a:cubicBezTo>
                <a:cubicBezTo>
                  <a:pt x="53" y="18"/>
                  <a:pt x="53" y="18"/>
                  <a:pt x="53" y="18"/>
                </a:cubicBezTo>
                <a:cubicBezTo>
                  <a:pt x="54" y="19"/>
                  <a:pt x="54" y="19"/>
                  <a:pt x="54" y="20"/>
                </a:cubicBezTo>
                <a:cubicBezTo>
                  <a:pt x="54" y="20"/>
                  <a:pt x="53" y="20"/>
                  <a:pt x="53" y="20"/>
                </a:cubicBezTo>
                <a:cubicBezTo>
                  <a:pt x="53" y="20"/>
                  <a:pt x="53" y="20"/>
                  <a:pt x="53" y="20"/>
                </a:cubicBezTo>
                <a:cubicBezTo>
                  <a:pt x="36" y="15"/>
                  <a:pt x="36" y="15"/>
                  <a:pt x="36" y="15"/>
                </a:cubicBezTo>
                <a:cubicBezTo>
                  <a:pt x="29" y="22"/>
                  <a:pt x="29" y="22"/>
                  <a:pt x="29" y="22"/>
                </a:cubicBezTo>
                <a:cubicBezTo>
                  <a:pt x="34" y="40"/>
                  <a:pt x="34" y="40"/>
                  <a:pt x="34" y="40"/>
                </a:cubicBezTo>
                <a:lnTo>
                  <a:pt x="56" y="18"/>
                </a:lnTo>
                <a:close/>
                <a:moveTo>
                  <a:pt x="37" y="12"/>
                </a:moveTo>
                <a:cubicBezTo>
                  <a:pt x="29" y="5"/>
                  <a:pt x="29" y="5"/>
                  <a:pt x="29" y="5"/>
                </a:cubicBezTo>
                <a:cubicBezTo>
                  <a:pt x="29" y="5"/>
                  <a:pt x="29" y="5"/>
                  <a:pt x="29" y="5"/>
                </a:cubicBezTo>
                <a:cubicBezTo>
                  <a:pt x="36" y="12"/>
                  <a:pt x="36" y="12"/>
                  <a:pt x="36" y="12"/>
                </a:cubicBezTo>
                <a:lnTo>
                  <a:pt x="37" y="12"/>
                </a:lnTo>
                <a:close/>
                <a:moveTo>
                  <a:pt x="27" y="3"/>
                </a:moveTo>
                <a:cubicBezTo>
                  <a:pt x="27" y="4"/>
                  <a:pt x="27" y="4"/>
                  <a:pt x="27" y="4"/>
                </a:cubicBezTo>
                <a:cubicBezTo>
                  <a:pt x="28" y="3"/>
                  <a:pt x="28" y="3"/>
                  <a:pt x="28" y="3"/>
                </a:cubicBezTo>
                <a:cubicBezTo>
                  <a:pt x="27" y="3"/>
                  <a:pt x="27" y="3"/>
                  <a:pt x="27" y="3"/>
                </a:cubicBezTo>
                <a:close/>
                <a:moveTo>
                  <a:pt x="19" y="11"/>
                </a:moveTo>
                <a:cubicBezTo>
                  <a:pt x="20" y="12"/>
                  <a:pt x="20" y="12"/>
                  <a:pt x="20" y="12"/>
                </a:cubicBezTo>
                <a:cubicBezTo>
                  <a:pt x="24" y="7"/>
                  <a:pt x="24" y="7"/>
                  <a:pt x="24" y="7"/>
                </a:cubicBezTo>
                <a:cubicBezTo>
                  <a:pt x="26" y="5"/>
                  <a:pt x="26" y="5"/>
                  <a:pt x="26" y="5"/>
                </a:cubicBezTo>
                <a:cubicBezTo>
                  <a:pt x="26" y="5"/>
                  <a:pt x="26" y="5"/>
                  <a:pt x="26" y="5"/>
                </a:cubicBezTo>
                <a:lnTo>
                  <a:pt x="19" y="11"/>
                </a:lnTo>
                <a:close/>
                <a:moveTo>
                  <a:pt x="16" y="23"/>
                </a:moveTo>
                <a:cubicBezTo>
                  <a:pt x="19" y="25"/>
                  <a:pt x="19" y="25"/>
                  <a:pt x="19" y="25"/>
                </a:cubicBezTo>
                <a:cubicBezTo>
                  <a:pt x="23" y="20"/>
                  <a:pt x="23" y="20"/>
                  <a:pt x="23" y="20"/>
                </a:cubicBezTo>
                <a:cubicBezTo>
                  <a:pt x="21" y="18"/>
                  <a:pt x="21" y="18"/>
                  <a:pt x="21" y="18"/>
                </a:cubicBezTo>
                <a:lnTo>
                  <a:pt x="16" y="23"/>
                </a:lnTo>
                <a:close/>
                <a:moveTo>
                  <a:pt x="5" y="40"/>
                </a:moveTo>
                <a:cubicBezTo>
                  <a:pt x="7" y="40"/>
                  <a:pt x="8" y="39"/>
                  <a:pt x="8" y="37"/>
                </a:cubicBezTo>
                <a:cubicBezTo>
                  <a:pt x="8" y="35"/>
                  <a:pt x="7" y="33"/>
                  <a:pt x="5" y="33"/>
                </a:cubicBezTo>
                <a:cubicBezTo>
                  <a:pt x="3" y="33"/>
                  <a:pt x="2" y="35"/>
                  <a:pt x="2" y="37"/>
                </a:cubicBezTo>
                <a:cubicBezTo>
                  <a:pt x="2" y="39"/>
                  <a:pt x="3" y="40"/>
                  <a:pt x="5" y="40"/>
                </a:cubicBezTo>
                <a:close/>
                <a:moveTo>
                  <a:pt x="29" y="72"/>
                </a:moveTo>
                <a:cubicBezTo>
                  <a:pt x="35" y="72"/>
                  <a:pt x="35" y="72"/>
                  <a:pt x="35" y="72"/>
                </a:cubicBezTo>
                <a:cubicBezTo>
                  <a:pt x="35" y="65"/>
                  <a:pt x="35" y="65"/>
                  <a:pt x="35" y="65"/>
                </a:cubicBezTo>
                <a:cubicBezTo>
                  <a:pt x="29" y="65"/>
                  <a:pt x="29" y="65"/>
                  <a:pt x="29" y="65"/>
                </a:cubicBezTo>
                <a:lnTo>
                  <a:pt x="29" y="72"/>
                </a:lnTo>
                <a:close/>
                <a:moveTo>
                  <a:pt x="51" y="75"/>
                </a:moveTo>
                <a:cubicBezTo>
                  <a:pt x="36" y="75"/>
                  <a:pt x="36" y="75"/>
                  <a:pt x="36" y="75"/>
                </a:cubicBezTo>
                <a:cubicBezTo>
                  <a:pt x="27" y="75"/>
                  <a:pt x="27" y="75"/>
                  <a:pt x="27" y="75"/>
                </a:cubicBezTo>
                <a:cubicBezTo>
                  <a:pt x="13" y="75"/>
                  <a:pt x="13" y="75"/>
                  <a:pt x="13" y="75"/>
                </a:cubicBezTo>
                <a:cubicBezTo>
                  <a:pt x="13" y="76"/>
                  <a:pt x="13" y="76"/>
                  <a:pt x="13" y="76"/>
                </a:cubicBezTo>
                <a:cubicBezTo>
                  <a:pt x="51" y="76"/>
                  <a:pt x="51" y="76"/>
                  <a:pt x="51" y="76"/>
                </a:cubicBezTo>
                <a:lnTo>
                  <a:pt x="51" y="75"/>
                </a:lnTo>
                <a:close/>
                <a:moveTo>
                  <a:pt x="5" y="35"/>
                </a:moveTo>
                <a:cubicBezTo>
                  <a:pt x="4" y="35"/>
                  <a:pt x="3" y="36"/>
                  <a:pt x="3" y="37"/>
                </a:cubicBezTo>
                <a:cubicBezTo>
                  <a:pt x="3" y="38"/>
                  <a:pt x="4" y="39"/>
                  <a:pt x="5" y="39"/>
                </a:cubicBezTo>
                <a:cubicBezTo>
                  <a:pt x="6" y="39"/>
                  <a:pt x="7" y="38"/>
                  <a:pt x="7" y="37"/>
                </a:cubicBezTo>
                <a:cubicBezTo>
                  <a:pt x="7" y="36"/>
                  <a:pt x="6" y="35"/>
                  <a:pt x="5" y="35"/>
                </a:cubicBezTo>
                <a:close/>
                <a:moveTo>
                  <a:pt x="46" y="41"/>
                </a:moveTo>
                <a:cubicBezTo>
                  <a:pt x="46" y="44"/>
                  <a:pt x="46" y="44"/>
                  <a:pt x="46" y="44"/>
                </a:cubicBezTo>
                <a:cubicBezTo>
                  <a:pt x="46" y="44"/>
                  <a:pt x="47" y="45"/>
                  <a:pt x="47" y="45"/>
                </a:cubicBezTo>
                <a:cubicBezTo>
                  <a:pt x="48" y="45"/>
                  <a:pt x="48" y="44"/>
                  <a:pt x="48" y="44"/>
                </a:cubicBezTo>
                <a:cubicBezTo>
                  <a:pt x="48" y="41"/>
                  <a:pt x="48" y="41"/>
                  <a:pt x="48" y="41"/>
                </a:cubicBezTo>
                <a:cubicBezTo>
                  <a:pt x="48" y="41"/>
                  <a:pt x="48" y="40"/>
                  <a:pt x="47" y="40"/>
                </a:cubicBezTo>
                <a:cubicBezTo>
                  <a:pt x="47" y="40"/>
                  <a:pt x="46" y="41"/>
                  <a:pt x="46" y="41"/>
                </a:cubicBezTo>
                <a:close/>
                <a:moveTo>
                  <a:pt x="61" y="29"/>
                </a:moveTo>
                <a:cubicBezTo>
                  <a:pt x="59" y="29"/>
                  <a:pt x="59" y="29"/>
                  <a:pt x="59" y="29"/>
                </a:cubicBezTo>
                <a:cubicBezTo>
                  <a:pt x="58" y="29"/>
                  <a:pt x="58" y="30"/>
                  <a:pt x="58" y="30"/>
                </a:cubicBezTo>
                <a:cubicBezTo>
                  <a:pt x="58" y="31"/>
                  <a:pt x="58" y="31"/>
                  <a:pt x="59" y="31"/>
                </a:cubicBezTo>
                <a:cubicBezTo>
                  <a:pt x="61" y="31"/>
                  <a:pt x="61" y="31"/>
                  <a:pt x="61" y="31"/>
                </a:cubicBezTo>
                <a:cubicBezTo>
                  <a:pt x="61" y="31"/>
                  <a:pt x="62" y="31"/>
                  <a:pt x="62" y="30"/>
                </a:cubicBezTo>
                <a:cubicBezTo>
                  <a:pt x="62" y="30"/>
                  <a:pt x="61" y="29"/>
                  <a:pt x="61" y="29"/>
                </a:cubicBezTo>
                <a:close/>
                <a:moveTo>
                  <a:pt x="56" y="37"/>
                </a:moveTo>
                <a:cubicBezTo>
                  <a:pt x="56" y="37"/>
                  <a:pt x="55" y="37"/>
                  <a:pt x="55" y="37"/>
                </a:cubicBezTo>
                <a:cubicBezTo>
                  <a:pt x="54" y="38"/>
                  <a:pt x="54" y="38"/>
                  <a:pt x="55" y="39"/>
                </a:cubicBezTo>
                <a:cubicBezTo>
                  <a:pt x="56" y="40"/>
                  <a:pt x="56" y="40"/>
                  <a:pt x="56" y="40"/>
                </a:cubicBezTo>
                <a:cubicBezTo>
                  <a:pt x="56" y="41"/>
                  <a:pt x="57" y="41"/>
                  <a:pt x="57" y="41"/>
                </a:cubicBezTo>
                <a:cubicBezTo>
                  <a:pt x="57" y="41"/>
                  <a:pt x="57" y="41"/>
                  <a:pt x="58" y="40"/>
                </a:cubicBezTo>
                <a:cubicBezTo>
                  <a:pt x="58" y="40"/>
                  <a:pt x="58" y="39"/>
                  <a:pt x="58" y="39"/>
                </a:cubicBezTo>
                <a:lnTo>
                  <a:pt x="56" y="37"/>
                </a:lnTo>
                <a:close/>
                <a:moveTo>
                  <a:pt x="42" y="40"/>
                </a:moveTo>
                <a:cubicBezTo>
                  <a:pt x="41" y="42"/>
                  <a:pt x="41" y="42"/>
                  <a:pt x="41" y="42"/>
                </a:cubicBezTo>
                <a:cubicBezTo>
                  <a:pt x="41" y="43"/>
                  <a:pt x="41" y="43"/>
                  <a:pt x="42" y="43"/>
                </a:cubicBezTo>
                <a:cubicBezTo>
                  <a:pt x="42" y="44"/>
                  <a:pt x="42" y="44"/>
                  <a:pt x="42" y="44"/>
                </a:cubicBezTo>
                <a:cubicBezTo>
                  <a:pt x="43" y="44"/>
                  <a:pt x="43" y="43"/>
                  <a:pt x="43" y="43"/>
                </a:cubicBezTo>
                <a:cubicBezTo>
                  <a:pt x="44" y="41"/>
                  <a:pt x="44" y="41"/>
                  <a:pt x="44" y="41"/>
                </a:cubicBezTo>
                <a:cubicBezTo>
                  <a:pt x="44" y="40"/>
                  <a:pt x="44" y="40"/>
                  <a:pt x="43" y="40"/>
                </a:cubicBezTo>
                <a:cubicBezTo>
                  <a:pt x="43" y="39"/>
                  <a:pt x="42" y="40"/>
                  <a:pt x="42" y="40"/>
                </a:cubicBezTo>
                <a:close/>
                <a:moveTo>
                  <a:pt x="58" y="33"/>
                </a:moveTo>
                <a:cubicBezTo>
                  <a:pt x="58" y="33"/>
                  <a:pt x="57" y="34"/>
                  <a:pt x="57" y="34"/>
                </a:cubicBezTo>
                <a:cubicBezTo>
                  <a:pt x="57" y="35"/>
                  <a:pt x="57" y="35"/>
                  <a:pt x="57" y="35"/>
                </a:cubicBezTo>
                <a:cubicBezTo>
                  <a:pt x="60" y="36"/>
                  <a:pt x="60" y="36"/>
                  <a:pt x="60" y="36"/>
                </a:cubicBezTo>
                <a:cubicBezTo>
                  <a:pt x="60" y="36"/>
                  <a:pt x="60" y="36"/>
                  <a:pt x="60" y="36"/>
                </a:cubicBezTo>
                <a:cubicBezTo>
                  <a:pt x="60" y="36"/>
                  <a:pt x="61" y="36"/>
                  <a:pt x="61" y="36"/>
                </a:cubicBezTo>
                <a:cubicBezTo>
                  <a:pt x="61" y="35"/>
                  <a:pt x="61" y="35"/>
                  <a:pt x="60" y="34"/>
                </a:cubicBezTo>
                <a:lnTo>
                  <a:pt x="58" y="33"/>
                </a:lnTo>
                <a:close/>
                <a:moveTo>
                  <a:pt x="57" y="25"/>
                </a:moveTo>
                <a:cubicBezTo>
                  <a:pt x="57" y="25"/>
                  <a:pt x="57" y="26"/>
                  <a:pt x="57" y="26"/>
                </a:cubicBezTo>
                <a:cubicBezTo>
                  <a:pt x="57" y="26"/>
                  <a:pt x="57" y="27"/>
                  <a:pt x="58" y="27"/>
                </a:cubicBezTo>
                <a:cubicBezTo>
                  <a:pt x="58" y="27"/>
                  <a:pt x="58" y="27"/>
                  <a:pt x="58" y="27"/>
                </a:cubicBezTo>
                <a:cubicBezTo>
                  <a:pt x="60" y="26"/>
                  <a:pt x="60" y="26"/>
                  <a:pt x="60" y="26"/>
                </a:cubicBezTo>
                <a:cubicBezTo>
                  <a:pt x="61" y="26"/>
                  <a:pt x="61" y="25"/>
                  <a:pt x="61" y="24"/>
                </a:cubicBezTo>
                <a:cubicBezTo>
                  <a:pt x="61" y="24"/>
                  <a:pt x="60" y="24"/>
                  <a:pt x="60" y="24"/>
                </a:cubicBezTo>
                <a:lnTo>
                  <a:pt x="57" y="25"/>
                </a:lnTo>
                <a:close/>
                <a:moveTo>
                  <a:pt x="51" y="40"/>
                </a:moveTo>
                <a:cubicBezTo>
                  <a:pt x="51" y="40"/>
                  <a:pt x="51" y="40"/>
                  <a:pt x="51" y="41"/>
                </a:cubicBezTo>
                <a:cubicBezTo>
                  <a:pt x="52" y="43"/>
                  <a:pt x="52" y="43"/>
                  <a:pt x="52" y="43"/>
                </a:cubicBezTo>
                <a:cubicBezTo>
                  <a:pt x="52" y="43"/>
                  <a:pt x="52" y="44"/>
                  <a:pt x="53" y="44"/>
                </a:cubicBezTo>
                <a:cubicBezTo>
                  <a:pt x="53" y="44"/>
                  <a:pt x="53" y="44"/>
                  <a:pt x="53" y="43"/>
                </a:cubicBezTo>
                <a:cubicBezTo>
                  <a:pt x="53" y="43"/>
                  <a:pt x="54" y="43"/>
                  <a:pt x="53" y="42"/>
                </a:cubicBezTo>
                <a:cubicBezTo>
                  <a:pt x="53" y="40"/>
                  <a:pt x="53" y="40"/>
                  <a:pt x="53" y="40"/>
                </a:cubicBezTo>
                <a:cubicBezTo>
                  <a:pt x="52" y="40"/>
                  <a:pt x="52" y="39"/>
                  <a:pt x="51" y="40"/>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053">
              <a:cs typeface="+mn-ea"/>
              <a:sym typeface="+mn-lt"/>
            </a:endParaRPr>
          </a:p>
        </p:txBody>
      </p:sp>
      <p:sp>
        <p:nvSpPr>
          <p:cNvPr id="139" name="Freeform 2"/>
          <p:cNvSpPr>
            <a:spLocks noEditPoints="1"/>
          </p:cNvSpPr>
          <p:nvPr/>
        </p:nvSpPr>
        <p:spPr bwMode="auto">
          <a:xfrm>
            <a:off x="4983391" y="2121765"/>
            <a:ext cx="205848" cy="177200"/>
          </a:xfrm>
          <a:custGeom>
            <a:avLst/>
            <a:gdLst>
              <a:gd name="T0" fmla="*/ 55 w 82"/>
              <a:gd name="T1" fmla="*/ 34 h 68"/>
              <a:gd name="T2" fmla="*/ 61 w 82"/>
              <a:gd name="T3" fmla="*/ 35 h 68"/>
              <a:gd name="T4" fmla="*/ 55 w 82"/>
              <a:gd name="T5" fmla="*/ 36 h 68"/>
              <a:gd name="T6" fmla="*/ 82 w 82"/>
              <a:gd name="T7" fmla="*/ 28 h 68"/>
              <a:gd name="T8" fmla="*/ 73 w 82"/>
              <a:gd name="T9" fmla="*/ 31 h 68"/>
              <a:gd name="T10" fmla="*/ 72 w 82"/>
              <a:gd name="T11" fmla="*/ 68 h 68"/>
              <a:gd name="T12" fmla="*/ 70 w 82"/>
              <a:gd name="T13" fmla="*/ 63 h 68"/>
              <a:gd name="T14" fmla="*/ 45 w 82"/>
              <a:gd name="T15" fmla="*/ 66 h 68"/>
              <a:gd name="T16" fmla="*/ 42 w 82"/>
              <a:gd name="T17" fmla="*/ 66 h 68"/>
              <a:gd name="T18" fmla="*/ 8 w 82"/>
              <a:gd name="T19" fmla="*/ 53 h 68"/>
              <a:gd name="T20" fmla="*/ 7 w 82"/>
              <a:gd name="T21" fmla="*/ 68 h 68"/>
              <a:gd name="T22" fmla="*/ 5 w 82"/>
              <a:gd name="T23" fmla="*/ 31 h 68"/>
              <a:gd name="T24" fmla="*/ 0 w 82"/>
              <a:gd name="T25" fmla="*/ 28 h 68"/>
              <a:gd name="T26" fmla="*/ 34 w 82"/>
              <a:gd name="T27" fmla="*/ 25 h 68"/>
              <a:gd name="T28" fmla="*/ 37 w 82"/>
              <a:gd name="T29" fmla="*/ 24 h 68"/>
              <a:gd name="T30" fmla="*/ 37 w 82"/>
              <a:gd name="T31" fmla="*/ 23 h 68"/>
              <a:gd name="T32" fmla="*/ 25 w 82"/>
              <a:gd name="T33" fmla="*/ 23 h 68"/>
              <a:gd name="T34" fmla="*/ 23 w 82"/>
              <a:gd name="T35" fmla="*/ 3 h 68"/>
              <a:gd name="T36" fmla="*/ 26 w 82"/>
              <a:gd name="T37" fmla="*/ 0 h 68"/>
              <a:gd name="T38" fmla="*/ 57 w 82"/>
              <a:gd name="T39" fmla="*/ 0 h 68"/>
              <a:gd name="T40" fmla="*/ 59 w 82"/>
              <a:gd name="T41" fmla="*/ 20 h 68"/>
              <a:gd name="T42" fmla="*/ 55 w 82"/>
              <a:gd name="T43" fmla="*/ 23 h 68"/>
              <a:gd name="T44" fmla="*/ 45 w 82"/>
              <a:gd name="T45" fmla="*/ 24 h 68"/>
              <a:gd name="T46" fmla="*/ 47 w 82"/>
              <a:gd name="T47" fmla="*/ 25 h 68"/>
              <a:gd name="T48" fmla="*/ 79 w 82"/>
              <a:gd name="T49" fmla="*/ 25 h 68"/>
              <a:gd name="T50" fmla="*/ 42 w 82"/>
              <a:gd name="T51" fmla="*/ 36 h 68"/>
              <a:gd name="T52" fmla="*/ 8 w 82"/>
              <a:gd name="T53" fmla="*/ 51 h 68"/>
              <a:gd name="T54" fmla="*/ 42 w 82"/>
              <a:gd name="T55" fmla="*/ 36 h 68"/>
              <a:gd name="T56" fmla="*/ 8 w 82"/>
              <a:gd name="T57" fmla="*/ 31 h 68"/>
              <a:gd name="T58" fmla="*/ 42 w 82"/>
              <a:gd name="T59" fmla="*/ 34 h 68"/>
              <a:gd name="T60" fmla="*/ 41 w 82"/>
              <a:gd name="T61" fmla="*/ 22 h 68"/>
              <a:gd name="T62" fmla="*/ 41 w 82"/>
              <a:gd name="T63" fmla="*/ 19 h 68"/>
              <a:gd name="T64" fmla="*/ 41 w 82"/>
              <a:gd name="T65" fmla="*/ 22 h 68"/>
              <a:gd name="T66" fmla="*/ 57 w 82"/>
              <a:gd name="T67" fmla="*/ 3 h 68"/>
              <a:gd name="T68" fmla="*/ 26 w 82"/>
              <a:gd name="T69" fmla="*/ 2 h 68"/>
              <a:gd name="T70" fmla="*/ 25 w 82"/>
              <a:gd name="T71" fmla="*/ 18 h 68"/>
              <a:gd name="T72" fmla="*/ 70 w 82"/>
              <a:gd name="T73" fmla="*/ 41 h 68"/>
              <a:gd name="T74" fmla="*/ 45 w 82"/>
              <a:gd name="T75" fmla="*/ 61 h 68"/>
              <a:gd name="T76" fmla="*/ 70 w 82"/>
              <a:gd name="T77" fmla="*/ 41 h 68"/>
              <a:gd name="T78" fmla="*/ 45 w 82"/>
              <a:gd name="T79" fmla="*/ 31 h 68"/>
              <a:gd name="T80" fmla="*/ 70 w 82"/>
              <a:gd name="T81" fmla="*/ 39 h 68"/>
              <a:gd name="T82" fmla="*/ 49 w 82"/>
              <a:gd name="T83" fmla="*/ 51 h 68"/>
              <a:gd name="T84" fmla="*/ 49 w 82"/>
              <a:gd name="T85" fmla="*/ 48 h 68"/>
              <a:gd name="T86" fmla="*/ 49 w 82"/>
              <a:gd name="T87" fmla="*/ 5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2" h="68">
                <a:moveTo>
                  <a:pt x="54" y="35"/>
                </a:moveTo>
                <a:cubicBezTo>
                  <a:pt x="54" y="34"/>
                  <a:pt x="55" y="34"/>
                  <a:pt x="55" y="34"/>
                </a:cubicBezTo>
                <a:cubicBezTo>
                  <a:pt x="60" y="34"/>
                  <a:pt x="60" y="34"/>
                  <a:pt x="60" y="34"/>
                </a:cubicBezTo>
                <a:cubicBezTo>
                  <a:pt x="61" y="34"/>
                  <a:pt x="61" y="34"/>
                  <a:pt x="61" y="35"/>
                </a:cubicBezTo>
                <a:cubicBezTo>
                  <a:pt x="61" y="35"/>
                  <a:pt x="61" y="36"/>
                  <a:pt x="60" y="36"/>
                </a:cubicBezTo>
                <a:cubicBezTo>
                  <a:pt x="55" y="36"/>
                  <a:pt x="55" y="36"/>
                  <a:pt x="55" y="36"/>
                </a:cubicBezTo>
                <a:cubicBezTo>
                  <a:pt x="55" y="36"/>
                  <a:pt x="54" y="35"/>
                  <a:pt x="54" y="35"/>
                </a:cubicBezTo>
                <a:close/>
                <a:moveTo>
                  <a:pt x="82" y="28"/>
                </a:moveTo>
                <a:cubicBezTo>
                  <a:pt x="82" y="30"/>
                  <a:pt x="81" y="31"/>
                  <a:pt x="79" y="31"/>
                </a:cubicBezTo>
                <a:cubicBezTo>
                  <a:pt x="73" y="31"/>
                  <a:pt x="73" y="31"/>
                  <a:pt x="73" y="31"/>
                </a:cubicBezTo>
                <a:cubicBezTo>
                  <a:pt x="73" y="66"/>
                  <a:pt x="73" y="66"/>
                  <a:pt x="73" y="66"/>
                </a:cubicBezTo>
                <a:cubicBezTo>
                  <a:pt x="73" y="67"/>
                  <a:pt x="73" y="68"/>
                  <a:pt x="72" y="68"/>
                </a:cubicBezTo>
                <a:cubicBezTo>
                  <a:pt x="71" y="68"/>
                  <a:pt x="70" y="67"/>
                  <a:pt x="70" y="66"/>
                </a:cubicBezTo>
                <a:cubicBezTo>
                  <a:pt x="70" y="63"/>
                  <a:pt x="70" y="63"/>
                  <a:pt x="70" y="63"/>
                </a:cubicBezTo>
                <a:cubicBezTo>
                  <a:pt x="45" y="63"/>
                  <a:pt x="45" y="63"/>
                  <a:pt x="45" y="63"/>
                </a:cubicBezTo>
                <a:cubicBezTo>
                  <a:pt x="45" y="66"/>
                  <a:pt x="45" y="66"/>
                  <a:pt x="45" y="66"/>
                </a:cubicBezTo>
                <a:cubicBezTo>
                  <a:pt x="45" y="67"/>
                  <a:pt x="45" y="68"/>
                  <a:pt x="44" y="68"/>
                </a:cubicBezTo>
                <a:cubicBezTo>
                  <a:pt x="43" y="68"/>
                  <a:pt x="42" y="67"/>
                  <a:pt x="42" y="66"/>
                </a:cubicBezTo>
                <a:cubicBezTo>
                  <a:pt x="42" y="53"/>
                  <a:pt x="42" y="53"/>
                  <a:pt x="42" y="53"/>
                </a:cubicBezTo>
                <a:cubicBezTo>
                  <a:pt x="8" y="53"/>
                  <a:pt x="8" y="53"/>
                  <a:pt x="8" y="53"/>
                </a:cubicBezTo>
                <a:cubicBezTo>
                  <a:pt x="8" y="66"/>
                  <a:pt x="8" y="66"/>
                  <a:pt x="8" y="66"/>
                </a:cubicBezTo>
                <a:cubicBezTo>
                  <a:pt x="8" y="67"/>
                  <a:pt x="8" y="68"/>
                  <a:pt x="7" y="68"/>
                </a:cubicBezTo>
                <a:cubicBezTo>
                  <a:pt x="6" y="68"/>
                  <a:pt x="5" y="67"/>
                  <a:pt x="5" y="66"/>
                </a:cubicBezTo>
                <a:cubicBezTo>
                  <a:pt x="5" y="31"/>
                  <a:pt x="5" y="31"/>
                  <a:pt x="5" y="31"/>
                </a:cubicBezTo>
                <a:cubicBezTo>
                  <a:pt x="3" y="31"/>
                  <a:pt x="3" y="31"/>
                  <a:pt x="3" y="31"/>
                </a:cubicBezTo>
                <a:cubicBezTo>
                  <a:pt x="1" y="31"/>
                  <a:pt x="0" y="30"/>
                  <a:pt x="0" y="28"/>
                </a:cubicBezTo>
                <a:cubicBezTo>
                  <a:pt x="0" y="27"/>
                  <a:pt x="1" y="25"/>
                  <a:pt x="3" y="25"/>
                </a:cubicBezTo>
                <a:cubicBezTo>
                  <a:pt x="34" y="25"/>
                  <a:pt x="34" y="25"/>
                  <a:pt x="34" y="25"/>
                </a:cubicBezTo>
                <a:cubicBezTo>
                  <a:pt x="34" y="25"/>
                  <a:pt x="34" y="25"/>
                  <a:pt x="34" y="25"/>
                </a:cubicBezTo>
                <a:cubicBezTo>
                  <a:pt x="34" y="25"/>
                  <a:pt x="36" y="25"/>
                  <a:pt x="37" y="24"/>
                </a:cubicBezTo>
                <a:cubicBezTo>
                  <a:pt x="37" y="24"/>
                  <a:pt x="37" y="24"/>
                  <a:pt x="37" y="24"/>
                </a:cubicBezTo>
                <a:cubicBezTo>
                  <a:pt x="37" y="23"/>
                  <a:pt x="37" y="23"/>
                  <a:pt x="37" y="23"/>
                </a:cubicBezTo>
                <a:cubicBezTo>
                  <a:pt x="26" y="23"/>
                  <a:pt x="26" y="23"/>
                  <a:pt x="26" y="23"/>
                </a:cubicBezTo>
                <a:cubicBezTo>
                  <a:pt x="26" y="23"/>
                  <a:pt x="25" y="23"/>
                  <a:pt x="25" y="23"/>
                </a:cubicBezTo>
                <a:cubicBezTo>
                  <a:pt x="24" y="22"/>
                  <a:pt x="23" y="21"/>
                  <a:pt x="23" y="20"/>
                </a:cubicBezTo>
                <a:cubicBezTo>
                  <a:pt x="23" y="3"/>
                  <a:pt x="23" y="3"/>
                  <a:pt x="23" y="3"/>
                </a:cubicBezTo>
                <a:cubicBezTo>
                  <a:pt x="23" y="2"/>
                  <a:pt x="23" y="1"/>
                  <a:pt x="24" y="0"/>
                </a:cubicBezTo>
                <a:cubicBezTo>
                  <a:pt x="25" y="0"/>
                  <a:pt x="25" y="0"/>
                  <a:pt x="26" y="0"/>
                </a:cubicBezTo>
                <a:cubicBezTo>
                  <a:pt x="55" y="0"/>
                  <a:pt x="55" y="0"/>
                  <a:pt x="55" y="0"/>
                </a:cubicBezTo>
                <a:cubicBezTo>
                  <a:pt x="56" y="0"/>
                  <a:pt x="57" y="0"/>
                  <a:pt x="57" y="0"/>
                </a:cubicBezTo>
                <a:cubicBezTo>
                  <a:pt x="58" y="1"/>
                  <a:pt x="59" y="2"/>
                  <a:pt x="59" y="3"/>
                </a:cubicBezTo>
                <a:cubicBezTo>
                  <a:pt x="59" y="20"/>
                  <a:pt x="59" y="20"/>
                  <a:pt x="59" y="20"/>
                </a:cubicBezTo>
                <a:cubicBezTo>
                  <a:pt x="59" y="21"/>
                  <a:pt x="58" y="22"/>
                  <a:pt x="57" y="23"/>
                </a:cubicBezTo>
                <a:cubicBezTo>
                  <a:pt x="56" y="23"/>
                  <a:pt x="56" y="23"/>
                  <a:pt x="55" y="23"/>
                </a:cubicBezTo>
                <a:cubicBezTo>
                  <a:pt x="45" y="23"/>
                  <a:pt x="45" y="23"/>
                  <a:pt x="45" y="23"/>
                </a:cubicBezTo>
                <a:cubicBezTo>
                  <a:pt x="45" y="24"/>
                  <a:pt x="45" y="24"/>
                  <a:pt x="45" y="24"/>
                </a:cubicBezTo>
                <a:cubicBezTo>
                  <a:pt x="45" y="24"/>
                  <a:pt x="45" y="24"/>
                  <a:pt x="45" y="24"/>
                </a:cubicBezTo>
                <a:cubicBezTo>
                  <a:pt x="45" y="25"/>
                  <a:pt x="47" y="25"/>
                  <a:pt x="47" y="25"/>
                </a:cubicBezTo>
                <a:cubicBezTo>
                  <a:pt x="48" y="25"/>
                  <a:pt x="48" y="25"/>
                  <a:pt x="48" y="25"/>
                </a:cubicBezTo>
                <a:cubicBezTo>
                  <a:pt x="79" y="25"/>
                  <a:pt x="79" y="25"/>
                  <a:pt x="79" y="25"/>
                </a:cubicBezTo>
                <a:cubicBezTo>
                  <a:pt x="81" y="25"/>
                  <a:pt x="82" y="27"/>
                  <a:pt x="82" y="28"/>
                </a:cubicBezTo>
                <a:close/>
                <a:moveTo>
                  <a:pt x="42" y="36"/>
                </a:moveTo>
                <a:cubicBezTo>
                  <a:pt x="8" y="36"/>
                  <a:pt x="8" y="36"/>
                  <a:pt x="8" y="36"/>
                </a:cubicBezTo>
                <a:cubicBezTo>
                  <a:pt x="8" y="51"/>
                  <a:pt x="8" y="51"/>
                  <a:pt x="8" y="51"/>
                </a:cubicBezTo>
                <a:cubicBezTo>
                  <a:pt x="42" y="51"/>
                  <a:pt x="42" y="51"/>
                  <a:pt x="42" y="51"/>
                </a:cubicBezTo>
                <a:lnTo>
                  <a:pt x="42" y="36"/>
                </a:lnTo>
                <a:close/>
                <a:moveTo>
                  <a:pt x="42" y="31"/>
                </a:moveTo>
                <a:cubicBezTo>
                  <a:pt x="8" y="31"/>
                  <a:pt x="8" y="31"/>
                  <a:pt x="8" y="31"/>
                </a:cubicBezTo>
                <a:cubicBezTo>
                  <a:pt x="8" y="34"/>
                  <a:pt x="8" y="34"/>
                  <a:pt x="8" y="34"/>
                </a:cubicBezTo>
                <a:cubicBezTo>
                  <a:pt x="42" y="34"/>
                  <a:pt x="42" y="34"/>
                  <a:pt x="42" y="34"/>
                </a:cubicBezTo>
                <a:lnTo>
                  <a:pt x="42" y="31"/>
                </a:lnTo>
                <a:close/>
                <a:moveTo>
                  <a:pt x="41" y="22"/>
                </a:moveTo>
                <a:cubicBezTo>
                  <a:pt x="42" y="22"/>
                  <a:pt x="42" y="21"/>
                  <a:pt x="42" y="21"/>
                </a:cubicBezTo>
                <a:cubicBezTo>
                  <a:pt x="42" y="20"/>
                  <a:pt x="42" y="19"/>
                  <a:pt x="41" y="19"/>
                </a:cubicBezTo>
                <a:cubicBezTo>
                  <a:pt x="40" y="19"/>
                  <a:pt x="39" y="20"/>
                  <a:pt x="39" y="21"/>
                </a:cubicBezTo>
                <a:cubicBezTo>
                  <a:pt x="39" y="21"/>
                  <a:pt x="40" y="22"/>
                  <a:pt x="41" y="22"/>
                </a:cubicBezTo>
                <a:close/>
                <a:moveTo>
                  <a:pt x="57" y="18"/>
                </a:moveTo>
                <a:cubicBezTo>
                  <a:pt x="57" y="3"/>
                  <a:pt x="57" y="3"/>
                  <a:pt x="57" y="3"/>
                </a:cubicBezTo>
                <a:cubicBezTo>
                  <a:pt x="57" y="2"/>
                  <a:pt x="56" y="2"/>
                  <a:pt x="55" y="2"/>
                </a:cubicBezTo>
                <a:cubicBezTo>
                  <a:pt x="26" y="2"/>
                  <a:pt x="26" y="2"/>
                  <a:pt x="26" y="2"/>
                </a:cubicBezTo>
                <a:cubicBezTo>
                  <a:pt x="25" y="2"/>
                  <a:pt x="25" y="2"/>
                  <a:pt x="25" y="3"/>
                </a:cubicBezTo>
                <a:cubicBezTo>
                  <a:pt x="25" y="18"/>
                  <a:pt x="25" y="18"/>
                  <a:pt x="25" y="18"/>
                </a:cubicBezTo>
                <a:lnTo>
                  <a:pt x="57" y="18"/>
                </a:lnTo>
                <a:close/>
                <a:moveTo>
                  <a:pt x="70" y="41"/>
                </a:moveTo>
                <a:cubicBezTo>
                  <a:pt x="45" y="41"/>
                  <a:pt x="45" y="41"/>
                  <a:pt x="45" y="41"/>
                </a:cubicBezTo>
                <a:cubicBezTo>
                  <a:pt x="45" y="61"/>
                  <a:pt x="45" y="61"/>
                  <a:pt x="45" y="61"/>
                </a:cubicBezTo>
                <a:cubicBezTo>
                  <a:pt x="70" y="61"/>
                  <a:pt x="70" y="61"/>
                  <a:pt x="70" y="61"/>
                </a:cubicBezTo>
                <a:lnTo>
                  <a:pt x="70" y="41"/>
                </a:lnTo>
                <a:close/>
                <a:moveTo>
                  <a:pt x="70" y="31"/>
                </a:moveTo>
                <a:cubicBezTo>
                  <a:pt x="45" y="31"/>
                  <a:pt x="45" y="31"/>
                  <a:pt x="45" y="31"/>
                </a:cubicBezTo>
                <a:cubicBezTo>
                  <a:pt x="45" y="39"/>
                  <a:pt x="45" y="39"/>
                  <a:pt x="45" y="39"/>
                </a:cubicBezTo>
                <a:cubicBezTo>
                  <a:pt x="70" y="39"/>
                  <a:pt x="70" y="39"/>
                  <a:pt x="70" y="39"/>
                </a:cubicBezTo>
                <a:lnTo>
                  <a:pt x="70" y="31"/>
                </a:lnTo>
                <a:close/>
                <a:moveTo>
                  <a:pt x="49" y="51"/>
                </a:moveTo>
                <a:cubicBezTo>
                  <a:pt x="50" y="51"/>
                  <a:pt x="50" y="50"/>
                  <a:pt x="50" y="49"/>
                </a:cubicBezTo>
                <a:cubicBezTo>
                  <a:pt x="50" y="48"/>
                  <a:pt x="50" y="48"/>
                  <a:pt x="49" y="48"/>
                </a:cubicBezTo>
                <a:cubicBezTo>
                  <a:pt x="48" y="48"/>
                  <a:pt x="47" y="48"/>
                  <a:pt x="47" y="49"/>
                </a:cubicBezTo>
                <a:cubicBezTo>
                  <a:pt x="47" y="50"/>
                  <a:pt x="48" y="51"/>
                  <a:pt x="49" y="51"/>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053">
              <a:cs typeface="+mn-ea"/>
              <a:sym typeface="+mn-lt"/>
            </a:endParaRPr>
          </a:p>
        </p:txBody>
      </p:sp>
      <p:sp>
        <p:nvSpPr>
          <p:cNvPr id="140" name="Freeform 3"/>
          <p:cNvSpPr>
            <a:spLocks/>
          </p:cNvSpPr>
          <p:nvPr/>
        </p:nvSpPr>
        <p:spPr bwMode="auto">
          <a:xfrm>
            <a:off x="5066859" y="2761440"/>
            <a:ext cx="201604" cy="187810"/>
          </a:xfrm>
          <a:custGeom>
            <a:avLst/>
            <a:gdLst>
              <a:gd name="T0" fmla="*/ 73 w 80"/>
              <a:gd name="T1" fmla="*/ 32 h 72"/>
              <a:gd name="T2" fmla="*/ 41 w 80"/>
              <a:gd name="T3" fmla="*/ 63 h 72"/>
              <a:gd name="T4" fmla="*/ 39 w 80"/>
              <a:gd name="T5" fmla="*/ 63 h 72"/>
              <a:gd name="T6" fmla="*/ 39 w 80"/>
              <a:gd name="T7" fmla="*/ 61 h 72"/>
              <a:gd name="T8" fmla="*/ 70 w 80"/>
              <a:gd name="T9" fmla="*/ 29 h 72"/>
              <a:gd name="T10" fmla="*/ 70 w 80"/>
              <a:gd name="T11" fmla="*/ 9 h 72"/>
              <a:gd name="T12" fmla="*/ 50 w 80"/>
              <a:gd name="T13" fmla="*/ 9 h 72"/>
              <a:gd name="T14" fmla="*/ 8 w 80"/>
              <a:gd name="T15" fmla="*/ 51 h 72"/>
              <a:gd name="T16" fmla="*/ 8 w 80"/>
              <a:gd name="T17" fmla="*/ 65 h 72"/>
              <a:gd name="T18" fmla="*/ 23 w 80"/>
              <a:gd name="T19" fmla="*/ 65 h 72"/>
              <a:gd name="T20" fmla="*/ 55 w 80"/>
              <a:gd name="T21" fmla="*/ 33 h 72"/>
              <a:gd name="T22" fmla="*/ 55 w 80"/>
              <a:gd name="T23" fmla="*/ 23 h 72"/>
              <a:gd name="T24" fmla="*/ 46 w 80"/>
              <a:gd name="T25" fmla="*/ 23 h 72"/>
              <a:gd name="T26" fmla="*/ 23 w 80"/>
              <a:gd name="T27" fmla="*/ 46 h 72"/>
              <a:gd name="T28" fmla="*/ 21 w 80"/>
              <a:gd name="T29" fmla="*/ 46 h 72"/>
              <a:gd name="T30" fmla="*/ 21 w 80"/>
              <a:gd name="T31" fmla="*/ 43 h 72"/>
              <a:gd name="T32" fmla="*/ 43 w 80"/>
              <a:gd name="T33" fmla="*/ 21 h 72"/>
              <a:gd name="T34" fmla="*/ 58 w 80"/>
              <a:gd name="T35" fmla="*/ 21 h 72"/>
              <a:gd name="T36" fmla="*/ 58 w 80"/>
              <a:gd name="T37" fmla="*/ 36 h 72"/>
              <a:gd name="T38" fmla="*/ 26 w 80"/>
              <a:gd name="T39" fmla="*/ 68 h 72"/>
              <a:gd name="T40" fmla="*/ 16 w 80"/>
              <a:gd name="T41" fmla="*/ 72 h 72"/>
              <a:gd name="T42" fmla="*/ 6 w 80"/>
              <a:gd name="T43" fmla="*/ 68 h 72"/>
              <a:gd name="T44" fmla="*/ 6 w 80"/>
              <a:gd name="T45" fmla="*/ 48 h 72"/>
              <a:gd name="T46" fmla="*/ 47 w 80"/>
              <a:gd name="T47" fmla="*/ 7 h 72"/>
              <a:gd name="T48" fmla="*/ 73 w 80"/>
              <a:gd name="T49" fmla="*/ 7 h 72"/>
              <a:gd name="T50" fmla="*/ 73 w 80"/>
              <a:gd name="T51"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72">
                <a:moveTo>
                  <a:pt x="73" y="32"/>
                </a:moveTo>
                <a:cubicBezTo>
                  <a:pt x="41" y="63"/>
                  <a:pt x="41" y="63"/>
                  <a:pt x="41" y="63"/>
                </a:cubicBezTo>
                <a:cubicBezTo>
                  <a:pt x="41" y="64"/>
                  <a:pt x="39" y="64"/>
                  <a:pt x="39" y="63"/>
                </a:cubicBezTo>
                <a:cubicBezTo>
                  <a:pt x="38" y="63"/>
                  <a:pt x="38" y="61"/>
                  <a:pt x="39" y="61"/>
                </a:cubicBezTo>
                <a:cubicBezTo>
                  <a:pt x="70" y="29"/>
                  <a:pt x="70" y="29"/>
                  <a:pt x="70" y="29"/>
                </a:cubicBezTo>
                <a:cubicBezTo>
                  <a:pt x="75" y="24"/>
                  <a:pt x="75" y="15"/>
                  <a:pt x="70" y="9"/>
                </a:cubicBezTo>
                <a:cubicBezTo>
                  <a:pt x="64" y="4"/>
                  <a:pt x="55" y="4"/>
                  <a:pt x="50" y="9"/>
                </a:cubicBezTo>
                <a:cubicBezTo>
                  <a:pt x="8" y="51"/>
                  <a:pt x="8" y="51"/>
                  <a:pt x="8" y="51"/>
                </a:cubicBezTo>
                <a:cubicBezTo>
                  <a:pt x="4" y="55"/>
                  <a:pt x="4" y="61"/>
                  <a:pt x="8" y="65"/>
                </a:cubicBezTo>
                <a:cubicBezTo>
                  <a:pt x="12" y="69"/>
                  <a:pt x="19" y="69"/>
                  <a:pt x="23" y="65"/>
                </a:cubicBezTo>
                <a:cubicBezTo>
                  <a:pt x="55" y="33"/>
                  <a:pt x="55" y="33"/>
                  <a:pt x="55" y="33"/>
                </a:cubicBezTo>
                <a:cubicBezTo>
                  <a:pt x="58" y="30"/>
                  <a:pt x="58" y="26"/>
                  <a:pt x="55" y="23"/>
                </a:cubicBezTo>
                <a:cubicBezTo>
                  <a:pt x="53" y="21"/>
                  <a:pt x="49" y="21"/>
                  <a:pt x="46" y="23"/>
                </a:cubicBezTo>
                <a:cubicBezTo>
                  <a:pt x="23" y="46"/>
                  <a:pt x="23" y="46"/>
                  <a:pt x="23" y="46"/>
                </a:cubicBezTo>
                <a:cubicBezTo>
                  <a:pt x="23" y="47"/>
                  <a:pt x="21" y="47"/>
                  <a:pt x="21" y="46"/>
                </a:cubicBezTo>
                <a:cubicBezTo>
                  <a:pt x="20" y="45"/>
                  <a:pt x="20" y="44"/>
                  <a:pt x="21" y="43"/>
                </a:cubicBezTo>
                <a:cubicBezTo>
                  <a:pt x="43" y="21"/>
                  <a:pt x="43" y="21"/>
                  <a:pt x="43" y="21"/>
                </a:cubicBezTo>
                <a:cubicBezTo>
                  <a:pt x="47" y="16"/>
                  <a:pt x="54" y="16"/>
                  <a:pt x="58" y="21"/>
                </a:cubicBezTo>
                <a:cubicBezTo>
                  <a:pt x="62" y="25"/>
                  <a:pt x="62" y="32"/>
                  <a:pt x="58" y="36"/>
                </a:cubicBezTo>
                <a:cubicBezTo>
                  <a:pt x="26" y="68"/>
                  <a:pt x="26" y="68"/>
                  <a:pt x="26" y="68"/>
                </a:cubicBezTo>
                <a:cubicBezTo>
                  <a:pt x="23" y="71"/>
                  <a:pt x="19" y="72"/>
                  <a:pt x="16" y="72"/>
                </a:cubicBezTo>
                <a:cubicBezTo>
                  <a:pt x="12" y="72"/>
                  <a:pt x="8" y="71"/>
                  <a:pt x="6" y="68"/>
                </a:cubicBezTo>
                <a:cubicBezTo>
                  <a:pt x="0" y="62"/>
                  <a:pt x="0" y="53"/>
                  <a:pt x="6" y="48"/>
                </a:cubicBezTo>
                <a:cubicBezTo>
                  <a:pt x="47" y="7"/>
                  <a:pt x="47" y="7"/>
                  <a:pt x="47" y="7"/>
                </a:cubicBezTo>
                <a:cubicBezTo>
                  <a:pt x="54" y="0"/>
                  <a:pt x="65" y="0"/>
                  <a:pt x="73" y="7"/>
                </a:cubicBezTo>
                <a:cubicBezTo>
                  <a:pt x="80" y="14"/>
                  <a:pt x="80" y="25"/>
                  <a:pt x="73" y="32"/>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053">
              <a:cs typeface="+mn-ea"/>
              <a:sym typeface="+mn-lt"/>
            </a:endParaRPr>
          </a:p>
        </p:txBody>
      </p:sp>
      <p:sp>
        <p:nvSpPr>
          <p:cNvPr id="141" name="Freeform 4"/>
          <p:cNvSpPr>
            <a:spLocks noEditPoints="1"/>
          </p:cNvSpPr>
          <p:nvPr/>
        </p:nvSpPr>
        <p:spPr bwMode="auto">
          <a:xfrm>
            <a:off x="5146080" y="3411727"/>
            <a:ext cx="163406" cy="168711"/>
          </a:xfrm>
          <a:custGeom>
            <a:avLst/>
            <a:gdLst>
              <a:gd name="T0" fmla="*/ 14 w 65"/>
              <a:gd name="T1" fmla="*/ 21 h 65"/>
              <a:gd name="T2" fmla="*/ 12 w 65"/>
              <a:gd name="T3" fmla="*/ 23 h 65"/>
              <a:gd name="T4" fmla="*/ 14 w 65"/>
              <a:gd name="T5" fmla="*/ 53 h 65"/>
              <a:gd name="T6" fmla="*/ 44 w 65"/>
              <a:gd name="T7" fmla="*/ 52 h 65"/>
              <a:gd name="T8" fmla="*/ 16 w 65"/>
              <a:gd name="T9" fmla="*/ 21 h 65"/>
              <a:gd name="T10" fmla="*/ 14 w 65"/>
              <a:gd name="T11" fmla="*/ 23 h 65"/>
              <a:gd name="T12" fmla="*/ 14 w 65"/>
              <a:gd name="T13" fmla="*/ 51 h 65"/>
              <a:gd name="T14" fmla="*/ 14 w 65"/>
              <a:gd name="T15" fmla="*/ 3 h 65"/>
              <a:gd name="T16" fmla="*/ 5 w 65"/>
              <a:gd name="T17" fmla="*/ 1 h 65"/>
              <a:gd name="T18" fmla="*/ 0 w 65"/>
              <a:gd name="T19" fmla="*/ 57 h 65"/>
              <a:gd name="T20" fmla="*/ 57 w 65"/>
              <a:gd name="T21" fmla="*/ 65 h 65"/>
              <a:gd name="T22" fmla="*/ 57 w 65"/>
              <a:gd name="T23" fmla="*/ 65 h 65"/>
              <a:gd name="T24" fmla="*/ 62 w 65"/>
              <a:gd name="T25" fmla="*/ 51 h 65"/>
              <a:gd name="T26" fmla="*/ 57 w 65"/>
              <a:gd name="T27" fmla="*/ 61 h 65"/>
              <a:gd name="T28" fmla="*/ 8 w 65"/>
              <a:gd name="T29" fmla="*/ 61 h 65"/>
              <a:gd name="T30" fmla="*/ 4 w 65"/>
              <a:gd name="T31" fmla="*/ 8 h 65"/>
              <a:gd name="T32" fmla="*/ 8 w 65"/>
              <a:gd name="T33" fmla="*/ 4 h 65"/>
              <a:gd name="T34" fmla="*/ 16 w 65"/>
              <a:gd name="T35" fmla="*/ 10 h 65"/>
              <a:gd name="T36" fmla="*/ 13 w 65"/>
              <a:gd name="T37" fmla="*/ 14 h 65"/>
              <a:gd name="T38" fmla="*/ 14 w 65"/>
              <a:gd name="T39" fmla="*/ 14 h 65"/>
              <a:gd name="T40" fmla="*/ 21 w 65"/>
              <a:gd name="T41" fmla="*/ 15 h 65"/>
              <a:gd name="T42" fmla="*/ 19 w 65"/>
              <a:gd name="T43" fmla="*/ 18 h 65"/>
              <a:gd name="T44" fmla="*/ 20 w 65"/>
              <a:gd name="T45" fmla="*/ 18 h 65"/>
              <a:gd name="T46" fmla="*/ 25 w 65"/>
              <a:gd name="T47" fmla="*/ 20 h 65"/>
              <a:gd name="T48" fmla="*/ 23 w 65"/>
              <a:gd name="T49" fmla="*/ 24 h 65"/>
              <a:gd name="T50" fmla="*/ 24 w 65"/>
              <a:gd name="T51" fmla="*/ 24 h 65"/>
              <a:gd name="T52" fmla="*/ 30 w 65"/>
              <a:gd name="T53" fmla="*/ 24 h 65"/>
              <a:gd name="T54" fmla="*/ 29 w 65"/>
              <a:gd name="T55" fmla="*/ 27 h 65"/>
              <a:gd name="T56" fmla="*/ 30 w 65"/>
              <a:gd name="T57" fmla="*/ 27 h 65"/>
              <a:gd name="T58" fmla="*/ 35 w 65"/>
              <a:gd name="T59" fmla="*/ 29 h 65"/>
              <a:gd name="T60" fmla="*/ 32 w 65"/>
              <a:gd name="T61" fmla="*/ 33 h 65"/>
              <a:gd name="T62" fmla="*/ 33 w 65"/>
              <a:gd name="T63" fmla="*/ 33 h 65"/>
              <a:gd name="T64" fmla="*/ 40 w 65"/>
              <a:gd name="T65" fmla="*/ 34 h 65"/>
              <a:gd name="T66" fmla="*/ 38 w 65"/>
              <a:gd name="T67" fmla="*/ 37 h 65"/>
              <a:gd name="T68" fmla="*/ 39 w 65"/>
              <a:gd name="T69" fmla="*/ 37 h 65"/>
              <a:gd name="T70" fmla="*/ 44 w 65"/>
              <a:gd name="T71" fmla="*/ 39 h 65"/>
              <a:gd name="T72" fmla="*/ 42 w 65"/>
              <a:gd name="T73" fmla="*/ 43 h 65"/>
              <a:gd name="T74" fmla="*/ 43 w 65"/>
              <a:gd name="T75" fmla="*/ 43 h 65"/>
              <a:gd name="T76" fmla="*/ 49 w 65"/>
              <a:gd name="T77" fmla="*/ 43 h 65"/>
              <a:gd name="T78" fmla="*/ 48 w 65"/>
              <a:gd name="T79" fmla="*/ 46 h 65"/>
              <a:gd name="T80" fmla="*/ 49 w 65"/>
              <a:gd name="T81" fmla="*/ 46 h 65"/>
              <a:gd name="T82" fmla="*/ 54 w 65"/>
              <a:gd name="T83" fmla="*/ 48 h 65"/>
              <a:gd name="T84" fmla="*/ 51 w 65"/>
              <a:gd name="T85" fmla="*/ 52 h 65"/>
              <a:gd name="T86" fmla="*/ 52 w 65"/>
              <a:gd name="T87" fmla="*/ 52 h 65"/>
              <a:gd name="T88" fmla="*/ 59 w 65"/>
              <a:gd name="T89" fmla="*/ 54 h 65"/>
              <a:gd name="T90" fmla="*/ 61 w 65"/>
              <a:gd name="T91" fmla="*/ 5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5" h="65">
                <a:moveTo>
                  <a:pt x="16" y="21"/>
                </a:moveTo>
                <a:cubicBezTo>
                  <a:pt x="15" y="21"/>
                  <a:pt x="15" y="21"/>
                  <a:pt x="14" y="21"/>
                </a:cubicBezTo>
                <a:cubicBezTo>
                  <a:pt x="14" y="21"/>
                  <a:pt x="14" y="21"/>
                  <a:pt x="14" y="21"/>
                </a:cubicBezTo>
                <a:cubicBezTo>
                  <a:pt x="13" y="21"/>
                  <a:pt x="12" y="22"/>
                  <a:pt x="12" y="23"/>
                </a:cubicBezTo>
                <a:cubicBezTo>
                  <a:pt x="12" y="51"/>
                  <a:pt x="12" y="51"/>
                  <a:pt x="12" y="51"/>
                </a:cubicBezTo>
                <a:cubicBezTo>
                  <a:pt x="12" y="52"/>
                  <a:pt x="13" y="53"/>
                  <a:pt x="14" y="53"/>
                </a:cubicBezTo>
                <a:cubicBezTo>
                  <a:pt x="43" y="53"/>
                  <a:pt x="43" y="53"/>
                  <a:pt x="43" y="53"/>
                </a:cubicBezTo>
                <a:cubicBezTo>
                  <a:pt x="43" y="53"/>
                  <a:pt x="44" y="53"/>
                  <a:pt x="44" y="52"/>
                </a:cubicBezTo>
                <a:cubicBezTo>
                  <a:pt x="45" y="51"/>
                  <a:pt x="45" y="50"/>
                  <a:pt x="44" y="50"/>
                </a:cubicBezTo>
                <a:lnTo>
                  <a:pt x="16" y="21"/>
                </a:lnTo>
                <a:close/>
                <a:moveTo>
                  <a:pt x="14" y="51"/>
                </a:moveTo>
                <a:cubicBezTo>
                  <a:pt x="14" y="23"/>
                  <a:pt x="14" y="23"/>
                  <a:pt x="14" y="23"/>
                </a:cubicBezTo>
                <a:cubicBezTo>
                  <a:pt x="43" y="51"/>
                  <a:pt x="43" y="51"/>
                  <a:pt x="43" y="51"/>
                </a:cubicBezTo>
                <a:lnTo>
                  <a:pt x="14" y="51"/>
                </a:lnTo>
                <a:close/>
                <a:moveTo>
                  <a:pt x="62" y="51"/>
                </a:moveTo>
                <a:cubicBezTo>
                  <a:pt x="14" y="3"/>
                  <a:pt x="14" y="3"/>
                  <a:pt x="14" y="3"/>
                </a:cubicBezTo>
                <a:cubicBezTo>
                  <a:pt x="12" y="1"/>
                  <a:pt x="10" y="0"/>
                  <a:pt x="8" y="0"/>
                </a:cubicBezTo>
                <a:cubicBezTo>
                  <a:pt x="7" y="0"/>
                  <a:pt x="6" y="1"/>
                  <a:pt x="5" y="1"/>
                </a:cubicBezTo>
                <a:cubicBezTo>
                  <a:pt x="2" y="2"/>
                  <a:pt x="0" y="5"/>
                  <a:pt x="0" y="8"/>
                </a:cubicBezTo>
                <a:cubicBezTo>
                  <a:pt x="0" y="57"/>
                  <a:pt x="0" y="57"/>
                  <a:pt x="0" y="57"/>
                </a:cubicBezTo>
                <a:cubicBezTo>
                  <a:pt x="0" y="62"/>
                  <a:pt x="4" y="65"/>
                  <a:pt x="8" y="65"/>
                </a:cubicBezTo>
                <a:cubicBezTo>
                  <a:pt x="57" y="65"/>
                  <a:pt x="57" y="65"/>
                  <a:pt x="57" y="65"/>
                </a:cubicBezTo>
                <a:cubicBezTo>
                  <a:pt x="57" y="65"/>
                  <a:pt x="57" y="65"/>
                  <a:pt x="57" y="65"/>
                </a:cubicBezTo>
                <a:cubicBezTo>
                  <a:pt x="57" y="65"/>
                  <a:pt x="57" y="65"/>
                  <a:pt x="57" y="65"/>
                </a:cubicBezTo>
                <a:cubicBezTo>
                  <a:pt x="62" y="65"/>
                  <a:pt x="65" y="62"/>
                  <a:pt x="65" y="57"/>
                </a:cubicBezTo>
                <a:cubicBezTo>
                  <a:pt x="65" y="55"/>
                  <a:pt x="64" y="52"/>
                  <a:pt x="62" y="51"/>
                </a:cubicBezTo>
                <a:close/>
                <a:moveTo>
                  <a:pt x="57" y="61"/>
                </a:moveTo>
                <a:cubicBezTo>
                  <a:pt x="57" y="61"/>
                  <a:pt x="57" y="61"/>
                  <a:pt x="57" y="61"/>
                </a:cubicBezTo>
                <a:cubicBezTo>
                  <a:pt x="57" y="61"/>
                  <a:pt x="57" y="61"/>
                  <a:pt x="57" y="61"/>
                </a:cubicBezTo>
                <a:cubicBezTo>
                  <a:pt x="8" y="61"/>
                  <a:pt x="8" y="61"/>
                  <a:pt x="8" y="61"/>
                </a:cubicBezTo>
                <a:cubicBezTo>
                  <a:pt x="6" y="61"/>
                  <a:pt x="4" y="59"/>
                  <a:pt x="4" y="57"/>
                </a:cubicBezTo>
                <a:cubicBezTo>
                  <a:pt x="4" y="8"/>
                  <a:pt x="4" y="8"/>
                  <a:pt x="4" y="8"/>
                </a:cubicBezTo>
                <a:cubicBezTo>
                  <a:pt x="4" y="7"/>
                  <a:pt x="5" y="5"/>
                  <a:pt x="7" y="5"/>
                </a:cubicBezTo>
                <a:cubicBezTo>
                  <a:pt x="7" y="4"/>
                  <a:pt x="8" y="4"/>
                  <a:pt x="8" y="4"/>
                </a:cubicBezTo>
                <a:cubicBezTo>
                  <a:pt x="9" y="4"/>
                  <a:pt x="10" y="5"/>
                  <a:pt x="11" y="6"/>
                </a:cubicBezTo>
                <a:cubicBezTo>
                  <a:pt x="16" y="10"/>
                  <a:pt x="16" y="10"/>
                  <a:pt x="16" y="10"/>
                </a:cubicBezTo>
                <a:cubicBezTo>
                  <a:pt x="13" y="13"/>
                  <a:pt x="13" y="13"/>
                  <a:pt x="13" y="13"/>
                </a:cubicBezTo>
                <a:cubicBezTo>
                  <a:pt x="13" y="13"/>
                  <a:pt x="13" y="14"/>
                  <a:pt x="13" y="14"/>
                </a:cubicBezTo>
                <a:cubicBezTo>
                  <a:pt x="13" y="15"/>
                  <a:pt x="13" y="15"/>
                  <a:pt x="14" y="15"/>
                </a:cubicBezTo>
                <a:cubicBezTo>
                  <a:pt x="14" y="15"/>
                  <a:pt x="14" y="15"/>
                  <a:pt x="14" y="14"/>
                </a:cubicBezTo>
                <a:cubicBezTo>
                  <a:pt x="17" y="12"/>
                  <a:pt x="17" y="12"/>
                  <a:pt x="17" y="12"/>
                </a:cubicBezTo>
                <a:cubicBezTo>
                  <a:pt x="21" y="15"/>
                  <a:pt x="21" y="15"/>
                  <a:pt x="21" y="15"/>
                </a:cubicBezTo>
                <a:cubicBezTo>
                  <a:pt x="19" y="17"/>
                  <a:pt x="19" y="17"/>
                  <a:pt x="19" y="17"/>
                </a:cubicBezTo>
                <a:cubicBezTo>
                  <a:pt x="19" y="17"/>
                  <a:pt x="19" y="18"/>
                  <a:pt x="19" y="18"/>
                </a:cubicBezTo>
                <a:cubicBezTo>
                  <a:pt x="19" y="18"/>
                  <a:pt x="19" y="18"/>
                  <a:pt x="20" y="18"/>
                </a:cubicBezTo>
                <a:cubicBezTo>
                  <a:pt x="20" y="18"/>
                  <a:pt x="20" y="18"/>
                  <a:pt x="20" y="18"/>
                </a:cubicBezTo>
                <a:cubicBezTo>
                  <a:pt x="22" y="16"/>
                  <a:pt x="22" y="16"/>
                  <a:pt x="22" y="16"/>
                </a:cubicBezTo>
                <a:cubicBezTo>
                  <a:pt x="25" y="20"/>
                  <a:pt x="25" y="20"/>
                  <a:pt x="25" y="20"/>
                </a:cubicBezTo>
                <a:cubicBezTo>
                  <a:pt x="23" y="23"/>
                  <a:pt x="23" y="23"/>
                  <a:pt x="23" y="23"/>
                </a:cubicBezTo>
                <a:cubicBezTo>
                  <a:pt x="22" y="23"/>
                  <a:pt x="22" y="24"/>
                  <a:pt x="23" y="24"/>
                </a:cubicBezTo>
                <a:cubicBezTo>
                  <a:pt x="23" y="24"/>
                  <a:pt x="23" y="24"/>
                  <a:pt x="23" y="24"/>
                </a:cubicBezTo>
                <a:cubicBezTo>
                  <a:pt x="24" y="24"/>
                  <a:pt x="24" y="24"/>
                  <a:pt x="24" y="24"/>
                </a:cubicBezTo>
                <a:cubicBezTo>
                  <a:pt x="27" y="21"/>
                  <a:pt x="27" y="21"/>
                  <a:pt x="27" y="21"/>
                </a:cubicBezTo>
                <a:cubicBezTo>
                  <a:pt x="30" y="24"/>
                  <a:pt x="30" y="24"/>
                  <a:pt x="30" y="24"/>
                </a:cubicBezTo>
                <a:cubicBezTo>
                  <a:pt x="29" y="26"/>
                  <a:pt x="29" y="26"/>
                  <a:pt x="29" y="26"/>
                </a:cubicBezTo>
                <a:cubicBezTo>
                  <a:pt x="28" y="26"/>
                  <a:pt x="28" y="27"/>
                  <a:pt x="29" y="27"/>
                </a:cubicBezTo>
                <a:cubicBezTo>
                  <a:pt x="29" y="28"/>
                  <a:pt x="29" y="28"/>
                  <a:pt x="29" y="28"/>
                </a:cubicBezTo>
                <a:cubicBezTo>
                  <a:pt x="30" y="28"/>
                  <a:pt x="30" y="28"/>
                  <a:pt x="30" y="27"/>
                </a:cubicBezTo>
                <a:cubicBezTo>
                  <a:pt x="32" y="26"/>
                  <a:pt x="32" y="26"/>
                  <a:pt x="32" y="26"/>
                </a:cubicBezTo>
                <a:cubicBezTo>
                  <a:pt x="35" y="29"/>
                  <a:pt x="35" y="29"/>
                  <a:pt x="35" y="29"/>
                </a:cubicBezTo>
                <a:cubicBezTo>
                  <a:pt x="32" y="32"/>
                  <a:pt x="32" y="32"/>
                  <a:pt x="32" y="32"/>
                </a:cubicBezTo>
                <a:cubicBezTo>
                  <a:pt x="32" y="32"/>
                  <a:pt x="32" y="33"/>
                  <a:pt x="32" y="33"/>
                </a:cubicBezTo>
                <a:cubicBezTo>
                  <a:pt x="32" y="34"/>
                  <a:pt x="32" y="34"/>
                  <a:pt x="33" y="34"/>
                </a:cubicBezTo>
                <a:cubicBezTo>
                  <a:pt x="33" y="34"/>
                  <a:pt x="33" y="34"/>
                  <a:pt x="33" y="33"/>
                </a:cubicBezTo>
                <a:cubicBezTo>
                  <a:pt x="36" y="31"/>
                  <a:pt x="36" y="31"/>
                  <a:pt x="36" y="31"/>
                </a:cubicBezTo>
                <a:cubicBezTo>
                  <a:pt x="40" y="34"/>
                  <a:pt x="40" y="34"/>
                  <a:pt x="40" y="34"/>
                </a:cubicBezTo>
                <a:cubicBezTo>
                  <a:pt x="38" y="36"/>
                  <a:pt x="38" y="36"/>
                  <a:pt x="38" y="36"/>
                </a:cubicBezTo>
                <a:cubicBezTo>
                  <a:pt x="38" y="36"/>
                  <a:pt x="38" y="37"/>
                  <a:pt x="38" y="37"/>
                </a:cubicBezTo>
                <a:cubicBezTo>
                  <a:pt x="38" y="37"/>
                  <a:pt x="38" y="37"/>
                  <a:pt x="39" y="37"/>
                </a:cubicBezTo>
                <a:cubicBezTo>
                  <a:pt x="39" y="37"/>
                  <a:pt x="39" y="37"/>
                  <a:pt x="39" y="37"/>
                </a:cubicBezTo>
                <a:cubicBezTo>
                  <a:pt x="41" y="35"/>
                  <a:pt x="41" y="35"/>
                  <a:pt x="41" y="35"/>
                </a:cubicBezTo>
                <a:cubicBezTo>
                  <a:pt x="44" y="39"/>
                  <a:pt x="44" y="39"/>
                  <a:pt x="44" y="39"/>
                </a:cubicBezTo>
                <a:cubicBezTo>
                  <a:pt x="42" y="42"/>
                  <a:pt x="42" y="42"/>
                  <a:pt x="42" y="42"/>
                </a:cubicBezTo>
                <a:cubicBezTo>
                  <a:pt x="41" y="42"/>
                  <a:pt x="41" y="43"/>
                  <a:pt x="42" y="43"/>
                </a:cubicBezTo>
                <a:cubicBezTo>
                  <a:pt x="42" y="43"/>
                  <a:pt x="42" y="43"/>
                  <a:pt x="42" y="43"/>
                </a:cubicBezTo>
                <a:cubicBezTo>
                  <a:pt x="43" y="43"/>
                  <a:pt x="43" y="43"/>
                  <a:pt x="43" y="43"/>
                </a:cubicBezTo>
                <a:cubicBezTo>
                  <a:pt x="46" y="40"/>
                  <a:pt x="46" y="40"/>
                  <a:pt x="46" y="40"/>
                </a:cubicBezTo>
                <a:cubicBezTo>
                  <a:pt x="49" y="43"/>
                  <a:pt x="49" y="43"/>
                  <a:pt x="49" y="43"/>
                </a:cubicBezTo>
                <a:cubicBezTo>
                  <a:pt x="48" y="45"/>
                  <a:pt x="48" y="45"/>
                  <a:pt x="48" y="45"/>
                </a:cubicBezTo>
                <a:cubicBezTo>
                  <a:pt x="47" y="45"/>
                  <a:pt x="47" y="46"/>
                  <a:pt x="48" y="46"/>
                </a:cubicBezTo>
                <a:cubicBezTo>
                  <a:pt x="48" y="47"/>
                  <a:pt x="48" y="47"/>
                  <a:pt x="48" y="47"/>
                </a:cubicBezTo>
                <a:cubicBezTo>
                  <a:pt x="49" y="47"/>
                  <a:pt x="49" y="47"/>
                  <a:pt x="49" y="46"/>
                </a:cubicBezTo>
                <a:cubicBezTo>
                  <a:pt x="51" y="45"/>
                  <a:pt x="51" y="45"/>
                  <a:pt x="51" y="45"/>
                </a:cubicBezTo>
                <a:cubicBezTo>
                  <a:pt x="54" y="48"/>
                  <a:pt x="54" y="48"/>
                  <a:pt x="54" y="48"/>
                </a:cubicBezTo>
                <a:cubicBezTo>
                  <a:pt x="51" y="51"/>
                  <a:pt x="51" y="51"/>
                  <a:pt x="51" y="51"/>
                </a:cubicBezTo>
                <a:cubicBezTo>
                  <a:pt x="51" y="51"/>
                  <a:pt x="51" y="52"/>
                  <a:pt x="51" y="52"/>
                </a:cubicBezTo>
                <a:cubicBezTo>
                  <a:pt x="51" y="53"/>
                  <a:pt x="51" y="53"/>
                  <a:pt x="52" y="53"/>
                </a:cubicBezTo>
                <a:cubicBezTo>
                  <a:pt x="52" y="53"/>
                  <a:pt x="52" y="53"/>
                  <a:pt x="52" y="52"/>
                </a:cubicBezTo>
                <a:cubicBezTo>
                  <a:pt x="55" y="50"/>
                  <a:pt x="55" y="50"/>
                  <a:pt x="55" y="50"/>
                </a:cubicBezTo>
                <a:cubicBezTo>
                  <a:pt x="59" y="54"/>
                  <a:pt x="59" y="54"/>
                  <a:pt x="59" y="54"/>
                </a:cubicBezTo>
                <a:cubicBezTo>
                  <a:pt x="59" y="54"/>
                  <a:pt x="60" y="54"/>
                  <a:pt x="60" y="54"/>
                </a:cubicBezTo>
                <a:cubicBezTo>
                  <a:pt x="61" y="55"/>
                  <a:pt x="61" y="56"/>
                  <a:pt x="61" y="57"/>
                </a:cubicBezTo>
                <a:cubicBezTo>
                  <a:pt x="61" y="59"/>
                  <a:pt x="59" y="61"/>
                  <a:pt x="57" y="61"/>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053">
              <a:cs typeface="+mn-ea"/>
              <a:sym typeface="+mn-lt"/>
            </a:endParaRPr>
          </a:p>
        </p:txBody>
      </p:sp>
      <p:sp>
        <p:nvSpPr>
          <p:cNvPr id="142" name="Freeform 5"/>
          <p:cNvSpPr>
            <a:spLocks noEditPoints="1"/>
          </p:cNvSpPr>
          <p:nvPr/>
        </p:nvSpPr>
        <p:spPr bwMode="auto">
          <a:xfrm>
            <a:off x="5187102" y="4042919"/>
            <a:ext cx="177200" cy="185689"/>
          </a:xfrm>
          <a:custGeom>
            <a:avLst/>
            <a:gdLst>
              <a:gd name="T0" fmla="*/ 59 w 71"/>
              <a:gd name="T1" fmla="*/ 54 h 71"/>
              <a:gd name="T2" fmla="*/ 53 w 71"/>
              <a:gd name="T3" fmla="*/ 62 h 71"/>
              <a:gd name="T4" fmla="*/ 52 w 71"/>
              <a:gd name="T5" fmla="*/ 69 h 71"/>
              <a:gd name="T6" fmla="*/ 28 w 71"/>
              <a:gd name="T7" fmla="*/ 61 h 71"/>
              <a:gd name="T8" fmla="*/ 67 w 71"/>
              <a:gd name="T9" fmla="*/ 18 h 71"/>
              <a:gd name="T10" fmla="*/ 69 w 71"/>
              <a:gd name="T11" fmla="*/ 11 h 71"/>
              <a:gd name="T12" fmla="*/ 69 w 71"/>
              <a:gd name="T13" fmla="*/ 3 h 71"/>
              <a:gd name="T14" fmla="*/ 64 w 71"/>
              <a:gd name="T15" fmla="*/ 0 h 71"/>
              <a:gd name="T16" fmla="*/ 57 w 71"/>
              <a:gd name="T17" fmla="*/ 5 h 71"/>
              <a:gd name="T18" fmla="*/ 46 w 71"/>
              <a:gd name="T19" fmla="*/ 7 h 71"/>
              <a:gd name="T20" fmla="*/ 39 w 71"/>
              <a:gd name="T21" fmla="*/ 6 h 71"/>
              <a:gd name="T22" fmla="*/ 14 w 71"/>
              <a:gd name="T23" fmla="*/ 31 h 71"/>
              <a:gd name="T24" fmla="*/ 14 w 71"/>
              <a:gd name="T25" fmla="*/ 32 h 71"/>
              <a:gd name="T26" fmla="*/ 18 w 71"/>
              <a:gd name="T27" fmla="*/ 31 h 71"/>
              <a:gd name="T28" fmla="*/ 39 w 71"/>
              <a:gd name="T29" fmla="*/ 8 h 71"/>
              <a:gd name="T30" fmla="*/ 10 w 71"/>
              <a:gd name="T31" fmla="*/ 43 h 71"/>
              <a:gd name="T32" fmla="*/ 0 w 71"/>
              <a:gd name="T33" fmla="*/ 71 h 71"/>
              <a:gd name="T34" fmla="*/ 2 w 71"/>
              <a:gd name="T35" fmla="*/ 71 h 71"/>
              <a:gd name="T36" fmla="*/ 52 w 71"/>
              <a:gd name="T37" fmla="*/ 71 h 71"/>
              <a:gd name="T38" fmla="*/ 54 w 71"/>
              <a:gd name="T39" fmla="*/ 61 h 71"/>
              <a:gd name="T40" fmla="*/ 59 w 71"/>
              <a:gd name="T41" fmla="*/ 56 h 71"/>
              <a:gd name="T42" fmla="*/ 70 w 71"/>
              <a:gd name="T43" fmla="*/ 55 h 71"/>
              <a:gd name="T44" fmla="*/ 48 w 71"/>
              <a:gd name="T45" fmla="*/ 9 h 71"/>
              <a:gd name="T46" fmla="*/ 56 w 71"/>
              <a:gd name="T47" fmla="*/ 8 h 71"/>
              <a:gd name="T48" fmla="*/ 62 w 71"/>
              <a:gd name="T49" fmla="*/ 15 h 71"/>
              <a:gd name="T50" fmla="*/ 64 w 71"/>
              <a:gd name="T51" fmla="*/ 18 h 71"/>
              <a:gd name="T52" fmla="*/ 49 w 71"/>
              <a:gd name="T53" fmla="*/ 35 h 71"/>
              <a:gd name="T54" fmla="*/ 60 w 71"/>
              <a:gd name="T55" fmla="*/ 22 h 71"/>
              <a:gd name="T56" fmla="*/ 59 w 71"/>
              <a:gd name="T57" fmla="*/ 13 h 71"/>
              <a:gd name="T58" fmla="*/ 59 w 71"/>
              <a:gd name="T59" fmla="*/ 21 h 71"/>
              <a:gd name="T60" fmla="*/ 36 w 71"/>
              <a:gd name="T61" fmla="*/ 22 h 71"/>
              <a:gd name="T62" fmla="*/ 64 w 71"/>
              <a:gd name="T63" fmla="*/ 11 h 71"/>
              <a:gd name="T64" fmla="*/ 60 w 71"/>
              <a:gd name="T65" fmla="*/ 7 h 71"/>
              <a:gd name="T66" fmla="*/ 66 w 71"/>
              <a:gd name="T67" fmla="*/ 4 h 71"/>
              <a:gd name="T68" fmla="*/ 67 w 71"/>
              <a:gd name="T69" fmla="*/ 9 h 71"/>
              <a:gd name="T70" fmla="*/ 64 w 71"/>
              <a:gd name="T71" fmla="*/ 11 h 71"/>
              <a:gd name="T72" fmla="*/ 48 w 71"/>
              <a:gd name="T73" fmla="*/ 37 h 71"/>
              <a:gd name="T74" fmla="*/ 44 w 71"/>
              <a:gd name="T75" fmla="*/ 38 h 71"/>
              <a:gd name="T76" fmla="*/ 43 w 71"/>
              <a:gd name="T77" fmla="*/ 36 h 71"/>
              <a:gd name="T78" fmla="*/ 34 w 71"/>
              <a:gd name="T79" fmla="*/ 23 h 71"/>
              <a:gd name="T80" fmla="*/ 43 w 71"/>
              <a:gd name="T81" fmla="*/ 36 h 71"/>
              <a:gd name="T82" fmla="*/ 28 w 71"/>
              <a:gd name="T83" fmla="*/ 51 h 71"/>
              <a:gd name="T84" fmla="*/ 29 w 71"/>
              <a:gd name="T85" fmla="*/ 53 h 71"/>
              <a:gd name="T86" fmla="*/ 43 w 71"/>
              <a:gd name="T87" fmla="*/ 39 h 71"/>
              <a:gd name="T88" fmla="*/ 27 w 71"/>
              <a:gd name="T89" fmla="*/ 58 h 71"/>
              <a:gd name="T90" fmla="*/ 31 w 71"/>
              <a:gd name="T91" fmla="*/ 27 h 71"/>
              <a:gd name="T92" fmla="*/ 25 w 71"/>
              <a:gd name="T93" fmla="*/ 60 h 71"/>
              <a:gd name="T94" fmla="*/ 4 w 71"/>
              <a:gd name="T95" fmla="*/ 62 h 71"/>
              <a:gd name="T96" fmla="*/ 25 w 71"/>
              <a:gd name="T97" fmla="*/ 60 h 71"/>
              <a:gd name="T98" fmla="*/ 7 w 71"/>
              <a:gd name="T99" fmla="*/ 67 h 71"/>
              <a:gd name="T100" fmla="*/ 4 w 71"/>
              <a:gd name="T101" fmla="*/ 6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 h="71">
                <a:moveTo>
                  <a:pt x="69" y="54"/>
                </a:moveTo>
                <a:cubicBezTo>
                  <a:pt x="59" y="54"/>
                  <a:pt x="59" y="54"/>
                  <a:pt x="59" y="54"/>
                </a:cubicBezTo>
                <a:cubicBezTo>
                  <a:pt x="55" y="54"/>
                  <a:pt x="52" y="54"/>
                  <a:pt x="51" y="56"/>
                </a:cubicBezTo>
                <a:cubicBezTo>
                  <a:pt x="50" y="58"/>
                  <a:pt x="51" y="60"/>
                  <a:pt x="53" y="62"/>
                </a:cubicBezTo>
                <a:cubicBezTo>
                  <a:pt x="56" y="66"/>
                  <a:pt x="56" y="68"/>
                  <a:pt x="56" y="68"/>
                </a:cubicBezTo>
                <a:cubicBezTo>
                  <a:pt x="56" y="69"/>
                  <a:pt x="54" y="69"/>
                  <a:pt x="52" y="69"/>
                </a:cubicBezTo>
                <a:cubicBezTo>
                  <a:pt x="13" y="69"/>
                  <a:pt x="13" y="69"/>
                  <a:pt x="13" y="69"/>
                </a:cubicBezTo>
                <a:cubicBezTo>
                  <a:pt x="18" y="68"/>
                  <a:pt x="24" y="65"/>
                  <a:pt x="28" y="61"/>
                </a:cubicBezTo>
                <a:cubicBezTo>
                  <a:pt x="64" y="25"/>
                  <a:pt x="64" y="25"/>
                  <a:pt x="64" y="25"/>
                </a:cubicBezTo>
                <a:cubicBezTo>
                  <a:pt x="66" y="23"/>
                  <a:pt x="67" y="21"/>
                  <a:pt x="67" y="18"/>
                </a:cubicBezTo>
                <a:cubicBezTo>
                  <a:pt x="67" y="17"/>
                  <a:pt x="67" y="15"/>
                  <a:pt x="66" y="14"/>
                </a:cubicBezTo>
                <a:cubicBezTo>
                  <a:pt x="69" y="11"/>
                  <a:pt x="69" y="11"/>
                  <a:pt x="69" y="11"/>
                </a:cubicBezTo>
                <a:cubicBezTo>
                  <a:pt x="70" y="10"/>
                  <a:pt x="71" y="8"/>
                  <a:pt x="71" y="7"/>
                </a:cubicBezTo>
                <a:cubicBezTo>
                  <a:pt x="71" y="6"/>
                  <a:pt x="70" y="4"/>
                  <a:pt x="69" y="3"/>
                </a:cubicBezTo>
                <a:cubicBezTo>
                  <a:pt x="68" y="2"/>
                  <a:pt x="68" y="2"/>
                  <a:pt x="68" y="2"/>
                </a:cubicBezTo>
                <a:cubicBezTo>
                  <a:pt x="67" y="1"/>
                  <a:pt x="65" y="0"/>
                  <a:pt x="64" y="0"/>
                </a:cubicBezTo>
                <a:cubicBezTo>
                  <a:pt x="63" y="0"/>
                  <a:pt x="61" y="1"/>
                  <a:pt x="60" y="2"/>
                </a:cubicBezTo>
                <a:cubicBezTo>
                  <a:pt x="57" y="5"/>
                  <a:pt x="57" y="5"/>
                  <a:pt x="57" y="5"/>
                </a:cubicBezTo>
                <a:cubicBezTo>
                  <a:pt x="56" y="4"/>
                  <a:pt x="55" y="4"/>
                  <a:pt x="53" y="4"/>
                </a:cubicBezTo>
                <a:cubicBezTo>
                  <a:pt x="50" y="4"/>
                  <a:pt x="48" y="5"/>
                  <a:pt x="46" y="7"/>
                </a:cubicBezTo>
                <a:cubicBezTo>
                  <a:pt x="45" y="8"/>
                  <a:pt x="45" y="8"/>
                  <a:pt x="45" y="8"/>
                </a:cubicBezTo>
                <a:cubicBezTo>
                  <a:pt x="39" y="6"/>
                  <a:pt x="39" y="6"/>
                  <a:pt x="39" y="6"/>
                </a:cubicBezTo>
                <a:cubicBezTo>
                  <a:pt x="39" y="6"/>
                  <a:pt x="38" y="6"/>
                  <a:pt x="38" y="6"/>
                </a:cubicBezTo>
                <a:cubicBezTo>
                  <a:pt x="14" y="31"/>
                  <a:pt x="14" y="31"/>
                  <a:pt x="14" y="31"/>
                </a:cubicBezTo>
                <a:cubicBezTo>
                  <a:pt x="14" y="31"/>
                  <a:pt x="13" y="31"/>
                  <a:pt x="14" y="32"/>
                </a:cubicBezTo>
                <a:cubicBezTo>
                  <a:pt x="14" y="32"/>
                  <a:pt x="14" y="32"/>
                  <a:pt x="14" y="32"/>
                </a:cubicBezTo>
                <a:cubicBezTo>
                  <a:pt x="14" y="32"/>
                  <a:pt x="15" y="32"/>
                  <a:pt x="15" y="32"/>
                </a:cubicBezTo>
                <a:cubicBezTo>
                  <a:pt x="16" y="32"/>
                  <a:pt x="17" y="32"/>
                  <a:pt x="18" y="31"/>
                </a:cubicBezTo>
                <a:cubicBezTo>
                  <a:pt x="19" y="30"/>
                  <a:pt x="19" y="29"/>
                  <a:pt x="19" y="28"/>
                </a:cubicBezTo>
                <a:cubicBezTo>
                  <a:pt x="39" y="8"/>
                  <a:pt x="39" y="8"/>
                  <a:pt x="39" y="8"/>
                </a:cubicBezTo>
                <a:cubicBezTo>
                  <a:pt x="44" y="9"/>
                  <a:pt x="44" y="9"/>
                  <a:pt x="44" y="9"/>
                </a:cubicBezTo>
                <a:cubicBezTo>
                  <a:pt x="10" y="43"/>
                  <a:pt x="10" y="43"/>
                  <a:pt x="10" y="43"/>
                </a:cubicBezTo>
                <a:cubicBezTo>
                  <a:pt x="1" y="52"/>
                  <a:pt x="0" y="68"/>
                  <a:pt x="0" y="69"/>
                </a:cubicBezTo>
                <a:cubicBezTo>
                  <a:pt x="0" y="70"/>
                  <a:pt x="0" y="70"/>
                  <a:pt x="0" y="71"/>
                </a:cubicBezTo>
                <a:cubicBezTo>
                  <a:pt x="1" y="71"/>
                  <a:pt x="1" y="71"/>
                  <a:pt x="2" y="71"/>
                </a:cubicBezTo>
                <a:cubicBezTo>
                  <a:pt x="2" y="71"/>
                  <a:pt x="2" y="71"/>
                  <a:pt x="2" y="71"/>
                </a:cubicBezTo>
                <a:cubicBezTo>
                  <a:pt x="2" y="71"/>
                  <a:pt x="3" y="71"/>
                  <a:pt x="4" y="71"/>
                </a:cubicBezTo>
                <a:cubicBezTo>
                  <a:pt x="52" y="71"/>
                  <a:pt x="52" y="71"/>
                  <a:pt x="52" y="71"/>
                </a:cubicBezTo>
                <a:cubicBezTo>
                  <a:pt x="54" y="71"/>
                  <a:pt x="57" y="71"/>
                  <a:pt x="58" y="69"/>
                </a:cubicBezTo>
                <a:cubicBezTo>
                  <a:pt x="59" y="67"/>
                  <a:pt x="58" y="65"/>
                  <a:pt x="54" y="61"/>
                </a:cubicBezTo>
                <a:cubicBezTo>
                  <a:pt x="53" y="58"/>
                  <a:pt x="53" y="58"/>
                  <a:pt x="53" y="57"/>
                </a:cubicBezTo>
                <a:cubicBezTo>
                  <a:pt x="53" y="56"/>
                  <a:pt x="55" y="56"/>
                  <a:pt x="59" y="56"/>
                </a:cubicBezTo>
                <a:cubicBezTo>
                  <a:pt x="69" y="56"/>
                  <a:pt x="69" y="56"/>
                  <a:pt x="69" y="56"/>
                </a:cubicBezTo>
                <a:cubicBezTo>
                  <a:pt x="69" y="56"/>
                  <a:pt x="70" y="56"/>
                  <a:pt x="70" y="55"/>
                </a:cubicBezTo>
                <a:cubicBezTo>
                  <a:pt x="70" y="54"/>
                  <a:pt x="69" y="54"/>
                  <a:pt x="69" y="54"/>
                </a:cubicBezTo>
                <a:close/>
                <a:moveTo>
                  <a:pt x="48" y="9"/>
                </a:moveTo>
                <a:cubicBezTo>
                  <a:pt x="49" y="8"/>
                  <a:pt x="51" y="7"/>
                  <a:pt x="53" y="7"/>
                </a:cubicBezTo>
                <a:cubicBezTo>
                  <a:pt x="54" y="7"/>
                  <a:pt x="55" y="7"/>
                  <a:pt x="56" y="8"/>
                </a:cubicBezTo>
                <a:cubicBezTo>
                  <a:pt x="56" y="8"/>
                  <a:pt x="56" y="8"/>
                  <a:pt x="56" y="9"/>
                </a:cubicBezTo>
                <a:cubicBezTo>
                  <a:pt x="62" y="15"/>
                  <a:pt x="62" y="15"/>
                  <a:pt x="62" y="15"/>
                </a:cubicBezTo>
                <a:cubicBezTo>
                  <a:pt x="63" y="15"/>
                  <a:pt x="63" y="15"/>
                  <a:pt x="63" y="15"/>
                </a:cubicBezTo>
                <a:cubicBezTo>
                  <a:pt x="64" y="16"/>
                  <a:pt x="64" y="17"/>
                  <a:pt x="64" y="18"/>
                </a:cubicBezTo>
                <a:cubicBezTo>
                  <a:pt x="64" y="20"/>
                  <a:pt x="63" y="22"/>
                  <a:pt x="62" y="23"/>
                </a:cubicBezTo>
                <a:cubicBezTo>
                  <a:pt x="49" y="35"/>
                  <a:pt x="49" y="35"/>
                  <a:pt x="49" y="35"/>
                </a:cubicBezTo>
                <a:cubicBezTo>
                  <a:pt x="48" y="34"/>
                  <a:pt x="48" y="34"/>
                  <a:pt x="48" y="34"/>
                </a:cubicBezTo>
                <a:cubicBezTo>
                  <a:pt x="60" y="22"/>
                  <a:pt x="60" y="22"/>
                  <a:pt x="60" y="22"/>
                </a:cubicBezTo>
                <a:cubicBezTo>
                  <a:pt x="63" y="20"/>
                  <a:pt x="63" y="16"/>
                  <a:pt x="60" y="13"/>
                </a:cubicBezTo>
                <a:cubicBezTo>
                  <a:pt x="60" y="13"/>
                  <a:pt x="59" y="13"/>
                  <a:pt x="59" y="13"/>
                </a:cubicBezTo>
                <a:cubicBezTo>
                  <a:pt x="58" y="14"/>
                  <a:pt x="58" y="14"/>
                  <a:pt x="59" y="15"/>
                </a:cubicBezTo>
                <a:cubicBezTo>
                  <a:pt x="60" y="16"/>
                  <a:pt x="60" y="19"/>
                  <a:pt x="59" y="21"/>
                </a:cubicBezTo>
                <a:cubicBezTo>
                  <a:pt x="47" y="33"/>
                  <a:pt x="47" y="33"/>
                  <a:pt x="47" y="33"/>
                </a:cubicBezTo>
                <a:cubicBezTo>
                  <a:pt x="36" y="22"/>
                  <a:pt x="36" y="22"/>
                  <a:pt x="36" y="22"/>
                </a:cubicBezTo>
                <a:lnTo>
                  <a:pt x="48" y="9"/>
                </a:lnTo>
                <a:close/>
                <a:moveTo>
                  <a:pt x="64" y="11"/>
                </a:moveTo>
                <a:cubicBezTo>
                  <a:pt x="60" y="7"/>
                  <a:pt x="60" y="7"/>
                  <a:pt x="60" y="7"/>
                </a:cubicBezTo>
                <a:cubicBezTo>
                  <a:pt x="60" y="7"/>
                  <a:pt x="60" y="7"/>
                  <a:pt x="60" y="7"/>
                </a:cubicBezTo>
                <a:cubicBezTo>
                  <a:pt x="62" y="4"/>
                  <a:pt x="62" y="4"/>
                  <a:pt x="62" y="4"/>
                </a:cubicBezTo>
                <a:cubicBezTo>
                  <a:pt x="63" y="3"/>
                  <a:pt x="65" y="3"/>
                  <a:pt x="66" y="4"/>
                </a:cubicBezTo>
                <a:cubicBezTo>
                  <a:pt x="67" y="5"/>
                  <a:pt x="67" y="5"/>
                  <a:pt x="67" y="5"/>
                </a:cubicBezTo>
                <a:cubicBezTo>
                  <a:pt x="68" y="6"/>
                  <a:pt x="68" y="8"/>
                  <a:pt x="67" y="9"/>
                </a:cubicBezTo>
                <a:cubicBezTo>
                  <a:pt x="64" y="11"/>
                  <a:pt x="64" y="11"/>
                  <a:pt x="64" y="11"/>
                </a:cubicBezTo>
                <a:cubicBezTo>
                  <a:pt x="64" y="11"/>
                  <a:pt x="64" y="11"/>
                  <a:pt x="64" y="11"/>
                </a:cubicBezTo>
                <a:close/>
                <a:moveTo>
                  <a:pt x="47" y="36"/>
                </a:moveTo>
                <a:cubicBezTo>
                  <a:pt x="48" y="37"/>
                  <a:pt x="48" y="37"/>
                  <a:pt x="48" y="37"/>
                </a:cubicBezTo>
                <a:cubicBezTo>
                  <a:pt x="46" y="39"/>
                  <a:pt x="46" y="39"/>
                  <a:pt x="46" y="39"/>
                </a:cubicBezTo>
                <a:cubicBezTo>
                  <a:pt x="44" y="38"/>
                  <a:pt x="44" y="38"/>
                  <a:pt x="44" y="38"/>
                </a:cubicBezTo>
                <a:lnTo>
                  <a:pt x="47" y="36"/>
                </a:lnTo>
                <a:close/>
                <a:moveTo>
                  <a:pt x="43" y="36"/>
                </a:moveTo>
                <a:cubicBezTo>
                  <a:pt x="32" y="25"/>
                  <a:pt x="32" y="25"/>
                  <a:pt x="32" y="25"/>
                </a:cubicBezTo>
                <a:cubicBezTo>
                  <a:pt x="34" y="23"/>
                  <a:pt x="34" y="23"/>
                  <a:pt x="34" y="23"/>
                </a:cubicBezTo>
                <a:cubicBezTo>
                  <a:pt x="45" y="34"/>
                  <a:pt x="45" y="34"/>
                  <a:pt x="45" y="34"/>
                </a:cubicBezTo>
                <a:lnTo>
                  <a:pt x="43" y="36"/>
                </a:lnTo>
                <a:close/>
                <a:moveTo>
                  <a:pt x="42" y="38"/>
                </a:moveTo>
                <a:cubicBezTo>
                  <a:pt x="28" y="51"/>
                  <a:pt x="28" y="51"/>
                  <a:pt x="28" y="51"/>
                </a:cubicBezTo>
                <a:cubicBezTo>
                  <a:pt x="28" y="51"/>
                  <a:pt x="28" y="52"/>
                  <a:pt x="28" y="52"/>
                </a:cubicBezTo>
                <a:cubicBezTo>
                  <a:pt x="29" y="53"/>
                  <a:pt x="29" y="53"/>
                  <a:pt x="29" y="53"/>
                </a:cubicBezTo>
                <a:cubicBezTo>
                  <a:pt x="29" y="53"/>
                  <a:pt x="30" y="53"/>
                  <a:pt x="30" y="52"/>
                </a:cubicBezTo>
                <a:cubicBezTo>
                  <a:pt x="43" y="39"/>
                  <a:pt x="43" y="39"/>
                  <a:pt x="43" y="39"/>
                </a:cubicBezTo>
                <a:cubicBezTo>
                  <a:pt x="44" y="41"/>
                  <a:pt x="44" y="41"/>
                  <a:pt x="44" y="41"/>
                </a:cubicBezTo>
                <a:cubicBezTo>
                  <a:pt x="27" y="58"/>
                  <a:pt x="27" y="58"/>
                  <a:pt x="27" y="58"/>
                </a:cubicBezTo>
                <a:cubicBezTo>
                  <a:pt x="13" y="45"/>
                  <a:pt x="13" y="45"/>
                  <a:pt x="13" y="45"/>
                </a:cubicBezTo>
                <a:cubicBezTo>
                  <a:pt x="31" y="27"/>
                  <a:pt x="31" y="27"/>
                  <a:pt x="31" y="27"/>
                </a:cubicBezTo>
                <a:lnTo>
                  <a:pt x="42" y="38"/>
                </a:lnTo>
                <a:close/>
                <a:moveTo>
                  <a:pt x="25" y="60"/>
                </a:moveTo>
                <a:cubicBezTo>
                  <a:pt x="21" y="64"/>
                  <a:pt x="14" y="66"/>
                  <a:pt x="9" y="67"/>
                </a:cubicBezTo>
                <a:cubicBezTo>
                  <a:pt x="4" y="62"/>
                  <a:pt x="4" y="62"/>
                  <a:pt x="4" y="62"/>
                </a:cubicBezTo>
                <a:cubicBezTo>
                  <a:pt x="5" y="57"/>
                  <a:pt x="7" y="50"/>
                  <a:pt x="11" y="46"/>
                </a:cubicBezTo>
                <a:lnTo>
                  <a:pt x="25" y="60"/>
                </a:lnTo>
                <a:close/>
                <a:moveTo>
                  <a:pt x="4" y="64"/>
                </a:moveTo>
                <a:cubicBezTo>
                  <a:pt x="7" y="67"/>
                  <a:pt x="7" y="67"/>
                  <a:pt x="7" y="67"/>
                </a:cubicBezTo>
                <a:cubicBezTo>
                  <a:pt x="5" y="68"/>
                  <a:pt x="4" y="68"/>
                  <a:pt x="3" y="68"/>
                </a:cubicBezTo>
                <a:cubicBezTo>
                  <a:pt x="3" y="67"/>
                  <a:pt x="3" y="66"/>
                  <a:pt x="4" y="64"/>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053">
              <a:cs typeface="+mn-ea"/>
              <a:sym typeface="+mn-lt"/>
            </a:endParaRPr>
          </a:p>
        </p:txBody>
      </p:sp>
      <p:sp>
        <p:nvSpPr>
          <p:cNvPr id="143" name="Freeform 6"/>
          <p:cNvSpPr>
            <a:spLocks noEditPoints="1"/>
          </p:cNvSpPr>
          <p:nvPr/>
        </p:nvSpPr>
        <p:spPr bwMode="auto">
          <a:xfrm>
            <a:off x="5241916" y="4691083"/>
            <a:ext cx="190665" cy="197021"/>
          </a:xfrm>
          <a:custGeom>
            <a:avLst/>
            <a:gdLst>
              <a:gd name="T0" fmla="*/ 5 w 76"/>
              <a:gd name="T1" fmla="*/ 38 h 76"/>
              <a:gd name="T2" fmla="*/ 71 w 76"/>
              <a:gd name="T3" fmla="*/ 38 h 76"/>
              <a:gd name="T4" fmla="*/ 38 w 76"/>
              <a:gd name="T5" fmla="*/ 6 h 76"/>
              <a:gd name="T6" fmla="*/ 38 w 76"/>
              <a:gd name="T7" fmla="*/ 69 h 76"/>
              <a:gd name="T8" fmla="*/ 38 w 76"/>
              <a:gd name="T9" fmla="*/ 6 h 76"/>
              <a:gd name="T10" fmla="*/ 0 w 76"/>
              <a:gd name="T11" fmla="*/ 38 h 76"/>
              <a:gd name="T12" fmla="*/ 76 w 76"/>
              <a:gd name="T13" fmla="*/ 38 h 76"/>
              <a:gd name="T14" fmla="*/ 38 w 76"/>
              <a:gd name="T15" fmla="*/ 3 h 76"/>
              <a:gd name="T16" fmla="*/ 38 w 76"/>
              <a:gd name="T17" fmla="*/ 73 h 76"/>
              <a:gd name="T18" fmla="*/ 38 w 76"/>
              <a:gd name="T19" fmla="*/ 3 h 76"/>
              <a:gd name="T20" fmla="*/ 49 w 76"/>
              <a:gd name="T21" fmla="*/ 47 h 76"/>
              <a:gd name="T22" fmla="*/ 40 w 76"/>
              <a:gd name="T23" fmla="*/ 22 h 76"/>
              <a:gd name="T24" fmla="*/ 37 w 76"/>
              <a:gd name="T25" fmla="*/ 22 h 76"/>
              <a:gd name="T26" fmla="*/ 47 w 76"/>
              <a:gd name="T27" fmla="*/ 49 h 76"/>
              <a:gd name="T28" fmla="*/ 49 w 76"/>
              <a:gd name="T29" fmla="*/ 49 h 76"/>
              <a:gd name="T30" fmla="*/ 40 w 76"/>
              <a:gd name="T31" fmla="*/ 11 h 76"/>
              <a:gd name="T32" fmla="*/ 37 w 76"/>
              <a:gd name="T33" fmla="*/ 11 h 76"/>
              <a:gd name="T34" fmla="*/ 38 w 76"/>
              <a:gd name="T35" fmla="*/ 15 h 76"/>
              <a:gd name="T36" fmla="*/ 40 w 76"/>
              <a:gd name="T37" fmla="*/ 65 h 76"/>
              <a:gd name="T38" fmla="*/ 38 w 76"/>
              <a:gd name="T39" fmla="*/ 61 h 76"/>
              <a:gd name="T40" fmla="*/ 37 w 76"/>
              <a:gd name="T41" fmla="*/ 65 h 76"/>
              <a:gd name="T42" fmla="*/ 40 w 76"/>
              <a:gd name="T43" fmla="*/ 65 h 76"/>
              <a:gd name="T44" fmla="*/ 65 w 76"/>
              <a:gd name="T45" fmla="*/ 36 h 76"/>
              <a:gd name="T46" fmla="*/ 61 w 76"/>
              <a:gd name="T47" fmla="*/ 38 h 76"/>
              <a:gd name="T48" fmla="*/ 65 w 76"/>
              <a:gd name="T49" fmla="*/ 39 h 76"/>
              <a:gd name="T50" fmla="*/ 15 w 76"/>
              <a:gd name="T51" fmla="*/ 38 h 76"/>
              <a:gd name="T52" fmla="*/ 11 w 76"/>
              <a:gd name="T53" fmla="*/ 36 h 76"/>
              <a:gd name="T54" fmla="*/ 11 w 76"/>
              <a:gd name="T55" fmla="*/ 39 h 76"/>
              <a:gd name="T56" fmla="*/ 15 w 76"/>
              <a:gd name="T57" fmla="*/ 38 h 76"/>
              <a:gd name="T58" fmla="*/ 58 w 76"/>
              <a:gd name="T59" fmla="*/ 20 h 76"/>
              <a:gd name="T60" fmla="*/ 56 w 76"/>
              <a:gd name="T61" fmla="*/ 18 h 76"/>
              <a:gd name="T62" fmla="*/ 54 w 76"/>
              <a:gd name="T63" fmla="*/ 22 h 76"/>
              <a:gd name="T64" fmla="*/ 56 w 76"/>
              <a:gd name="T65" fmla="*/ 22 h 76"/>
              <a:gd name="T66" fmla="*/ 22 w 76"/>
              <a:gd name="T67" fmla="*/ 56 h 76"/>
              <a:gd name="T68" fmla="*/ 20 w 76"/>
              <a:gd name="T69" fmla="*/ 54 h 76"/>
              <a:gd name="T70" fmla="*/ 18 w 76"/>
              <a:gd name="T71" fmla="*/ 58 h 76"/>
              <a:gd name="T72" fmla="*/ 20 w 76"/>
              <a:gd name="T73" fmla="*/ 58 h 76"/>
              <a:gd name="T74" fmla="*/ 58 w 76"/>
              <a:gd name="T75" fmla="*/ 56 h 76"/>
              <a:gd name="T76" fmla="*/ 54 w 76"/>
              <a:gd name="T77" fmla="*/ 54 h 76"/>
              <a:gd name="T78" fmla="*/ 56 w 76"/>
              <a:gd name="T79" fmla="*/ 58 h 76"/>
              <a:gd name="T80" fmla="*/ 58 w 76"/>
              <a:gd name="T81" fmla="*/ 58 h 76"/>
              <a:gd name="T82" fmla="*/ 22 w 76"/>
              <a:gd name="T83" fmla="*/ 20 h 76"/>
              <a:gd name="T84" fmla="*/ 18 w 76"/>
              <a:gd name="T85" fmla="*/ 18 h 76"/>
              <a:gd name="T86" fmla="*/ 20 w 76"/>
              <a:gd name="T87" fmla="*/ 22 h 76"/>
              <a:gd name="T88" fmla="*/ 22 w 76"/>
              <a:gd name="T89" fmla="*/ 2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6" h="76">
                <a:moveTo>
                  <a:pt x="38" y="71"/>
                </a:moveTo>
                <a:cubicBezTo>
                  <a:pt x="20" y="71"/>
                  <a:pt x="5" y="56"/>
                  <a:pt x="5" y="38"/>
                </a:cubicBezTo>
                <a:cubicBezTo>
                  <a:pt x="5" y="19"/>
                  <a:pt x="20" y="4"/>
                  <a:pt x="38" y="4"/>
                </a:cubicBezTo>
                <a:cubicBezTo>
                  <a:pt x="56" y="4"/>
                  <a:pt x="71" y="19"/>
                  <a:pt x="71" y="38"/>
                </a:cubicBezTo>
                <a:cubicBezTo>
                  <a:pt x="71" y="56"/>
                  <a:pt x="56" y="71"/>
                  <a:pt x="38" y="71"/>
                </a:cubicBezTo>
                <a:close/>
                <a:moveTo>
                  <a:pt x="38" y="6"/>
                </a:moveTo>
                <a:cubicBezTo>
                  <a:pt x="21" y="6"/>
                  <a:pt x="7" y="21"/>
                  <a:pt x="7" y="38"/>
                </a:cubicBezTo>
                <a:cubicBezTo>
                  <a:pt x="7" y="55"/>
                  <a:pt x="21" y="69"/>
                  <a:pt x="38" y="69"/>
                </a:cubicBezTo>
                <a:cubicBezTo>
                  <a:pt x="55" y="69"/>
                  <a:pt x="69" y="55"/>
                  <a:pt x="69" y="38"/>
                </a:cubicBezTo>
                <a:cubicBezTo>
                  <a:pt x="69" y="21"/>
                  <a:pt x="55" y="6"/>
                  <a:pt x="38" y="6"/>
                </a:cubicBezTo>
                <a:close/>
                <a:moveTo>
                  <a:pt x="38" y="76"/>
                </a:moveTo>
                <a:cubicBezTo>
                  <a:pt x="17" y="76"/>
                  <a:pt x="0" y="59"/>
                  <a:pt x="0" y="38"/>
                </a:cubicBezTo>
                <a:cubicBezTo>
                  <a:pt x="0" y="17"/>
                  <a:pt x="17" y="0"/>
                  <a:pt x="38" y="0"/>
                </a:cubicBezTo>
                <a:cubicBezTo>
                  <a:pt x="59" y="0"/>
                  <a:pt x="76" y="17"/>
                  <a:pt x="76" y="38"/>
                </a:cubicBezTo>
                <a:cubicBezTo>
                  <a:pt x="76" y="59"/>
                  <a:pt x="59" y="76"/>
                  <a:pt x="38" y="76"/>
                </a:cubicBezTo>
                <a:close/>
                <a:moveTo>
                  <a:pt x="38" y="3"/>
                </a:moveTo>
                <a:cubicBezTo>
                  <a:pt x="19" y="3"/>
                  <a:pt x="3" y="18"/>
                  <a:pt x="3" y="38"/>
                </a:cubicBezTo>
                <a:cubicBezTo>
                  <a:pt x="3" y="57"/>
                  <a:pt x="19" y="73"/>
                  <a:pt x="38" y="73"/>
                </a:cubicBezTo>
                <a:cubicBezTo>
                  <a:pt x="57" y="73"/>
                  <a:pt x="73" y="57"/>
                  <a:pt x="73" y="38"/>
                </a:cubicBezTo>
                <a:cubicBezTo>
                  <a:pt x="73" y="18"/>
                  <a:pt x="57" y="3"/>
                  <a:pt x="38" y="3"/>
                </a:cubicBezTo>
                <a:close/>
                <a:moveTo>
                  <a:pt x="49" y="49"/>
                </a:moveTo>
                <a:cubicBezTo>
                  <a:pt x="50" y="48"/>
                  <a:pt x="50" y="48"/>
                  <a:pt x="49" y="47"/>
                </a:cubicBezTo>
                <a:cubicBezTo>
                  <a:pt x="40" y="37"/>
                  <a:pt x="40" y="37"/>
                  <a:pt x="40" y="37"/>
                </a:cubicBezTo>
                <a:cubicBezTo>
                  <a:pt x="40" y="22"/>
                  <a:pt x="40" y="22"/>
                  <a:pt x="40" y="22"/>
                </a:cubicBezTo>
                <a:cubicBezTo>
                  <a:pt x="40" y="21"/>
                  <a:pt x="39" y="20"/>
                  <a:pt x="38" y="20"/>
                </a:cubicBezTo>
                <a:cubicBezTo>
                  <a:pt x="37" y="20"/>
                  <a:pt x="37" y="21"/>
                  <a:pt x="37" y="22"/>
                </a:cubicBezTo>
                <a:cubicBezTo>
                  <a:pt x="37" y="38"/>
                  <a:pt x="37" y="38"/>
                  <a:pt x="37" y="38"/>
                </a:cubicBezTo>
                <a:cubicBezTo>
                  <a:pt x="47" y="49"/>
                  <a:pt x="47" y="49"/>
                  <a:pt x="47" y="49"/>
                </a:cubicBezTo>
                <a:cubicBezTo>
                  <a:pt x="47" y="49"/>
                  <a:pt x="48" y="50"/>
                  <a:pt x="48" y="50"/>
                </a:cubicBezTo>
                <a:cubicBezTo>
                  <a:pt x="49" y="50"/>
                  <a:pt x="49" y="49"/>
                  <a:pt x="49" y="49"/>
                </a:cubicBezTo>
                <a:close/>
                <a:moveTo>
                  <a:pt x="40" y="14"/>
                </a:moveTo>
                <a:cubicBezTo>
                  <a:pt x="40" y="11"/>
                  <a:pt x="40" y="11"/>
                  <a:pt x="40" y="11"/>
                </a:cubicBezTo>
                <a:cubicBezTo>
                  <a:pt x="40" y="10"/>
                  <a:pt x="39" y="9"/>
                  <a:pt x="38" y="9"/>
                </a:cubicBezTo>
                <a:cubicBezTo>
                  <a:pt x="37" y="9"/>
                  <a:pt x="37" y="10"/>
                  <a:pt x="37" y="11"/>
                </a:cubicBezTo>
                <a:cubicBezTo>
                  <a:pt x="37" y="14"/>
                  <a:pt x="37" y="14"/>
                  <a:pt x="37" y="14"/>
                </a:cubicBezTo>
                <a:cubicBezTo>
                  <a:pt x="37" y="15"/>
                  <a:pt x="37" y="15"/>
                  <a:pt x="38" y="15"/>
                </a:cubicBezTo>
                <a:cubicBezTo>
                  <a:pt x="39" y="15"/>
                  <a:pt x="40" y="15"/>
                  <a:pt x="40" y="14"/>
                </a:cubicBezTo>
                <a:close/>
                <a:moveTo>
                  <a:pt x="40" y="65"/>
                </a:moveTo>
                <a:cubicBezTo>
                  <a:pt x="40" y="62"/>
                  <a:pt x="40" y="62"/>
                  <a:pt x="40" y="62"/>
                </a:cubicBezTo>
                <a:cubicBezTo>
                  <a:pt x="40" y="61"/>
                  <a:pt x="39" y="61"/>
                  <a:pt x="38" y="61"/>
                </a:cubicBezTo>
                <a:cubicBezTo>
                  <a:pt x="37" y="61"/>
                  <a:pt x="37" y="61"/>
                  <a:pt x="37" y="62"/>
                </a:cubicBezTo>
                <a:cubicBezTo>
                  <a:pt x="37" y="65"/>
                  <a:pt x="37" y="65"/>
                  <a:pt x="37" y="65"/>
                </a:cubicBezTo>
                <a:cubicBezTo>
                  <a:pt x="37" y="66"/>
                  <a:pt x="37" y="66"/>
                  <a:pt x="38" y="66"/>
                </a:cubicBezTo>
                <a:cubicBezTo>
                  <a:pt x="39" y="66"/>
                  <a:pt x="40" y="66"/>
                  <a:pt x="40" y="65"/>
                </a:cubicBezTo>
                <a:close/>
                <a:moveTo>
                  <a:pt x="66" y="38"/>
                </a:moveTo>
                <a:cubicBezTo>
                  <a:pt x="66" y="37"/>
                  <a:pt x="66" y="36"/>
                  <a:pt x="65" y="36"/>
                </a:cubicBezTo>
                <a:cubicBezTo>
                  <a:pt x="62" y="36"/>
                  <a:pt x="62" y="36"/>
                  <a:pt x="62" y="36"/>
                </a:cubicBezTo>
                <a:cubicBezTo>
                  <a:pt x="61" y="36"/>
                  <a:pt x="61" y="37"/>
                  <a:pt x="61" y="38"/>
                </a:cubicBezTo>
                <a:cubicBezTo>
                  <a:pt x="61" y="39"/>
                  <a:pt x="61" y="39"/>
                  <a:pt x="62" y="39"/>
                </a:cubicBezTo>
                <a:cubicBezTo>
                  <a:pt x="65" y="39"/>
                  <a:pt x="65" y="39"/>
                  <a:pt x="65" y="39"/>
                </a:cubicBezTo>
                <a:cubicBezTo>
                  <a:pt x="66" y="39"/>
                  <a:pt x="66" y="39"/>
                  <a:pt x="66" y="38"/>
                </a:cubicBezTo>
                <a:close/>
                <a:moveTo>
                  <a:pt x="15" y="38"/>
                </a:moveTo>
                <a:cubicBezTo>
                  <a:pt x="15" y="37"/>
                  <a:pt x="15" y="36"/>
                  <a:pt x="14" y="36"/>
                </a:cubicBezTo>
                <a:cubicBezTo>
                  <a:pt x="11" y="36"/>
                  <a:pt x="11" y="36"/>
                  <a:pt x="11" y="36"/>
                </a:cubicBezTo>
                <a:cubicBezTo>
                  <a:pt x="10" y="36"/>
                  <a:pt x="10" y="37"/>
                  <a:pt x="10" y="38"/>
                </a:cubicBezTo>
                <a:cubicBezTo>
                  <a:pt x="10" y="39"/>
                  <a:pt x="10" y="39"/>
                  <a:pt x="11" y="39"/>
                </a:cubicBezTo>
                <a:cubicBezTo>
                  <a:pt x="14" y="39"/>
                  <a:pt x="14" y="39"/>
                  <a:pt x="14" y="39"/>
                </a:cubicBezTo>
                <a:cubicBezTo>
                  <a:pt x="15" y="39"/>
                  <a:pt x="15" y="39"/>
                  <a:pt x="15" y="38"/>
                </a:cubicBezTo>
                <a:close/>
                <a:moveTo>
                  <a:pt x="56" y="22"/>
                </a:moveTo>
                <a:cubicBezTo>
                  <a:pt x="58" y="20"/>
                  <a:pt x="58" y="20"/>
                  <a:pt x="58" y="20"/>
                </a:cubicBezTo>
                <a:cubicBezTo>
                  <a:pt x="58" y="19"/>
                  <a:pt x="58" y="19"/>
                  <a:pt x="58" y="18"/>
                </a:cubicBezTo>
                <a:cubicBezTo>
                  <a:pt x="57" y="18"/>
                  <a:pt x="57" y="18"/>
                  <a:pt x="56" y="18"/>
                </a:cubicBezTo>
                <a:cubicBezTo>
                  <a:pt x="54" y="20"/>
                  <a:pt x="54" y="20"/>
                  <a:pt x="54" y="20"/>
                </a:cubicBezTo>
                <a:cubicBezTo>
                  <a:pt x="54" y="20"/>
                  <a:pt x="54" y="21"/>
                  <a:pt x="54" y="22"/>
                </a:cubicBezTo>
                <a:cubicBezTo>
                  <a:pt x="55" y="22"/>
                  <a:pt x="55" y="22"/>
                  <a:pt x="55" y="22"/>
                </a:cubicBezTo>
                <a:cubicBezTo>
                  <a:pt x="55" y="22"/>
                  <a:pt x="56" y="22"/>
                  <a:pt x="56" y="22"/>
                </a:cubicBezTo>
                <a:close/>
                <a:moveTo>
                  <a:pt x="20" y="58"/>
                </a:moveTo>
                <a:cubicBezTo>
                  <a:pt x="22" y="56"/>
                  <a:pt x="22" y="56"/>
                  <a:pt x="22" y="56"/>
                </a:cubicBezTo>
                <a:cubicBezTo>
                  <a:pt x="22" y="55"/>
                  <a:pt x="22" y="55"/>
                  <a:pt x="22" y="54"/>
                </a:cubicBezTo>
                <a:cubicBezTo>
                  <a:pt x="21" y="54"/>
                  <a:pt x="21" y="54"/>
                  <a:pt x="20" y="54"/>
                </a:cubicBezTo>
                <a:cubicBezTo>
                  <a:pt x="18" y="56"/>
                  <a:pt x="18" y="56"/>
                  <a:pt x="18" y="56"/>
                </a:cubicBezTo>
                <a:cubicBezTo>
                  <a:pt x="18" y="57"/>
                  <a:pt x="18" y="57"/>
                  <a:pt x="18" y="58"/>
                </a:cubicBezTo>
                <a:cubicBezTo>
                  <a:pt x="18" y="58"/>
                  <a:pt x="19" y="58"/>
                  <a:pt x="19" y="58"/>
                </a:cubicBezTo>
                <a:cubicBezTo>
                  <a:pt x="19" y="58"/>
                  <a:pt x="20" y="58"/>
                  <a:pt x="20" y="58"/>
                </a:cubicBezTo>
                <a:close/>
                <a:moveTo>
                  <a:pt x="58" y="58"/>
                </a:moveTo>
                <a:cubicBezTo>
                  <a:pt x="58" y="57"/>
                  <a:pt x="58" y="57"/>
                  <a:pt x="58" y="56"/>
                </a:cubicBezTo>
                <a:cubicBezTo>
                  <a:pt x="56" y="54"/>
                  <a:pt x="56" y="54"/>
                  <a:pt x="56" y="54"/>
                </a:cubicBezTo>
                <a:cubicBezTo>
                  <a:pt x="55" y="54"/>
                  <a:pt x="55" y="54"/>
                  <a:pt x="54" y="54"/>
                </a:cubicBezTo>
                <a:cubicBezTo>
                  <a:pt x="54" y="55"/>
                  <a:pt x="54" y="55"/>
                  <a:pt x="54" y="56"/>
                </a:cubicBezTo>
                <a:cubicBezTo>
                  <a:pt x="56" y="58"/>
                  <a:pt x="56" y="58"/>
                  <a:pt x="56" y="58"/>
                </a:cubicBezTo>
                <a:cubicBezTo>
                  <a:pt x="57" y="58"/>
                  <a:pt x="57" y="58"/>
                  <a:pt x="57" y="58"/>
                </a:cubicBezTo>
                <a:cubicBezTo>
                  <a:pt x="57" y="58"/>
                  <a:pt x="58" y="58"/>
                  <a:pt x="58" y="58"/>
                </a:cubicBezTo>
                <a:close/>
                <a:moveTo>
                  <a:pt x="22" y="22"/>
                </a:moveTo>
                <a:cubicBezTo>
                  <a:pt x="22" y="21"/>
                  <a:pt x="22" y="20"/>
                  <a:pt x="22" y="20"/>
                </a:cubicBezTo>
                <a:cubicBezTo>
                  <a:pt x="20" y="18"/>
                  <a:pt x="20" y="18"/>
                  <a:pt x="20" y="18"/>
                </a:cubicBezTo>
                <a:cubicBezTo>
                  <a:pt x="19" y="18"/>
                  <a:pt x="19" y="18"/>
                  <a:pt x="18" y="18"/>
                </a:cubicBezTo>
                <a:cubicBezTo>
                  <a:pt x="18" y="19"/>
                  <a:pt x="18" y="19"/>
                  <a:pt x="18" y="20"/>
                </a:cubicBezTo>
                <a:cubicBezTo>
                  <a:pt x="20" y="22"/>
                  <a:pt x="20" y="22"/>
                  <a:pt x="20" y="22"/>
                </a:cubicBezTo>
                <a:cubicBezTo>
                  <a:pt x="20" y="22"/>
                  <a:pt x="21" y="22"/>
                  <a:pt x="21" y="22"/>
                </a:cubicBezTo>
                <a:cubicBezTo>
                  <a:pt x="21" y="22"/>
                  <a:pt x="21" y="22"/>
                  <a:pt x="22" y="22"/>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053">
              <a:cs typeface="+mn-ea"/>
              <a:sym typeface="+mn-lt"/>
            </a:endParaRPr>
          </a:p>
        </p:txBody>
      </p:sp>
    </p:spTree>
    <p:extLst>
      <p:ext uri="{BB962C8B-B14F-4D97-AF65-F5344CB8AC3E}">
        <p14:creationId xmlns:p14="http://schemas.microsoft.com/office/powerpoint/2010/main" val="123830600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wipe(left)">
                                      <p:cBhvr>
                                        <p:cTn id="7" dur="500"/>
                                        <p:tgtEl>
                                          <p:spTgt spid="83"/>
                                        </p:tgtEl>
                                      </p:cBhvr>
                                    </p:animEffect>
                                  </p:childTnLst>
                                </p:cTn>
                              </p:par>
                              <p:par>
                                <p:cTn id="8" presetID="22" presetClass="entr" presetSubtype="8" fill="hold" nodeType="withEffect">
                                  <p:stCondLst>
                                    <p:cond delay="0"/>
                                  </p:stCondLst>
                                  <p:childTnLst>
                                    <p:set>
                                      <p:cBhvr>
                                        <p:cTn id="9" dur="1" fill="hold">
                                          <p:stCondLst>
                                            <p:cond delay="0"/>
                                          </p:stCondLst>
                                        </p:cTn>
                                        <p:tgtEl>
                                          <p:spTgt spid="82"/>
                                        </p:tgtEl>
                                        <p:attrNameLst>
                                          <p:attrName>style.visibility</p:attrName>
                                        </p:attrNameLst>
                                      </p:cBhvr>
                                      <p:to>
                                        <p:strVal val="visible"/>
                                      </p:to>
                                    </p:set>
                                    <p:animEffect transition="in" filter="wipe(left)">
                                      <p:cBhvr>
                                        <p:cTn id="10" dur="500"/>
                                        <p:tgtEl>
                                          <p:spTgt spid="82"/>
                                        </p:tgtEl>
                                      </p:cBhvr>
                                    </p:animEffect>
                                  </p:childTnLst>
                                </p:cTn>
                              </p:par>
                              <p:par>
                                <p:cTn id="11" presetID="22" presetClass="entr" presetSubtype="8" fill="hold" nodeType="withEffect">
                                  <p:stCondLst>
                                    <p:cond delay="0"/>
                                  </p:stCondLst>
                                  <p:childTnLst>
                                    <p:set>
                                      <p:cBhvr>
                                        <p:cTn id="12" dur="1" fill="hold">
                                          <p:stCondLst>
                                            <p:cond delay="0"/>
                                          </p:stCondLst>
                                        </p:cTn>
                                        <p:tgtEl>
                                          <p:spTgt spid="81"/>
                                        </p:tgtEl>
                                        <p:attrNameLst>
                                          <p:attrName>style.visibility</p:attrName>
                                        </p:attrNameLst>
                                      </p:cBhvr>
                                      <p:to>
                                        <p:strVal val="visible"/>
                                      </p:to>
                                    </p:set>
                                    <p:animEffect transition="in" filter="wipe(left)">
                                      <p:cBhvr>
                                        <p:cTn id="13" dur="500"/>
                                        <p:tgtEl>
                                          <p:spTgt spid="81"/>
                                        </p:tgtEl>
                                      </p:cBhvr>
                                    </p:animEffect>
                                  </p:childTnLst>
                                </p:cTn>
                              </p:par>
                              <p:par>
                                <p:cTn id="14" presetID="22" presetClass="entr" presetSubtype="8" fill="hold" nodeType="withEffect">
                                  <p:stCondLst>
                                    <p:cond delay="0"/>
                                  </p:stCondLst>
                                  <p:childTnLst>
                                    <p:set>
                                      <p:cBhvr>
                                        <p:cTn id="15" dur="1" fill="hold">
                                          <p:stCondLst>
                                            <p:cond delay="0"/>
                                          </p:stCondLst>
                                        </p:cTn>
                                        <p:tgtEl>
                                          <p:spTgt spid="80"/>
                                        </p:tgtEl>
                                        <p:attrNameLst>
                                          <p:attrName>style.visibility</p:attrName>
                                        </p:attrNameLst>
                                      </p:cBhvr>
                                      <p:to>
                                        <p:strVal val="visible"/>
                                      </p:to>
                                    </p:set>
                                    <p:animEffect transition="in" filter="wipe(left)">
                                      <p:cBhvr>
                                        <p:cTn id="16" dur="500"/>
                                        <p:tgtEl>
                                          <p:spTgt spid="80"/>
                                        </p:tgtEl>
                                      </p:cBhvr>
                                    </p:animEffect>
                                  </p:childTnLst>
                                </p:cTn>
                              </p:par>
                              <p:par>
                                <p:cTn id="17" presetID="22" presetClass="entr" presetSubtype="8" fill="hold" nodeType="withEffect">
                                  <p:stCondLst>
                                    <p:cond delay="0"/>
                                  </p:stCondLst>
                                  <p:childTnLst>
                                    <p:set>
                                      <p:cBhvr>
                                        <p:cTn id="18" dur="1" fill="hold">
                                          <p:stCondLst>
                                            <p:cond delay="0"/>
                                          </p:stCondLst>
                                        </p:cTn>
                                        <p:tgtEl>
                                          <p:spTgt spid="79"/>
                                        </p:tgtEl>
                                        <p:attrNameLst>
                                          <p:attrName>style.visibility</p:attrName>
                                        </p:attrNameLst>
                                      </p:cBhvr>
                                      <p:to>
                                        <p:strVal val="visible"/>
                                      </p:to>
                                    </p:set>
                                    <p:animEffect transition="in" filter="wipe(left)">
                                      <p:cBhvr>
                                        <p:cTn id="19" dur="500"/>
                                        <p:tgtEl>
                                          <p:spTgt spid="79"/>
                                        </p:tgtEl>
                                      </p:cBhvr>
                                    </p:animEffect>
                                  </p:childTnLst>
                                </p:cTn>
                              </p:par>
                              <p:par>
                                <p:cTn id="20" presetID="22" presetClass="entr" presetSubtype="8" fill="hold" nodeType="withEffect">
                                  <p:stCondLst>
                                    <p:cond delay="0"/>
                                  </p:stCondLst>
                                  <p:childTnLst>
                                    <p:set>
                                      <p:cBhvr>
                                        <p:cTn id="21" dur="1" fill="hold">
                                          <p:stCondLst>
                                            <p:cond delay="0"/>
                                          </p:stCondLst>
                                        </p:cTn>
                                        <p:tgtEl>
                                          <p:spTgt spid="78"/>
                                        </p:tgtEl>
                                        <p:attrNameLst>
                                          <p:attrName>style.visibility</p:attrName>
                                        </p:attrNameLst>
                                      </p:cBhvr>
                                      <p:to>
                                        <p:strVal val="visible"/>
                                      </p:to>
                                    </p:set>
                                    <p:animEffect transition="in" filter="wipe(left)">
                                      <p:cBhvr>
                                        <p:cTn id="22" dur="500"/>
                                        <p:tgtEl>
                                          <p:spTgt spid="78"/>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138"/>
                                        </p:tgtEl>
                                        <p:attrNameLst>
                                          <p:attrName>style.visibility</p:attrName>
                                        </p:attrNameLst>
                                      </p:cBhvr>
                                      <p:to>
                                        <p:strVal val="visible"/>
                                      </p:to>
                                    </p:set>
                                    <p:animEffect transition="in" filter="fade">
                                      <p:cBhvr>
                                        <p:cTn id="26" dur="500"/>
                                        <p:tgtEl>
                                          <p:spTgt spid="138"/>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39"/>
                                        </p:tgtEl>
                                        <p:attrNameLst>
                                          <p:attrName>style.visibility</p:attrName>
                                        </p:attrNameLst>
                                      </p:cBhvr>
                                      <p:to>
                                        <p:strVal val="visible"/>
                                      </p:to>
                                    </p:set>
                                    <p:animEffect transition="in" filter="fade">
                                      <p:cBhvr>
                                        <p:cTn id="29" dur="500"/>
                                        <p:tgtEl>
                                          <p:spTgt spid="13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40"/>
                                        </p:tgtEl>
                                        <p:attrNameLst>
                                          <p:attrName>style.visibility</p:attrName>
                                        </p:attrNameLst>
                                      </p:cBhvr>
                                      <p:to>
                                        <p:strVal val="visible"/>
                                      </p:to>
                                    </p:set>
                                    <p:animEffect transition="in" filter="fade">
                                      <p:cBhvr>
                                        <p:cTn id="32" dur="500"/>
                                        <p:tgtEl>
                                          <p:spTgt spid="14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41"/>
                                        </p:tgtEl>
                                        <p:attrNameLst>
                                          <p:attrName>style.visibility</p:attrName>
                                        </p:attrNameLst>
                                      </p:cBhvr>
                                      <p:to>
                                        <p:strVal val="visible"/>
                                      </p:to>
                                    </p:set>
                                    <p:animEffect transition="in" filter="fade">
                                      <p:cBhvr>
                                        <p:cTn id="35" dur="500"/>
                                        <p:tgtEl>
                                          <p:spTgt spid="141"/>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42"/>
                                        </p:tgtEl>
                                        <p:attrNameLst>
                                          <p:attrName>style.visibility</p:attrName>
                                        </p:attrNameLst>
                                      </p:cBhvr>
                                      <p:to>
                                        <p:strVal val="visible"/>
                                      </p:to>
                                    </p:set>
                                    <p:animEffect transition="in" filter="fade">
                                      <p:cBhvr>
                                        <p:cTn id="38" dur="500"/>
                                        <p:tgtEl>
                                          <p:spTgt spid="14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43"/>
                                        </p:tgtEl>
                                        <p:attrNameLst>
                                          <p:attrName>style.visibility</p:attrName>
                                        </p:attrNameLst>
                                      </p:cBhvr>
                                      <p:to>
                                        <p:strVal val="visible"/>
                                      </p:to>
                                    </p:set>
                                    <p:animEffect transition="in" filter="fade">
                                      <p:cBhvr>
                                        <p:cTn id="41" dur="500"/>
                                        <p:tgtEl>
                                          <p:spTgt spid="143"/>
                                        </p:tgtEl>
                                      </p:cBhvr>
                                    </p:animEffect>
                                  </p:childTnLst>
                                </p:cTn>
                              </p:par>
                            </p:childTnLst>
                          </p:cTn>
                        </p:par>
                        <p:par>
                          <p:cTn id="42" fill="hold">
                            <p:stCondLst>
                              <p:cond delay="1000"/>
                            </p:stCondLst>
                            <p:childTnLst>
                              <p:par>
                                <p:cTn id="43" presetID="22" presetClass="entr" presetSubtype="2" fill="hold" nodeType="after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wipe(right)">
                                      <p:cBhvr>
                                        <p:cTn id="45" dur="500"/>
                                        <p:tgtEl>
                                          <p:spTgt spid="58"/>
                                        </p:tgtEl>
                                      </p:cBhvr>
                                    </p:animEffect>
                                  </p:childTnLst>
                                </p:cTn>
                              </p:par>
                              <p:par>
                                <p:cTn id="46" presetID="22" presetClass="entr" presetSubtype="2" fill="hold" nodeType="withEffect">
                                  <p:stCondLst>
                                    <p:cond delay="0"/>
                                  </p:stCondLst>
                                  <p:childTnLst>
                                    <p:set>
                                      <p:cBhvr>
                                        <p:cTn id="47" dur="1" fill="hold">
                                          <p:stCondLst>
                                            <p:cond delay="0"/>
                                          </p:stCondLst>
                                        </p:cTn>
                                        <p:tgtEl>
                                          <p:spTgt spid="77"/>
                                        </p:tgtEl>
                                        <p:attrNameLst>
                                          <p:attrName>style.visibility</p:attrName>
                                        </p:attrNameLst>
                                      </p:cBhvr>
                                      <p:to>
                                        <p:strVal val="visible"/>
                                      </p:to>
                                    </p:set>
                                    <p:animEffect transition="in" filter="wipe(right)">
                                      <p:cBhvr>
                                        <p:cTn id="48" dur="500"/>
                                        <p:tgtEl>
                                          <p:spTgt spid="77"/>
                                        </p:tgtEl>
                                      </p:cBhvr>
                                    </p:animEffect>
                                  </p:childTnLst>
                                </p:cTn>
                              </p:par>
                              <p:par>
                                <p:cTn id="49" presetID="22" presetClass="entr" presetSubtype="2" fill="hold" nodeType="withEffect">
                                  <p:stCondLst>
                                    <p:cond delay="0"/>
                                  </p:stCondLst>
                                  <p:childTnLst>
                                    <p:set>
                                      <p:cBhvr>
                                        <p:cTn id="50" dur="1" fill="hold">
                                          <p:stCondLst>
                                            <p:cond delay="0"/>
                                          </p:stCondLst>
                                        </p:cTn>
                                        <p:tgtEl>
                                          <p:spTgt spid="99"/>
                                        </p:tgtEl>
                                        <p:attrNameLst>
                                          <p:attrName>style.visibility</p:attrName>
                                        </p:attrNameLst>
                                      </p:cBhvr>
                                      <p:to>
                                        <p:strVal val="visible"/>
                                      </p:to>
                                    </p:set>
                                    <p:animEffect transition="in" filter="wipe(right)">
                                      <p:cBhvr>
                                        <p:cTn id="51" dur="500"/>
                                        <p:tgtEl>
                                          <p:spTgt spid="99"/>
                                        </p:tgtEl>
                                      </p:cBhvr>
                                    </p:animEffect>
                                  </p:childTnLst>
                                </p:cTn>
                              </p:par>
                              <p:par>
                                <p:cTn id="52" presetID="22" presetClass="entr" presetSubtype="2" fill="hold" nodeType="withEffect">
                                  <p:stCondLst>
                                    <p:cond delay="0"/>
                                  </p:stCondLst>
                                  <p:childTnLst>
                                    <p:set>
                                      <p:cBhvr>
                                        <p:cTn id="53" dur="1" fill="hold">
                                          <p:stCondLst>
                                            <p:cond delay="0"/>
                                          </p:stCondLst>
                                        </p:cTn>
                                        <p:tgtEl>
                                          <p:spTgt spid="100"/>
                                        </p:tgtEl>
                                        <p:attrNameLst>
                                          <p:attrName>style.visibility</p:attrName>
                                        </p:attrNameLst>
                                      </p:cBhvr>
                                      <p:to>
                                        <p:strVal val="visible"/>
                                      </p:to>
                                    </p:set>
                                    <p:animEffect transition="in" filter="wipe(right)">
                                      <p:cBhvr>
                                        <p:cTn id="54" dur="500"/>
                                        <p:tgtEl>
                                          <p:spTgt spid="100"/>
                                        </p:tgtEl>
                                      </p:cBhvr>
                                    </p:animEffect>
                                  </p:childTnLst>
                                </p:cTn>
                              </p:par>
                              <p:par>
                                <p:cTn id="55" presetID="22" presetClass="entr" presetSubtype="2" fill="hold" nodeType="withEffect">
                                  <p:stCondLst>
                                    <p:cond delay="0"/>
                                  </p:stCondLst>
                                  <p:childTnLst>
                                    <p:set>
                                      <p:cBhvr>
                                        <p:cTn id="56" dur="1" fill="hold">
                                          <p:stCondLst>
                                            <p:cond delay="0"/>
                                          </p:stCondLst>
                                        </p:cTn>
                                        <p:tgtEl>
                                          <p:spTgt spid="101"/>
                                        </p:tgtEl>
                                        <p:attrNameLst>
                                          <p:attrName>style.visibility</p:attrName>
                                        </p:attrNameLst>
                                      </p:cBhvr>
                                      <p:to>
                                        <p:strVal val="visible"/>
                                      </p:to>
                                    </p:set>
                                    <p:animEffect transition="in" filter="wipe(right)">
                                      <p:cBhvr>
                                        <p:cTn id="57" dur="500"/>
                                        <p:tgtEl>
                                          <p:spTgt spid="101"/>
                                        </p:tgtEl>
                                      </p:cBhvr>
                                    </p:animEffect>
                                  </p:childTnLst>
                                </p:cTn>
                              </p:par>
                              <p:par>
                                <p:cTn id="58" presetID="22" presetClass="entr" presetSubtype="2" fill="hold" nodeType="withEffect">
                                  <p:stCondLst>
                                    <p:cond delay="0"/>
                                  </p:stCondLst>
                                  <p:childTnLst>
                                    <p:set>
                                      <p:cBhvr>
                                        <p:cTn id="59" dur="1" fill="hold">
                                          <p:stCondLst>
                                            <p:cond delay="0"/>
                                          </p:stCondLst>
                                        </p:cTn>
                                        <p:tgtEl>
                                          <p:spTgt spid="102"/>
                                        </p:tgtEl>
                                        <p:attrNameLst>
                                          <p:attrName>style.visibility</p:attrName>
                                        </p:attrNameLst>
                                      </p:cBhvr>
                                      <p:to>
                                        <p:strVal val="visible"/>
                                      </p:to>
                                    </p:set>
                                    <p:animEffect transition="in" filter="wipe(right)">
                                      <p:cBhvr>
                                        <p:cTn id="60" dur="500"/>
                                        <p:tgtEl>
                                          <p:spTgt spid="102"/>
                                        </p:tgtEl>
                                      </p:cBhvr>
                                    </p:animEffect>
                                  </p:childTnLst>
                                </p:cTn>
                              </p:par>
                            </p:childTnLst>
                          </p:cTn>
                        </p:par>
                        <p:par>
                          <p:cTn id="61" fill="hold">
                            <p:stCondLst>
                              <p:cond delay="1500"/>
                            </p:stCondLst>
                            <p:childTnLst>
                              <p:par>
                                <p:cTn id="62" presetID="10" presetClass="entr" presetSubtype="0" fill="hold" nodeType="after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fade">
                                      <p:cBhvr>
                                        <p:cTn id="64" dur="500"/>
                                        <p:tgtEl>
                                          <p:spTgt spid="8"/>
                                        </p:tgtEl>
                                      </p:cBhvr>
                                    </p:animEffect>
                                  </p:childTnLst>
                                </p:cTn>
                              </p:par>
                              <p:par>
                                <p:cTn id="65" presetID="10" presetClass="entr" presetSubtype="0" fill="hold" nodeType="with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fade">
                                      <p:cBhvr>
                                        <p:cTn id="67" dur="500"/>
                                        <p:tgtEl>
                                          <p:spTgt spid="9"/>
                                        </p:tgtEl>
                                      </p:cBhvr>
                                    </p:animEffect>
                                  </p:childTnLst>
                                </p:cTn>
                              </p:par>
                              <p:par>
                                <p:cTn id="68" presetID="10" presetClass="entr" presetSubtype="0" fill="hold" nodeType="withEffect">
                                  <p:stCondLst>
                                    <p:cond delay="0"/>
                                  </p:stCondLst>
                                  <p:childTnLst>
                                    <p:set>
                                      <p:cBhvr>
                                        <p:cTn id="69" dur="1" fill="hold">
                                          <p:stCondLst>
                                            <p:cond delay="0"/>
                                          </p:stCondLst>
                                        </p:cTn>
                                        <p:tgtEl>
                                          <p:spTgt spid="10"/>
                                        </p:tgtEl>
                                        <p:attrNameLst>
                                          <p:attrName>style.visibility</p:attrName>
                                        </p:attrNameLst>
                                      </p:cBhvr>
                                      <p:to>
                                        <p:strVal val="visible"/>
                                      </p:to>
                                    </p:set>
                                    <p:animEffect transition="in" filter="fade">
                                      <p:cBhvr>
                                        <p:cTn id="70" dur="500"/>
                                        <p:tgtEl>
                                          <p:spTgt spid="10"/>
                                        </p:tgtEl>
                                      </p:cBhvr>
                                    </p:animEffect>
                                  </p:childTnLst>
                                </p:cTn>
                              </p:par>
                              <p:par>
                                <p:cTn id="71" presetID="10" presetClass="entr" presetSubtype="0" fill="hold" nodeType="with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fade">
                                      <p:cBhvr>
                                        <p:cTn id="73" dur="500"/>
                                        <p:tgtEl>
                                          <p:spTgt spid="14"/>
                                        </p:tgtEl>
                                      </p:cBhvr>
                                    </p:animEffect>
                                  </p:childTnLst>
                                </p:cTn>
                              </p:par>
                              <p:par>
                                <p:cTn id="74" presetID="10" presetClass="entr" presetSubtype="0" fill="hold" nodeType="with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fade">
                                      <p:cBhvr>
                                        <p:cTn id="76" dur="500"/>
                                        <p:tgtEl>
                                          <p:spTgt spid="15"/>
                                        </p:tgtEl>
                                      </p:cBhvr>
                                    </p:animEffect>
                                  </p:childTnLst>
                                </p:cTn>
                              </p:par>
                              <p:par>
                                <p:cTn id="77" presetID="10" presetClass="entr" presetSubtype="0" fill="hold" nodeType="with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fade">
                                      <p:cBhvr>
                                        <p:cTn id="79" dur="500"/>
                                        <p:tgtEl>
                                          <p:spTgt spid="16"/>
                                        </p:tgtEl>
                                      </p:cBhvr>
                                    </p:animEffect>
                                  </p:childTnLst>
                                </p:cTn>
                              </p:par>
                            </p:childTnLst>
                          </p:cTn>
                        </p:par>
                        <p:par>
                          <p:cTn id="80" fill="hold">
                            <p:stCondLst>
                              <p:cond delay="2000"/>
                            </p:stCondLst>
                            <p:childTnLst>
                              <p:par>
                                <p:cTn id="81" presetID="12" presetClass="entr" presetSubtype="8" fill="hold" nodeType="afterEffect">
                                  <p:stCondLst>
                                    <p:cond delay="0"/>
                                  </p:stCondLst>
                                  <p:childTnLst>
                                    <p:set>
                                      <p:cBhvr>
                                        <p:cTn id="82" dur="1" fill="hold">
                                          <p:stCondLst>
                                            <p:cond delay="0"/>
                                          </p:stCondLst>
                                        </p:cTn>
                                        <p:tgtEl>
                                          <p:spTgt spid="19"/>
                                        </p:tgtEl>
                                        <p:attrNameLst>
                                          <p:attrName>style.visibility</p:attrName>
                                        </p:attrNameLst>
                                      </p:cBhvr>
                                      <p:to>
                                        <p:strVal val="visible"/>
                                      </p:to>
                                    </p:set>
                                    <p:anim calcmode="lin" valueType="num">
                                      <p:cBhvr additive="base">
                                        <p:cTn id="83" dur="500"/>
                                        <p:tgtEl>
                                          <p:spTgt spid="19"/>
                                        </p:tgtEl>
                                        <p:attrNameLst>
                                          <p:attrName>ppt_x</p:attrName>
                                        </p:attrNameLst>
                                      </p:cBhvr>
                                      <p:tavLst>
                                        <p:tav tm="0">
                                          <p:val>
                                            <p:strVal val="#ppt_x-#ppt_w*1.125000"/>
                                          </p:val>
                                        </p:tav>
                                        <p:tav tm="100000">
                                          <p:val>
                                            <p:strVal val="#ppt_x"/>
                                          </p:val>
                                        </p:tav>
                                      </p:tavLst>
                                    </p:anim>
                                    <p:animEffect transition="in" filter="wipe(right)">
                                      <p:cBhvr>
                                        <p:cTn id="84" dur="500"/>
                                        <p:tgtEl>
                                          <p:spTgt spid="19"/>
                                        </p:tgtEl>
                                      </p:cBhvr>
                                    </p:animEffect>
                                  </p:childTnLst>
                                </p:cTn>
                              </p:par>
                            </p:childTnLst>
                          </p:cTn>
                        </p:par>
                        <p:par>
                          <p:cTn id="85" fill="hold">
                            <p:stCondLst>
                              <p:cond delay="2500"/>
                            </p:stCondLst>
                            <p:childTnLst>
                              <p:par>
                                <p:cTn id="86" presetID="10" presetClass="entr" presetSubtype="0" fill="hold" nodeType="afterEffect">
                                  <p:stCondLst>
                                    <p:cond delay="0"/>
                                  </p:stCondLst>
                                  <p:childTnLst>
                                    <p:set>
                                      <p:cBhvr>
                                        <p:cTn id="87" dur="1" fill="hold">
                                          <p:stCondLst>
                                            <p:cond delay="0"/>
                                          </p:stCondLst>
                                        </p:cTn>
                                        <p:tgtEl>
                                          <p:spTgt spid="20"/>
                                        </p:tgtEl>
                                        <p:attrNameLst>
                                          <p:attrName>style.visibility</p:attrName>
                                        </p:attrNameLst>
                                      </p:cBhvr>
                                      <p:to>
                                        <p:strVal val="visible"/>
                                      </p:to>
                                    </p:set>
                                    <p:animEffect transition="in" filter="fade">
                                      <p:cBhvr>
                                        <p:cTn id="88" dur="500"/>
                                        <p:tgtEl>
                                          <p:spTgt spid="20"/>
                                        </p:tgtEl>
                                      </p:cBhvr>
                                    </p:animEffect>
                                  </p:childTnLst>
                                </p:cTn>
                              </p:par>
                            </p:childTnLst>
                          </p:cTn>
                        </p:par>
                        <p:par>
                          <p:cTn id="89" fill="hold">
                            <p:stCondLst>
                              <p:cond delay="3000"/>
                            </p:stCondLst>
                            <p:childTnLst>
                              <p:par>
                                <p:cTn id="90" presetID="22" presetClass="entr" presetSubtype="4" fill="hold" nodeType="afterEffect">
                                  <p:stCondLst>
                                    <p:cond delay="0"/>
                                  </p:stCondLst>
                                  <p:childTnLst>
                                    <p:set>
                                      <p:cBhvr>
                                        <p:cTn id="91" dur="1" fill="hold">
                                          <p:stCondLst>
                                            <p:cond delay="0"/>
                                          </p:stCondLst>
                                        </p:cTn>
                                        <p:tgtEl>
                                          <p:spTgt spid="123"/>
                                        </p:tgtEl>
                                        <p:attrNameLst>
                                          <p:attrName>style.visibility</p:attrName>
                                        </p:attrNameLst>
                                      </p:cBhvr>
                                      <p:to>
                                        <p:strVal val="visible"/>
                                      </p:to>
                                    </p:set>
                                    <p:animEffect transition="in" filter="wipe(down)">
                                      <p:cBhvr>
                                        <p:cTn id="92" dur="500"/>
                                        <p:tgtEl>
                                          <p:spTgt spid="123"/>
                                        </p:tgtEl>
                                      </p:cBhvr>
                                    </p:animEffect>
                                  </p:childTnLst>
                                </p:cTn>
                              </p:par>
                              <p:par>
                                <p:cTn id="93" presetID="22" presetClass="entr" presetSubtype="4" fill="hold" nodeType="withEffect">
                                  <p:stCondLst>
                                    <p:cond delay="0"/>
                                  </p:stCondLst>
                                  <p:childTnLst>
                                    <p:set>
                                      <p:cBhvr>
                                        <p:cTn id="94" dur="1" fill="hold">
                                          <p:stCondLst>
                                            <p:cond delay="0"/>
                                          </p:stCondLst>
                                        </p:cTn>
                                        <p:tgtEl>
                                          <p:spTgt spid="124"/>
                                        </p:tgtEl>
                                        <p:attrNameLst>
                                          <p:attrName>style.visibility</p:attrName>
                                        </p:attrNameLst>
                                      </p:cBhvr>
                                      <p:to>
                                        <p:strVal val="visible"/>
                                      </p:to>
                                    </p:set>
                                    <p:animEffect transition="in" filter="wipe(down)">
                                      <p:cBhvr>
                                        <p:cTn id="95" dur="500"/>
                                        <p:tgtEl>
                                          <p:spTgt spid="124"/>
                                        </p:tgtEl>
                                      </p:cBhvr>
                                    </p:animEffect>
                                  </p:childTnLst>
                                </p:cTn>
                              </p:par>
                              <p:par>
                                <p:cTn id="96" presetID="22" presetClass="entr" presetSubtype="4" fill="hold" nodeType="withEffect">
                                  <p:stCondLst>
                                    <p:cond delay="0"/>
                                  </p:stCondLst>
                                  <p:childTnLst>
                                    <p:set>
                                      <p:cBhvr>
                                        <p:cTn id="97" dur="1" fill="hold">
                                          <p:stCondLst>
                                            <p:cond delay="0"/>
                                          </p:stCondLst>
                                        </p:cTn>
                                        <p:tgtEl>
                                          <p:spTgt spid="125"/>
                                        </p:tgtEl>
                                        <p:attrNameLst>
                                          <p:attrName>style.visibility</p:attrName>
                                        </p:attrNameLst>
                                      </p:cBhvr>
                                      <p:to>
                                        <p:strVal val="visible"/>
                                      </p:to>
                                    </p:set>
                                    <p:animEffect transition="in" filter="wipe(down)">
                                      <p:cBhvr>
                                        <p:cTn id="98" dur="500"/>
                                        <p:tgtEl>
                                          <p:spTgt spid="125"/>
                                        </p:tgtEl>
                                      </p:cBhvr>
                                    </p:animEffect>
                                  </p:childTnLst>
                                </p:cTn>
                              </p:par>
                              <p:par>
                                <p:cTn id="99" presetID="22" presetClass="entr" presetSubtype="4" fill="hold" nodeType="withEffect">
                                  <p:stCondLst>
                                    <p:cond delay="0"/>
                                  </p:stCondLst>
                                  <p:childTnLst>
                                    <p:set>
                                      <p:cBhvr>
                                        <p:cTn id="100" dur="1" fill="hold">
                                          <p:stCondLst>
                                            <p:cond delay="0"/>
                                          </p:stCondLst>
                                        </p:cTn>
                                        <p:tgtEl>
                                          <p:spTgt spid="126"/>
                                        </p:tgtEl>
                                        <p:attrNameLst>
                                          <p:attrName>style.visibility</p:attrName>
                                        </p:attrNameLst>
                                      </p:cBhvr>
                                      <p:to>
                                        <p:strVal val="visible"/>
                                      </p:to>
                                    </p:set>
                                    <p:animEffect transition="in" filter="wipe(down)">
                                      <p:cBhvr>
                                        <p:cTn id="101" dur="500"/>
                                        <p:tgtEl>
                                          <p:spTgt spid="126"/>
                                        </p:tgtEl>
                                      </p:cBhvr>
                                    </p:animEffect>
                                  </p:childTnLst>
                                </p:cTn>
                              </p:par>
                              <p:par>
                                <p:cTn id="102" presetID="22" presetClass="entr" presetSubtype="4" fill="hold" nodeType="withEffect">
                                  <p:stCondLst>
                                    <p:cond delay="0"/>
                                  </p:stCondLst>
                                  <p:childTnLst>
                                    <p:set>
                                      <p:cBhvr>
                                        <p:cTn id="103" dur="1" fill="hold">
                                          <p:stCondLst>
                                            <p:cond delay="0"/>
                                          </p:stCondLst>
                                        </p:cTn>
                                        <p:tgtEl>
                                          <p:spTgt spid="127"/>
                                        </p:tgtEl>
                                        <p:attrNameLst>
                                          <p:attrName>style.visibility</p:attrName>
                                        </p:attrNameLst>
                                      </p:cBhvr>
                                      <p:to>
                                        <p:strVal val="visible"/>
                                      </p:to>
                                    </p:set>
                                    <p:animEffect transition="in" filter="wipe(down)">
                                      <p:cBhvr>
                                        <p:cTn id="104" dur="500"/>
                                        <p:tgtEl>
                                          <p:spTgt spid="127"/>
                                        </p:tgtEl>
                                      </p:cBhvr>
                                    </p:animEffect>
                                  </p:childTnLst>
                                </p:cTn>
                              </p:par>
                              <p:par>
                                <p:cTn id="105" presetID="22" presetClass="entr" presetSubtype="4" fill="hold" nodeType="withEffect">
                                  <p:stCondLst>
                                    <p:cond delay="0"/>
                                  </p:stCondLst>
                                  <p:childTnLst>
                                    <p:set>
                                      <p:cBhvr>
                                        <p:cTn id="106" dur="1" fill="hold">
                                          <p:stCondLst>
                                            <p:cond delay="0"/>
                                          </p:stCondLst>
                                        </p:cTn>
                                        <p:tgtEl>
                                          <p:spTgt spid="129"/>
                                        </p:tgtEl>
                                        <p:attrNameLst>
                                          <p:attrName>style.visibility</p:attrName>
                                        </p:attrNameLst>
                                      </p:cBhvr>
                                      <p:to>
                                        <p:strVal val="visible"/>
                                      </p:to>
                                    </p:set>
                                    <p:animEffect transition="in" filter="wipe(down)">
                                      <p:cBhvr>
                                        <p:cTn id="107" dur="500"/>
                                        <p:tgtEl>
                                          <p:spTgt spid="129"/>
                                        </p:tgtEl>
                                      </p:cBhvr>
                                    </p:animEffect>
                                  </p:childTnLst>
                                </p:cTn>
                              </p:par>
                            </p:childTnLst>
                          </p:cTn>
                        </p:par>
                        <p:par>
                          <p:cTn id="108" fill="hold">
                            <p:stCondLst>
                              <p:cond delay="3500"/>
                            </p:stCondLst>
                            <p:childTnLst>
                              <p:par>
                                <p:cTn id="109" presetID="10" presetClass="entr" presetSubtype="0" fill="hold" grpId="0" nodeType="afterEffect">
                                  <p:stCondLst>
                                    <p:cond delay="0"/>
                                  </p:stCondLst>
                                  <p:childTnLst>
                                    <p:set>
                                      <p:cBhvr>
                                        <p:cTn id="110" dur="1" fill="hold">
                                          <p:stCondLst>
                                            <p:cond delay="0"/>
                                          </p:stCondLst>
                                        </p:cTn>
                                        <p:tgtEl>
                                          <p:spTgt spid="132"/>
                                        </p:tgtEl>
                                        <p:attrNameLst>
                                          <p:attrName>style.visibility</p:attrName>
                                        </p:attrNameLst>
                                      </p:cBhvr>
                                      <p:to>
                                        <p:strVal val="visible"/>
                                      </p:to>
                                    </p:set>
                                    <p:animEffect transition="in" filter="fade">
                                      <p:cBhvr>
                                        <p:cTn id="111" dur="500"/>
                                        <p:tgtEl>
                                          <p:spTgt spid="132"/>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133"/>
                                        </p:tgtEl>
                                        <p:attrNameLst>
                                          <p:attrName>style.visibility</p:attrName>
                                        </p:attrNameLst>
                                      </p:cBhvr>
                                      <p:to>
                                        <p:strVal val="visible"/>
                                      </p:to>
                                    </p:set>
                                    <p:animEffect transition="in" filter="fade">
                                      <p:cBhvr>
                                        <p:cTn id="114" dur="500"/>
                                        <p:tgtEl>
                                          <p:spTgt spid="133"/>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134"/>
                                        </p:tgtEl>
                                        <p:attrNameLst>
                                          <p:attrName>style.visibility</p:attrName>
                                        </p:attrNameLst>
                                      </p:cBhvr>
                                      <p:to>
                                        <p:strVal val="visible"/>
                                      </p:to>
                                    </p:set>
                                    <p:animEffect transition="in" filter="fade">
                                      <p:cBhvr>
                                        <p:cTn id="117" dur="500"/>
                                        <p:tgtEl>
                                          <p:spTgt spid="134"/>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135"/>
                                        </p:tgtEl>
                                        <p:attrNameLst>
                                          <p:attrName>style.visibility</p:attrName>
                                        </p:attrNameLst>
                                      </p:cBhvr>
                                      <p:to>
                                        <p:strVal val="visible"/>
                                      </p:to>
                                    </p:set>
                                    <p:animEffect transition="in" filter="fade">
                                      <p:cBhvr>
                                        <p:cTn id="120" dur="500"/>
                                        <p:tgtEl>
                                          <p:spTgt spid="135"/>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136"/>
                                        </p:tgtEl>
                                        <p:attrNameLst>
                                          <p:attrName>style.visibility</p:attrName>
                                        </p:attrNameLst>
                                      </p:cBhvr>
                                      <p:to>
                                        <p:strVal val="visible"/>
                                      </p:to>
                                    </p:set>
                                    <p:animEffect transition="in" filter="fade">
                                      <p:cBhvr>
                                        <p:cTn id="123" dur="500"/>
                                        <p:tgtEl>
                                          <p:spTgt spid="136"/>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137"/>
                                        </p:tgtEl>
                                        <p:attrNameLst>
                                          <p:attrName>style.visibility</p:attrName>
                                        </p:attrNameLst>
                                      </p:cBhvr>
                                      <p:to>
                                        <p:strVal val="visible"/>
                                      </p:to>
                                    </p:set>
                                    <p:animEffect transition="in" filter="fade">
                                      <p:cBhvr>
                                        <p:cTn id="126" dur="500"/>
                                        <p:tgtEl>
                                          <p:spTgt spid="137"/>
                                        </p:tgtEl>
                                      </p:cBhvr>
                                    </p:animEffect>
                                  </p:childTnLst>
                                </p:cTn>
                              </p:par>
                            </p:childTnLst>
                          </p:cTn>
                        </p:par>
                        <p:par>
                          <p:cTn id="127" fill="hold">
                            <p:stCondLst>
                              <p:cond delay="4000"/>
                            </p:stCondLst>
                            <p:childTnLst>
                              <p:par>
                                <p:cTn id="128" presetID="10" presetClass="entr" presetSubtype="0" fill="hold" nodeType="afterEffect">
                                  <p:stCondLst>
                                    <p:cond delay="0"/>
                                  </p:stCondLst>
                                  <p:childTnLst>
                                    <p:set>
                                      <p:cBhvr>
                                        <p:cTn id="129" dur="1" fill="hold">
                                          <p:stCondLst>
                                            <p:cond delay="0"/>
                                          </p:stCondLst>
                                        </p:cTn>
                                        <p:tgtEl>
                                          <p:spTgt spid="28"/>
                                        </p:tgtEl>
                                        <p:attrNameLst>
                                          <p:attrName>style.visibility</p:attrName>
                                        </p:attrNameLst>
                                      </p:cBhvr>
                                      <p:to>
                                        <p:strVal val="visible"/>
                                      </p:to>
                                    </p:set>
                                    <p:animEffect transition="in" filter="fade">
                                      <p:cBhvr>
                                        <p:cTn id="13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 grpId="0"/>
      <p:bldP spid="133" grpId="0"/>
      <p:bldP spid="134" grpId="0"/>
      <p:bldP spid="135" grpId="0"/>
      <p:bldP spid="136" grpId="0"/>
      <p:bldP spid="137" grpId="0"/>
      <p:bldP spid="138" grpId="0" animBg="1"/>
      <p:bldP spid="139" grpId="0" animBg="1"/>
      <p:bldP spid="140" grpId="0" animBg="1"/>
      <p:bldP spid="141" grpId="0" animBg="1"/>
      <p:bldP spid="142" grpId="0" animBg="1"/>
      <p:bldP spid="14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 name="组合 64">
            <a:extLst>
              <a:ext uri="{FF2B5EF4-FFF2-40B4-BE49-F238E27FC236}">
                <a16:creationId xmlns:a16="http://schemas.microsoft.com/office/drawing/2014/main" id="{3330A2BA-CBC1-4702-8D6A-D93DAB35ECEB}"/>
              </a:ext>
            </a:extLst>
          </p:cNvPr>
          <p:cNvGrpSpPr/>
          <p:nvPr/>
        </p:nvGrpSpPr>
        <p:grpSpPr>
          <a:xfrm>
            <a:off x="1592939" y="1101011"/>
            <a:ext cx="9292776" cy="4655978"/>
            <a:chOff x="2935218" y="1620529"/>
            <a:chExt cx="6608217" cy="3310928"/>
          </a:xfrm>
        </p:grpSpPr>
        <p:grpSp>
          <p:nvGrpSpPr>
            <p:cNvPr id="58" name="Group 57"/>
            <p:cNvGrpSpPr/>
            <p:nvPr/>
          </p:nvGrpSpPr>
          <p:grpSpPr>
            <a:xfrm>
              <a:off x="3442103" y="1620529"/>
              <a:ext cx="5596471" cy="3310928"/>
              <a:chOff x="2557457" y="1849849"/>
              <a:chExt cx="7461960" cy="4414571"/>
            </a:xfrm>
            <a:effectLst>
              <a:outerShdw blurRad="152400" dist="63500" dir="5400000" algn="t" rotWithShape="0">
                <a:prstClr val="black">
                  <a:alpha val="40000"/>
                </a:prstClr>
              </a:outerShdw>
            </a:effectLst>
          </p:grpSpPr>
          <p:grpSp>
            <p:nvGrpSpPr>
              <p:cNvPr id="2" name="Group 1"/>
              <p:cNvGrpSpPr/>
              <p:nvPr/>
            </p:nvGrpSpPr>
            <p:grpSpPr>
              <a:xfrm>
                <a:off x="2557457" y="1849849"/>
                <a:ext cx="7461960" cy="4414571"/>
                <a:chOff x="515938" y="-3175"/>
                <a:chExt cx="7720012" cy="4567238"/>
              </a:xfrm>
              <a:solidFill>
                <a:schemeClr val="tx2"/>
              </a:solidFill>
            </p:grpSpPr>
            <p:sp>
              <p:nvSpPr>
                <p:cNvPr id="3" name="Freeform 2"/>
                <p:cNvSpPr>
                  <a:spLocks/>
                </p:cNvSpPr>
                <p:nvPr/>
              </p:nvSpPr>
              <p:spPr bwMode="auto">
                <a:xfrm>
                  <a:off x="515938" y="-3175"/>
                  <a:ext cx="3859212" cy="4567238"/>
                </a:xfrm>
                <a:custGeom>
                  <a:avLst/>
                  <a:gdLst>
                    <a:gd name="T0" fmla="*/ 949 w 1028"/>
                    <a:gd name="T1" fmla="*/ 1209 h 1215"/>
                    <a:gd name="T2" fmla="*/ 49 w 1028"/>
                    <a:gd name="T3" fmla="*/ 1209 h 1215"/>
                    <a:gd name="T4" fmla="*/ 6 w 1028"/>
                    <a:gd name="T5" fmla="*/ 1166 h 1215"/>
                    <a:gd name="T6" fmla="*/ 6 w 1028"/>
                    <a:gd name="T7" fmla="*/ 48 h 1215"/>
                    <a:gd name="T8" fmla="*/ 49 w 1028"/>
                    <a:gd name="T9" fmla="*/ 6 h 1215"/>
                    <a:gd name="T10" fmla="*/ 949 w 1028"/>
                    <a:gd name="T11" fmla="*/ 6 h 1215"/>
                    <a:gd name="T12" fmla="*/ 1028 w 1028"/>
                    <a:gd name="T13" fmla="*/ 6 h 1215"/>
                    <a:gd name="T14" fmla="*/ 1028 w 1028"/>
                    <a:gd name="T15" fmla="*/ 0 h 1215"/>
                    <a:gd name="T16" fmla="*/ 989 w 1028"/>
                    <a:gd name="T17" fmla="*/ 0 h 1215"/>
                    <a:gd name="T18" fmla="*/ 49 w 1028"/>
                    <a:gd name="T19" fmla="*/ 0 h 1215"/>
                    <a:gd name="T20" fmla="*/ 0 w 1028"/>
                    <a:gd name="T21" fmla="*/ 48 h 1215"/>
                    <a:gd name="T22" fmla="*/ 0 w 1028"/>
                    <a:gd name="T23" fmla="*/ 1166 h 1215"/>
                    <a:gd name="T24" fmla="*/ 49 w 1028"/>
                    <a:gd name="T25" fmla="*/ 1215 h 1215"/>
                    <a:gd name="T26" fmla="*/ 989 w 1028"/>
                    <a:gd name="T27" fmla="*/ 1215 h 1215"/>
                    <a:gd name="T28" fmla="*/ 1028 w 1028"/>
                    <a:gd name="T29" fmla="*/ 1215 h 1215"/>
                    <a:gd name="T30" fmla="*/ 1028 w 1028"/>
                    <a:gd name="T31" fmla="*/ 1209 h 1215"/>
                    <a:gd name="T32" fmla="*/ 949 w 1028"/>
                    <a:gd name="T33" fmla="*/ 1209 h 1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28" h="1215">
                      <a:moveTo>
                        <a:pt x="949" y="1209"/>
                      </a:moveTo>
                      <a:cubicBezTo>
                        <a:pt x="49" y="1209"/>
                        <a:pt x="49" y="1209"/>
                        <a:pt x="49" y="1209"/>
                      </a:cubicBezTo>
                      <a:cubicBezTo>
                        <a:pt x="26" y="1209"/>
                        <a:pt x="6" y="1190"/>
                        <a:pt x="6" y="1166"/>
                      </a:cubicBezTo>
                      <a:cubicBezTo>
                        <a:pt x="6" y="48"/>
                        <a:pt x="6" y="48"/>
                        <a:pt x="6" y="48"/>
                      </a:cubicBezTo>
                      <a:cubicBezTo>
                        <a:pt x="6" y="25"/>
                        <a:pt x="26" y="6"/>
                        <a:pt x="49" y="6"/>
                      </a:cubicBezTo>
                      <a:cubicBezTo>
                        <a:pt x="949" y="6"/>
                        <a:pt x="949" y="6"/>
                        <a:pt x="949" y="6"/>
                      </a:cubicBezTo>
                      <a:cubicBezTo>
                        <a:pt x="1028" y="6"/>
                        <a:pt x="1028" y="6"/>
                        <a:pt x="1028" y="6"/>
                      </a:cubicBezTo>
                      <a:cubicBezTo>
                        <a:pt x="1028" y="0"/>
                        <a:pt x="1028" y="0"/>
                        <a:pt x="1028" y="0"/>
                      </a:cubicBezTo>
                      <a:cubicBezTo>
                        <a:pt x="1012" y="0"/>
                        <a:pt x="997" y="0"/>
                        <a:pt x="989" y="0"/>
                      </a:cubicBezTo>
                      <a:cubicBezTo>
                        <a:pt x="49" y="0"/>
                        <a:pt x="49" y="0"/>
                        <a:pt x="49" y="0"/>
                      </a:cubicBezTo>
                      <a:cubicBezTo>
                        <a:pt x="22" y="0"/>
                        <a:pt x="0" y="22"/>
                        <a:pt x="0" y="48"/>
                      </a:cubicBezTo>
                      <a:cubicBezTo>
                        <a:pt x="0" y="1166"/>
                        <a:pt x="0" y="1166"/>
                        <a:pt x="0" y="1166"/>
                      </a:cubicBezTo>
                      <a:cubicBezTo>
                        <a:pt x="0" y="1193"/>
                        <a:pt x="22" y="1215"/>
                        <a:pt x="49" y="1215"/>
                      </a:cubicBezTo>
                      <a:cubicBezTo>
                        <a:pt x="989" y="1215"/>
                        <a:pt x="989" y="1215"/>
                        <a:pt x="989" y="1215"/>
                      </a:cubicBezTo>
                      <a:cubicBezTo>
                        <a:pt x="997" y="1215"/>
                        <a:pt x="1012" y="1215"/>
                        <a:pt x="1028" y="1215"/>
                      </a:cubicBezTo>
                      <a:cubicBezTo>
                        <a:pt x="1028" y="1209"/>
                        <a:pt x="1028" y="1209"/>
                        <a:pt x="1028" y="1209"/>
                      </a:cubicBezTo>
                      <a:cubicBezTo>
                        <a:pt x="993" y="1209"/>
                        <a:pt x="958" y="1209"/>
                        <a:pt x="949" y="12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4" name="Freeform 3"/>
                <p:cNvSpPr>
                  <a:spLocks/>
                </p:cNvSpPr>
                <p:nvPr/>
              </p:nvSpPr>
              <p:spPr bwMode="auto">
                <a:xfrm>
                  <a:off x="4375150" y="-3175"/>
                  <a:ext cx="3860800" cy="4567238"/>
                </a:xfrm>
                <a:custGeom>
                  <a:avLst/>
                  <a:gdLst>
                    <a:gd name="T0" fmla="*/ 979 w 1028"/>
                    <a:gd name="T1" fmla="*/ 1215 h 1215"/>
                    <a:gd name="T2" fmla="*/ 1028 w 1028"/>
                    <a:gd name="T3" fmla="*/ 1166 h 1215"/>
                    <a:gd name="T4" fmla="*/ 1028 w 1028"/>
                    <a:gd name="T5" fmla="*/ 48 h 1215"/>
                    <a:gd name="T6" fmla="*/ 979 w 1028"/>
                    <a:gd name="T7" fmla="*/ 0 h 1215"/>
                    <a:gd name="T8" fmla="*/ 40 w 1028"/>
                    <a:gd name="T9" fmla="*/ 0 h 1215"/>
                    <a:gd name="T10" fmla="*/ 0 w 1028"/>
                    <a:gd name="T11" fmla="*/ 0 h 1215"/>
                    <a:gd name="T12" fmla="*/ 0 w 1028"/>
                    <a:gd name="T13" fmla="*/ 6 h 1215"/>
                    <a:gd name="T14" fmla="*/ 80 w 1028"/>
                    <a:gd name="T15" fmla="*/ 6 h 1215"/>
                    <a:gd name="T16" fmla="*/ 979 w 1028"/>
                    <a:gd name="T17" fmla="*/ 6 h 1215"/>
                    <a:gd name="T18" fmla="*/ 1022 w 1028"/>
                    <a:gd name="T19" fmla="*/ 48 h 1215"/>
                    <a:gd name="T20" fmla="*/ 1022 w 1028"/>
                    <a:gd name="T21" fmla="*/ 1166 h 1215"/>
                    <a:gd name="T22" fmla="*/ 979 w 1028"/>
                    <a:gd name="T23" fmla="*/ 1209 h 1215"/>
                    <a:gd name="T24" fmla="*/ 80 w 1028"/>
                    <a:gd name="T25" fmla="*/ 1209 h 1215"/>
                    <a:gd name="T26" fmla="*/ 0 w 1028"/>
                    <a:gd name="T27" fmla="*/ 1209 h 1215"/>
                    <a:gd name="T28" fmla="*/ 0 w 1028"/>
                    <a:gd name="T29" fmla="*/ 1215 h 1215"/>
                    <a:gd name="T30" fmla="*/ 40 w 1028"/>
                    <a:gd name="T31" fmla="*/ 1215 h 1215"/>
                    <a:gd name="T32" fmla="*/ 979 w 1028"/>
                    <a:gd name="T33" fmla="*/ 1215 h 1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28" h="1215">
                      <a:moveTo>
                        <a:pt x="979" y="1215"/>
                      </a:moveTo>
                      <a:cubicBezTo>
                        <a:pt x="1006" y="1215"/>
                        <a:pt x="1028" y="1193"/>
                        <a:pt x="1028" y="1166"/>
                      </a:cubicBezTo>
                      <a:cubicBezTo>
                        <a:pt x="1028" y="48"/>
                        <a:pt x="1028" y="48"/>
                        <a:pt x="1028" y="48"/>
                      </a:cubicBezTo>
                      <a:cubicBezTo>
                        <a:pt x="1028" y="22"/>
                        <a:pt x="1006" y="0"/>
                        <a:pt x="979" y="0"/>
                      </a:cubicBezTo>
                      <a:cubicBezTo>
                        <a:pt x="40" y="0"/>
                        <a:pt x="40" y="0"/>
                        <a:pt x="40" y="0"/>
                      </a:cubicBezTo>
                      <a:cubicBezTo>
                        <a:pt x="32" y="0"/>
                        <a:pt x="16" y="0"/>
                        <a:pt x="0" y="0"/>
                      </a:cubicBezTo>
                      <a:cubicBezTo>
                        <a:pt x="0" y="6"/>
                        <a:pt x="0" y="6"/>
                        <a:pt x="0" y="6"/>
                      </a:cubicBezTo>
                      <a:cubicBezTo>
                        <a:pt x="80" y="6"/>
                        <a:pt x="80" y="6"/>
                        <a:pt x="80" y="6"/>
                      </a:cubicBezTo>
                      <a:cubicBezTo>
                        <a:pt x="979" y="6"/>
                        <a:pt x="979" y="6"/>
                        <a:pt x="979" y="6"/>
                      </a:cubicBezTo>
                      <a:cubicBezTo>
                        <a:pt x="1003" y="6"/>
                        <a:pt x="1022" y="25"/>
                        <a:pt x="1022" y="48"/>
                      </a:cubicBezTo>
                      <a:cubicBezTo>
                        <a:pt x="1022" y="1166"/>
                        <a:pt x="1022" y="1166"/>
                        <a:pt x="1022" y="1166"/>
                      </a:cubicBezTo>
                      <a:cubicBezTo>
                        <a:pt x="1022" y="1190"/>
                        <a:pt x="1003" y="1209"/>
                        <a:pt x="979" y="1209"/>
                      </a:cubicBezTo>
                      <a:cubicBezTo>
                        <a:pt x="80" y="1209"/>
                        <a:pt x="80" y="1209"/>
                        <a:pt x="80" y="1209"/>
                      </a:cubicBezTo>
                      <a:cubicBezTo>
                        <a:pt x="71" y="1209"/>
                        <a:pt x="36" y="1209"/>
                        <a:pt x="0" y="1209"/>
                      </a:cubicBezTo>
                      <a:cubicBezTo>
                        <a:pt x="0" y="1215"/>
                        <a:pt x="0" y="1215"/>
                        <a:pt x="0" y="1215"/>
                      </a:cubicBezTo>
                      <a:cubicBezTo>
                        <a:pt x="16" y="1215"/>
                        <a:pt x="32" y="1215"/>
                        <a:pt x="40" y="1215"/>
                      </a:cubicBezTo>
                      <a:lnTo>
                        <a:pt x="979" y="12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nvGrpSpPr>
              <p:cNvPr id="5" name="Group 4"/>
              <p:cNvGrpSpPr/>
              <p:nvPr/>
            </p:nvGrpSpPr>
            <p:grpSpPr>
              <a:xfrm>
                <a:off x="2578939" y="1871331"/>
                <a:ext cx="7417461" cy="4370072"/>
                <a:chOff x="538163" y="19050"/>
                <a:chExt cx="7673975" cy="4521200"/>
              </a:xfrm>
              <a:solidFill>
                <a:schemeClr val="tx2">
                  <a:lumMod val="60000"/>
                  <a:lumOff val="40000"/>
                </a:schemeClr>
              </a:solidFill>
            </p:grpSpPr>
            <p:sp>
              <p:nvSpPr>
                <p:cNvPr id="6" name="Freeform 5"/>
                <p:cNvSpPr>
                  <a:spLocks/>
                </p:cNvSpPr>
                <p:nvPr/>
              </p:nvSpPr>
              <p:spPr bwMode="auto">
                <a:xfrm>
                  <a:off x="538163" y="19050"/>
                  <a:ext cx="3540125" cy="4521200"/>
                </a:xfrm>
                <a:custGeom>
                  <a:avLst/>
                  <a:gdLst>
                    <a:gd name="T0" fmla="*/ 43 w 943"/>
                    <a:gd name="T1" fmla="*/ 0 h 1203"/>
                    <a:gd name="T2" fmla="*/ 0 w 943"/>
                    <a:gd name="T3" fmla="*/ 42 h 1203"/>
                    <a:gd name="T4" fmla="*/ 0 w 943"/>
                    <a:gd name="T5" fmla="*/ 1160 h 1203"/>
                    <a:gd name="T6" fmla="*/ 43 w 943"/>
                    <a:gd name="T7" fmla="*/ 1203 h 1203"/>
                    <a:gd name="T8" fmla="*/ 943 w 943"/>
                    <a:gd name="T9" fmla="*/ 1203 h 1203"/>
                    <a:gd name="T10" fmla="*/ 943 w 943"/>
                    <a:gd name="T11" fmla="*/ 0 h 1203"/>
                    <a:gd name="T12" fmla="*/ 43 w 943"/>
                    <a:gd name="T13" fmla="*/ 0 h 1203"/>
                  </a:gdLst>
                  <a:ahLst/>
                  <a:cxnLst>
                    <a:cxn ang="0">
                      <a:pos x="T0" y="T1"/>
                    </a:cxn>
                    <a:cxn ang="0">
                      <a:pos x="T2" y="T3"/>
                    </a:cxn>
                    <a:cxn ang="0">
                      <a:pos x="T4" y="T5"/>
                    </a:cxn>
                    <a:cxn ang="0">
                      <a:pos x="T6" y="T7"/>
                    </a:cxn>
                    <a:cxn ang="0">
                      <a:pos x="T8" y="T9"/>
                    </a:cxn>
                    <a:cxn ang="0">
                      <a:pos x="T10" y="T11"/>
                    </a:cxn>
                    <a:cxn ang="0">
                      <a:pos x="T12" y="T13"/>
                    </a:cxn>
                  </a:cxnLst>
                  <a:rect l="0" t="0" r="r" b="b"/>
                  <a:pathLst>
                    <a:path w="943" h="1203">
                      <a:moveTo>
                        <a:pt x="43" y="0"/>
                      </a:moveTo>
                      <a:cubicBezTo>
                        <a:pt x="20" y="0"/>
                        <a:pt x="0" y="19"/>
                        <a:pt x="0" y="42"/>
                      </a:cubicBezTo>
                      <a:cubicBezTo>
                        <a:pt x="0" y="1160"/>
                        <a:pt x="0" y="1160"/>
                        <a:pt x="0" y="1160"/>
                      </a:cubicBezTo>
                      <a:cubicBezTo>
                        <a:pt x="0" y="1184"/>
                        <a:pt x="20" y="1203"/>
                        <a:pt x="43" y="1203"/>
                      </a:cubicBezTo>
                      <a:cubicBezTo>
                        <a:pt x="943" y="1203"/>
                        <a:pt x="943" y="1203"/>
                        <a:pt x="943" y="1203"/>
                      </a:cubicBezTo>
                      <a:cubicBezTo>
                        <a:pt x="943" y="0"/>
                        <a:pt x="943" y="0"/>
                        <a:pt x="943" y="0"/>
                      </a:cubicBezTo>
                      <a:lnTo>
                        <a:pt x="43" y="0"/>
                      </a:lnTo>
                      <a:close/>
                    </a:path>
                  </a:pathLst>
                </a:custGeom>
                <a:grp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7" name="Freeform 6"/>
                <p:cNvSpPr>
                  <a:spLocks/>
                </p:cNvSpPr>
                <p:nvPr/>
              </p:nvSpPr>
              <p:spPr bwMode="auto">
                <a:xfrm>
                  <a:off x="4675188" y="19050"/>
                  <a:ext cx="3536950" cy="4521200"/>
                </a:xfrm>
                <a:custGeom>
                  <a:avLst/>
                  <a:gdLst>
                    <a:gd name="T0" fmla="*/ 899 w 942"/>
                    <a:gd name="T1" fmla="*/ 1203 h 1203"/>
                    <a:gd name="T2" fmla="*/ 942 w 942"/>
                    <a:gd name="T3" fmla="*/ 1160 h 1203"/>
                    <a:gd name="T4" fmla="*/ 942 w 942"/>
                    <a:gd name="T5" fmla="*/ 42 h 1203"/>
                    <a:gd name="T6" fmla="*/ 899 w 942"/>
                    <a:gd name="T7" fmla="*/ 0 h 1203"/>
                    <a:gd name="T8" fmla="*/ 0 w 942"/>
                    <a:gd name="T9" fmla="*/ 0 h 1203"/>
                    <a:gd name="T10" fmla="*/ 0 w 942"/>
                    <a:gd name="T11" fmla="*/ 1203 h 1203"/>
                    <a:gd name="T12" fmla="*/ 899 w 942"/>
                    <a:gd name="T13" fmla="*/ 1203 h 1203"/>
                  </a:gdLst>
                  <a:ahLst/>
                  <a:cxnLst>
                    <a:cxn ang="0">
                      <a:pos x="T0" y="T1"/>
                    </a:cxn>
                    <a:cxn ang="0">
                      <a:pos x="T2" y="T3"/>
                    </a:cxn>
                    <a:cxn ang="0">
                      <a:pos x="T4" y="T5"/>
                    </a:cxn>
                    <a:cxn ang="0">
                      <a:pos x="T6" y="T7"/>
                    </a:cxn>
                    <a:cxn ang="0">
                      <a:pos x="T8" y="T9"/>
                    </a:cxn>
                    <a:cxn ang="0">
                      <a:pos x="T10" y="T11"/>
                    </a:cxn>
                    <a:cxn ang="0">
                      <a:pos x="T12" y="T13"/>
                    </a:cxn>
                  </a:cxnLst>
                  <a:rect l="0" t="0" r="r" b="b"/>
                  <a:pathLst>
                    <a:path w="942" h="1203">
                      <a:moveTo>
                        <a:pt x="899" y="1203"/>
                      </a:moveTo>
                      <a:cubicBezTo>
                        <a:pt x="923" y="1203"/>
                        <a:pt x="942" y="1184"/>
                        <a:pt x="942" y="1160"/>
                      </a:cubicBezTo>
                      <a:cubicBezTo>
                        <a:pt x="942" y="42"/>
                        <a:pt x="942" y="42"/>
                        <a:pt x="942" y="42"/>
                      </a:cubicBezTo>
                      <a:cubicBezTo>
                        <a:pt x="942" y="19"/>
                        <a:pt x="923" y="0"/>
                        <a:pt x="899" y="0"/>
                      </a:cubicBezTo>
                      <a:cubicBezTo>
                        <a:pt x="0" y="0"/>
                        <a:pt x="0" y="0"/>
                        <a:pt x="0" y="0"/>
                      </a:cubicBezTo>
                      <a:cubicBezTo>
                        <a:pt x="0" y="1203"/>
                        <a:pt x="0" y="1203"/>
                        <a:pt x="0" y="1203"/>
                      </a:cubicBezTo>
                      <a:lnTo>
                        <a:pt x="899" y="1203"/>
                      </a:lnTo>
                      <a:close/>
                    </a:path>
                  </a:pathLst>
                </a:custGeom>
                <a:grp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nvGrpSpPr>
              <p:cNvPr id="8" name="Group 7"/>
              <p:cNvGrpSpPr/>
              <p:nvPr/>
            </p:nvGrpSpPr>
            <p:grpSpPr>
              <a:xfrm>
                <a:off x="6000731" y="1871331"/>
                <a:ext cx="576947" cy="4370072"/>
                <a:chOff x="4078288" y="19050"/>
                <a:chExt cx="596899" cy="4521200"/>
              </a:xfrm>
              <a:solidFill>
                <a:schemeClr val="tx2">
                  <a:lumMod val="60000"/>
                  <a:lumOff val="40000"/>
                </a:schemeClr>
              </a:solidFill>
            </p:grpSpPr>
            <p:sp>
              <p:nvSpPr>
                <p:cNvPr id="9" name="Freeform 8"/>
                <p:cNvSpPr>
                  <a:spLocks/>
                </p:cNvSpPr>
                <p:nvPr/>
              </p:nvSpPr>
              <p:spPr bwMode="auto">
                <a:xfrm>
                  <a:off x="4078288" y="19050"/>
                  <a:ext cx="296862" cy="4521200"/>
                </a:xfrm>
                <a:custGeom>
                  <a:avLst/>
                  <a:gdLst>
                    <a:gd name="T0" fmla="*/ 0 w 79"/>
                    <a:gd name="T1" fmla="*/ 1203 h 1203"/>
                    <a:gd name="T2" fmla="*/ 79 w 79"/>
                    <a:gd name="T3" fmla="*/ 1203 h 1203"/>
                    <a:gd name="T4" fmla="*/ 79 w 79"/>
                    <a:gd name="T5" fmla="*/ 0 h 1203"/>
                    <a:gd name="T6" fmla="*/ 0 w 79"/>
                    <a:gd name="T7" fmla="*/ 0 h 1203"/>
                    <a:gd name="T8" fmla="*/ 0 w 79"/>
                    <a:gd name="T9" fmla="*/ 1203 h 1203"/>
                  </a:gdLst>
                  <a:ahLst/>
                  <a:cxnLst>
                    <a:cxn ang="0">
                      <a:pos x="T0" y="T1"/>
                    </a:cxn>
                    <a:cxn ang="0">
                      <a:pos x="T2" y="T3"/>
                    </a:cxn>
                    <a:cxn ang="0">
                      <a:pos x="T4" y="T5"/>
                    </a:cxn>
                    <a:cxn ang="0">
                      <a:pos x="T6" y="T7"/>
                    </a:cxn>
                    <a:cxn ang="0">
                      <a:pos x="T8" y="T9"/>
                    </a:cxn>
                  </a:cxnLst>
                  <a:rect l="0" t="0" r="r" b="b"/>
                  <a:pathLst>
                    <a:path w="79" h="1203">
                      <a:moveTo>
                        <a:pt x="0" y="1203"/>
                      </a:moveTo>
                      <a:cubicBezTo>
                        <a:pt x="9" y="1203"/>
                        <a:pt x="44" y="1203"/>
                        <a:pt x="79" y="1203"/>
                      </a:cubicBezTo>
                      <a:cubicBezTo>
                        <a:pt x="79" y="0"/>
                        <a:pt x="79" y="0"/>
                        <a:pt x="79" y="0"/>
                      </a:cubicBezTo>
                      <a:cubicBezTo>
                        <a:pt x="0" y="0"/>
                        <a:pt x="0" y="0"/>
                        <a:pt x="0" y="0"/>
                      </a:cubicBezTo>
                      <a:lnTo>
                        <a:pt x="0" y="1203"/>
                      </a:lnTo>
                      <a:close/>
                    </a:path>
                  </a:pathLst>
                </a:custGeom>
                <a:grp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10" name="Freeform 9"/>
                <p:cNvSpPr>
                  <a:spLocks/>
                </p:cNvSpPr>
                <p:nvPr/>
              </p:nvSpPr>
              <p:spPr bwMode="auto">
                <a:xfrm>
                  <a:off x="4375150" y="19050"/>
                  <a:ext cx="300037" cy="4521200"/>
                </a:xfrm>
                <a:custGeom>
                  <a:avLst/>
                  <a:gdLst>
                    <a:gd name="T0" fmla="*/ 80 w 80"/>
                    <a:gd name="T1" fmla="*/ 1203 h 1203"/>
                    <a:gd name="T2" fmla="*/ 80 w 80"/>
                    <a:gd name="T3" fmla="*/ 0 h 1203"/>
                    <a:gd name="T4" fmla="*/ 0 w 80"/>
                    <a:gd name="T5" fmla="*/ 0 h 1203"/>
                    <a:gd name="T6" fmla="*/ 0 w 80"/>
                    <a:gd name="T7" fmla="*/ 1203 h 1203"/>
                    <a:gd name="T8" fmla="*/ 80 w 80"/>
                    <a:gd name="T9" fmla="*/ 1203 h 1203"/>
                  </a:gdLst>
                  <a:ahLst/>
                  <a:cxnLst>
                    <a:cxn ang="0">
                      <a:pos x="T0" y="T1"/>
                    </a:cxn>
                    <a:cxn ang="0">
                      <a:pos x="T2" y="T3"/>
                    </a:cxn>
                    <a:cxn ang="0">
                      <a:pos x="T4" y="T5"/>
                    </a:cxn>
                    <a:cxn ang="0">
                      <a:pos x="T6" y="T7"/>
                    </a:cxn>
                    <a:cxn ang="0">
                      <a:pos x="T8" y="T9"/>
                    </a:cxn>
                  </a:cxnLst>
                  <a:rect l="0" t="0" r="r" b="b"/>
                  <a:pathLst>
                    <a:path w="80" h="1203">
                      <a:moveTo>
                        <a:pt x="80" y="1203"/>
                      </a:moveTo>
                      <a:cubicBezTo>
                        <a:pt x="80" y="0"/>
                        <a:pt x="80" y="0"/>
                        <a:pt x="80" y="0"/>
                      </a:cubicBezTo>
                      <a:cubicBezTo>
                        <a:pt x="0" y="0"/>
                        <a:pt x="0" y="0"/>
                        <a:pt x="0" y="0"/>
                      </a:cubicBezTo>
                      <a:cubicBezTo>
                        <a:pt x="0" y="1203"/>
                        <a:pt x="0" y="1203"/>
                        <a:pt x="0" y="1203"/>
                      </a:cubicBezTo>
                      <a:cubicBezTo>
                        <a:pt x="36" y="1203"/>
                        <a:pt x="71" y="1203"/>
                        <a:pt x="80" y="1203"/>
                      </a:cubicBezTo>
                      <a:close/>
                    </a:path>
                  </a:pathLst>
                </a:custGeom>
                <a:grp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nvGrpSpPr>
              <p:cNvPr id="11" name="Group 10"/>
              <p:cNvGrpSpPr/>
              <p:nvPr/>
            </p:nvGrpSpPr>
            <p:grpSpPr>
              <a:xfrm>
                <a:off x="2651057" y="1943450"/>
                <a:ext cx="7273225" cy="4225835"/>
                <a:chOff x="612775" y="93663"/>
                <a:chExt cx="7524750" cy="4371975"/>
              </a:xfrm>
              <a:solidFill>
                <a:schemeClr val="bg1">
                  <a:lumMod val="65000"/>
                </a:schemeClr>
              </a:solidFill>
            </p:grpSpPr>
            <p:sp>
              <p:nvSpPr>
                <p:cNvPr id="12" name="Freeform 11"/>
                <p:cNvSpPr>
                  <a:spLocks/>
                </p:cNvSpPr>
                <p:nvPr/>
              </p:nvSpPr>
              <p:spPr bwMode="auto">
                <a:xfrm>
                  <a:off x="612775" y="93663"/>
                  <a:ext cx="3338512" cy="4371975"/>
                </a:xfrm>
                <a:custGeom>
                  <a:avLst/>
                  <a:gdLst>
                    <a:gd name="T0" fmla="*/ 0 w 889"/>
                    <a:gd name="T1" fmla="*/ 1140 h 1163"/>
                    <a:gd name="T2" fmla="*/ 23 w 889"/>
                    <a:gd name="T3" fmla="*/ 1163 h 1163"/>
                    <a:gd name="T4" fmla="*/ 867 w 889"/>
                    <a:gd name="T5" fmla="*/ 1163 h 1163"/>
                    <a:gd name="T6" fmla="*/ 889 w 889"/>
                    <a:gd name="T7" fmla="*/ 1140 h 1163"/>
                    <a:gd name="T8" fmla="*/ 889 w 889"/>
                    <a:gd name="T9" fmla="*/ 22 h 1163"/>
                    <a:gd name="T10" fmla="*/ 867 w 889"/>
                    <a:gd name="T11" fmla="*/ 0 h 1163"/>
                    <a:gd name="T12" fmla="*/ 23 w 889"/>
                    <a:gd name="T13" fmla="*/ 0 h 1163"/>
                    <a:gd name="T14" fmla="*/ 0 w 889"/>
                    <a:gd name="T15" fmla="*/ 22 h 1163"/>
                    <a:gd name="T16" fmla="*/ 0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0" y="1140"/>
                      </a:moveTo>
                      <a:cubicBezTo>
                        <a:pt x="0" y="1153"/>
                        <a:pt x="11" y="1163"/>
                        <a:pt x="23" y="1163"/>
                      </a:cubicBezTo>
                      <a:cubicBezTo>
                        <a:pt x="867" y="1163"/>
                        <a:pt x="867" y="1163"/>
                        <a:pt x="867" y="1163"/>
                      </a:cubicBezTo>
                      <a:cubicBezTo>
                        <a:pt x="879" y="1163"/>
                        <a:pt x="889" y="1153"/>
                        <a:pt x="889" y="1140"/>
                      </a:cubicBezTo>
                      <a:cubicBezTo>
                        <a:pt x="889" y="22"/>
                        <a:pt x="889" y="22"/>
                        <a:pt x="889" y="22"/>
                      </a:cubicBezTo>
                      <a:cubicBezTo>
                        <a:pt x="889" y="10"/>
                        <a:pt x="879" y="0"/>
                        <a:pt x="867" y="0"/>
                      </a:cubicBezTo>
                      <a:cubicBezTo>
                        <a:pt x="23" y="0"/>
                        <a:pt x="23" y="0"/>
                        <a:pt x="23" y="0"/>
                      </a:cubicBezTo>
                      <a:cubicBezTo>
                        <a:pt x="11" y="0"/>
                        <a:pt x="0" y="10"/>
                        <a:pt x="0" y="22"/>
                      </a:cubicBezTo>
                      <a:lnTo>
                        <a:pt x="0" y="1140"/>
                      </a:lnTo>
                      <a:close/>
                    </a:path>
                  </a:pathLst>
                </a:custGeom>
                <a:grp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13" name="Freeform 12"/>
                <p:cNvSpPr>
                  <a:spLocks/>
                </p:cNvSpPr>
                <p:nvPr/>
              </p:nvSpPr>
              <p:spPr bwMode="auto">
                <a:xfrm>
                  <a:off x="4799013" y="93663"/>
                  <a:ext cx="3338512" cy="4371975"/>
                </a:xfrm>
                <a:custGeom>
                  <a:avLst/>
                  <a:gdLst>
                    <a:gd name="T0" fmla="*/ 889 w 889"/>
                    <a:gd name="T1" fmla="*/ 1140 h 1163"/>
                    <a:gd name="T2" fmla="*/ 866 w 889"/>
                    <a:gd name="T3" fmla="*/ 1163 h 1163"/>
                    <a:gd name="T4" fmla="*/ 23 w 889"/>
                    <a:gd name="T5" fmla="*/ 1163 h 1163"/>
                    <a:gd name="T6" fmla="*/ 0 w 889"/>
                    <a:gd name="T7" fmla="*/ 1140 h 1163"/>
                    <a:gd name="T8" fmla="*/ 0 w 889"/>
                    <a:gd name="T9" fmla="*/ 22 h 1163"/>
                    <a:gd name="T10" fmla="*/ 23 w 889"/>
                    <a:gd name="T11" fmla="*/ 0 h 1163"/>
                    <a:gd name="T12" fmla="*/ 866 w 889"/>
                    <a:gd name="T13" fmla="*/ 0 h 1163"/>
                    <a:gd name="T14" fmla="*/ 889 w 889"/>
                    <a:gd name="T15" fmla="*/ 22 h 1163"/>
                    <a:gd name="T16" fmla="*/ 889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889" y="1140"/>
                      </a:moveTo>
                      <a:cubicBezTo>
                        <a:pt x="889" y="1153"/>
                        <a:pt x="879" y="1163"/>
                        <a:pt x="866" y="1163"/>
                      </a:cubicBezTo>
                      <a:cubicBezTo>
                        <a:pt x="23" y="1163"/>
                        <a:pt x="23" y="1163"/>
                        <a:pt x="23" y="1163"/>
                      </a:cubicBezTo>
                      <a:cubicBezTo>
                        <a:pt x="10" y="1163"/>
                        <a:pt x="0" y="1153"/>
                        <a:pt x="0" y="1140"/>
                      </a:cubicBezTo>
                      <a:cubicBezTo>
                        <a:pt x="0" y="22"/>
                        <a:pt x="0" y="22"/>
                        <a:pt x="0" y="22"/>
                      </a:cubicBezTo>
                      <a:cubicBezTo>
                        <a:pt x="0" y="10"/>
                        <a:pt x="10" y="0"/>
                        <a:pt x="23" y="0"/>
                      </a:cubicBezTo>
                      <a:cubicBezTo>
                        <a:pt x="866" y="0"/>
                        <a:pt x="866" y="0"/>
                        <a:pt x="866" y="0"/>
                      </a:cubicBezTo>
                      <a:cubicBezTo>
                        <a:pt x="879" y="0"/>
                        <a:pt x="889" y="10"/>
                        <a:pt x="889" y="22"/>
                      </a:cubicBezTo>
                      <a:lnTo>
                        <a:pt x="889" y="1140"/>
                      </a:lnTo>
                      <a:close/>
                    </a:path>
                  </a:pathLst>
                </a:custGeom>
                <a:grp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nvGrpSpPr>
              <p:cNvPr id="14" name="Group 13"/>
              <p:cNvGrpSpPr/>
              <p:nvPr/>
            </p:nvGrpSpPr>
            <p:grpSpPr>
              <a:xfrm>
                <a:off x="2709366" y="1943450"/>
                <a:ext cx="7156607" cy="4225835"/>
                <a:chOff x="673100" y="93663"/>
                <a:chExt cx="7404100" cy="4371975"/>
              </a:xfrm>
              <a:solidFill>
                <a:schemeClr val="bg1">
                  <a:lumMod val="75000"/>
                </a:schemeClr>
              </a:solidFill>
              <a:effectLst>
                <a:outerShdw blurRad="63500" algn="ctr" rotWithShape="0">
                  <a:prstClr val="black">
                    <a:alpha val="40000"/>
                  </a:prstClr>
                </a:outerShdw>
              </a:effectLst>
            </p:grpSpPr>
            <p:sp>
              <p:nvSpPr>
                <p:cNvPr id="15" name="Freeform 14"/>
                <p:cNvSpPr>
                  <a:spLocks/>
                </p:cNvSpPr>
                <p:nvPr/>
              </p:nvSpPr>
              <p:spPr bwMode="auto">
                <a:xfrm>
                  <a:off x="673100" y="93663"/>
                  <a:ext cx="3338512" cy="4371975"/>
                </a:xfrm>
                <a:custGeom>
                  <a:avLst/>
                  <a:gdLst>
                    <a:gd name="T0" fmla="*/ 0 w 889"/>
                    <a:gd name="T1" fmla="*/ 1140 h 1163"/>
                    <a:gd name="T2" fmla="*/ 23 w 889"/>
                    <a:gd name="T3" fmla="*/ 1163 h 1163"/>
                    <a:gd name="T4" fmla="*/ 867 w 889"/>
                    <a:gd name="T5" fmla="*/ 1163 h 1163"/>
                    <a:gd name="T6" fmla="*/ 889 w 889"/>
                    <a:gd name="T7" fmla="*/ 1140 h 1163"/>
                    <a:gd name="T8" fmla="*/ 889 w 889"/>
                    <a:gd name="T9" fmla="*/ 22 h 1163"/>
                    <a:gd name="T10" fmla="*/ 867 w 889"/>
                    <a:gd name="T11" fmla="*/ 0 h 1163"/>
                    <a:gd name="T12" fmla="*/ 23 w 889"/>
                    <a:gd name="T13" fmla="*/ 0 h 1163"/>
                    <a:gd name="T14" fmla="*/ 0 w 889"/>
                    <a:gd name="T15" fmla="*/ 22 h 1163"/>
                    <a:gd name="T16" fmla="*/ 0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0" y="1140"/>
                      </a:moveTo>
                      <a:cubicBezTo>
                        <a:pt x="0" y="1153"/>
                        <a:pt x="11" y="1163"/>
                        <a:pt x="23" y="1163"/>
                      </a:cubicBezTo>
                      <a:cubicBezTo>
                        <a:pt x="867" y="1163"/>
                        <a:pt x="867" y="1163"/>
                        <a:pt x="867" y="1163"/>
                      </a:cubicBezTo>
                      <a:cubicBezTo>
                        <a:pt x="879" y="1163"/>
                        <a:pt x="889" y="1153"/>
                        <a:pt x="889" y="1140"/>
                      </a:cubicBezTo>
                      <a:cubicBezTo>
                        <a:pt x="889" y="22"/>
                        <a:pt x="889" y="22"/>
                        <a:pt x="889" y="22"/>
                      </a:cubicBezTo>
                      <a:cubicBezTo>
                        <a:pt x="889" y="10"/>
                        <a:pt x="879" y="0"/>
                        <a:pt x="867" y="0"/>
                      </a:cubicBezTo>
                      <a:cubicBezTo>
                        <a:pt x="23" y="0"/>
                        <a:pt x="23" y="0"/>
                        <a:pt x="23" y="0"/>
                      </a:cubicBezTo>
                      <a:cubicBezTo>
                        <a:pt x="11" y="0"/>
                        <a:pt x="0" y="10"/>
                        <a:pt x="0" y="22"/>
                      </a:cubicBezTo>
                      <a:lnTo>
                        <a:pt x="0" y="1140"/>
                      </a:lnTo>
                      <a:close/>
                    </a:path>
                  </a:pathLst>
                </a:custGeom>
                <a:grp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16" name="Freeform 15"/>
                <p:cNvSpPr>
                  <a:spLocks/>
                </p:cNvSpPr>
                <p:nvPr/>
              </p:nvSpPr>
              <p:spPr bwMode="auto">
                <a:xfrm>
                  <a:off x="4740275" y="93663"/>
                  <a:ext cx="3336925" cy="4371975"/>
                </a:xfrm>
                <a:custGeom>
                  <a:avLst/>
                  <a:gdLst>
                    <a:gd name="T0" fmla="*/ 889 w 889"/>
                    <a:gd name="T1" fmla="*/ 1140 h 1163"/>
                    <a:gd name="T2" fmla="*/ 866 w 889"/>
                    <a:gd name="T3" fmla="*/ 1163 h 1163"/>
                    <a:gd name="T4" fmla="*/ 23 w 889"/>
                    <a:gd name="T5" fmla="*/ 1163 h 1163"/>
                    <a:gd name="T6" fmla="*/ 0 w 889"/>
                    <a:gd name="T7" fmla="*/ 1140 h 1163"/>
                    <a:gd name="T8" fmla="*/ 0 w 889"/>
                    <a:gd name="T9" fmla="*/ 22 h 1163"/>
                    <a:gd name="T10" fmla="*/ 23 w 889"/>
                    <a:gd name="T11" fmla="*/ 0 h 1163"/>
                    <a:gd name="T12" fmla="*/ 866 w 889"/>
                    <a:gd name="T13" fmla="*/ 0 h 1163"/>
                    <a:gd name="T14" fmla="*/ 889 w 889"/>
                    <a:gd name="T15" fmla="*/ 22 h 1163"/>
                    <a:gd name="T16" fmla="*/ 889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889" y="1140"/>
                      </a:moveTo>
                      <a:cubicBezTo>
                        <a:pt x="889" y="1153"/>
                        <a:pt x="879" y="1163"/>
                        <a:pt x="866" y="1163"/>
                      </a:cubicBezTo>
                      <a:cubicBezTo>
                        <a:pt x="23" y="1163"/>
                        <a:pt x="23" y="1163"/>
                        <a:pt x="23" y="1163"/>
                      </a:cubicBezTo>
                      <a:cubicBezTo>
                        <a:pt x="10" y="1163"/>
                        <a:pt x="0" y="1153"/>
                        <a:pt x="0" y="1140"/>
                      </a:cubicBezTo>
                      <a:cubicBezTo>
                        <a:pt x="0" y="22"/>
                        <a:pt x="0" y="22"/>
                        <a:pt x="0" y="22"/>
                      </a:cubicBezTo>
                      <a:cubicBezTo>
                        <a:pt x="0" y="10"/>
                        <a:pt x="10" y="0"/>
                        <a:pt x="23" y="0"/>
                      </a:cubicBezTo>
                      <a:cubicBezTo>
                        <a:pt x="866" y="0"/>
                        <a:pt x="866" y="0"/>
                        <a:pt x="866" y="0"/>
                      </a:cubicBezTo>
                      <a:cubicBezTo>
                        <a:pt x="879" y="0"/>
                        <a:pt x="889" y="10"/>
                        <a:pt x="889" y="22"/>
                      </a:cubicBezTo>
                      <a:lnTo>
                        <a:pt x="889" y="1140"/>
                      </a:lnTo>
                      <a:close/>
                    </a:path>
                  </a:pathLst>
                </a:custGeom>
                <a:grp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nvGrpSpPr>
              <p:cNvPr id="17" name="Group 16"/>
              <p:cNvGrpSpPr/>
              <p:nvPr/>
            </p:nvGrpSpPr>
            <p:grpSpPr>
              <a:xfrm>
                <a:off x="2767675" y="1943450"/>
                <a:ext cx="7039991" cy="4225835"/>
                <a:chOff x="733425" y="93663"/>
                <a:chExt cx="7283450" cy="4371975"/>
              </a:xfrm>
              <a:solidFill>
                <a:schemeClr val="bg1">
                  <a:lumMod val="85000"/>
                </a:schemeClr>
              </a:solidFill>
              <a:effectLst>
                <a:outerShdw blurRad="63500" algn="ctr" rotWithShape="0">
                  <a:prstClr val="black">
                    <a:alpha val="40000"/>
                  </a:prstClr>
                </a:outerShdw>
              </a:effectLst>
            </p:grpSpPr>
            <p:sp>
              <p:nvSpPr>
                <p:cNvPr id="18" name="Freeform 17"/>
                <p:cNvSpPr>
                  <a:spLocks/>
                </p:cNvSpPr>
                <p:nvPr/>
              </p:nvSpPr>
              <p:spPr bwMode="auto">
                <a:xfrm>
                  <a:off x="733425" y="93663"/>
                  <a:ext cx="3338512" cy="4371975"/>
                </a:xfrm>
                <a:custGeom>
                  <a:avLst/>
                  <a:gdLst>
                    <a:gd name="T0" fmla="*/ 0 w 889"/>
                    <a:gd name="T1" fmla="*/ 1140 h 1163"/>
                    <a:gd name="T2" fmla="*/ 23 w 889"/>
                    <a:gd name="T3" fmla="*/ 1163 h 1163"/>
                    <a:gd name="T4" fmla="*/ 867 w 889"/>
                    <a:gd name="T5" fmla="*/ 1163 h 1163"/>
                    <a:gd name="T6" fmla="*/ 889 w 889"/>
                    <a:gd name="T7" fmla="*/ 1140 h 1163"/>
                    <a:gd name="T8" fmla="*/ 889 w 889"/>
                    <a:gd name="T9" fmla="*/ 22 h 1163"/>
                    <a:gd name="T10" fmla="*/ 867 w 889"/>
                    <a:gd name="T11" fmla="*/ 0 h 1163"/>
                    <a:gd name="T12" fmla="*/ 23 w 889"/>
                    <a:gd name="T13" fmla="*/ 0 h 1163"/>
                    <a:gd name="T14" fmla="*/ 0 w 889"/>
                    <a:gd name="T15" fmla="*/ 22 h 1163"/>
                    <a:gd name="T16" fmla="*/ 0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0" y="1140"/>
                      </a:moveTo>
                      <a:cubicBezTo>
                        <a:pt x="0" y="1153"/>
                        <a:pt x="11" y="1163"/>
                        <a:pt x="23" y="1163"/>
                      </a:cubicBezTo>
                      <a:cubicBezTo>
                        <a:pt x="867" y="1163"/>
                        <a:pt x="867" y="1163"/>
                        <a:pt x="867" y="1163"/>
                      </a:cubicBezTo>
                      <a:cubicBezTo>
                        <a:pt x="879" y="1163"/>
                        <a:pt x="889" y="1153"/>
                        <a:pt x="889" y="1140"/>
                      </a:cubicBezTo>
                      <a:cubicBezTo>
                        <a:pt x="889" y="22"/>
                        <a:pt x="889" y="22"/>
                        <a:pt x="889" y="22"/>
                      </a:cubicBezTo>
                      <a:cubicBezTo>
                        <a:pt x="889" y="10"/>
                        <a:pt x="879" y="0"/>
                        <a:pt x="867" y="0"/>
                      </a:cubicBezTo>
                      <a:cubicBezTo>
                        <a:pt x="23" y="0"/>
                        <a:pt x="23" y="0"/>
                        <a:pt x="23" y="0"/>
                      </a:cubicBezTo>
                      <a:cubicBezTo>
                        <a:pt x="11" y="0"/>
                        <a:pt x="0" y="10"/>
                        <a:pt x="0" y="22"/>
                      </a:cubicBezTo>
                      <a:lnTo>
                        <a:pt x="0" y="1140"/>
                      </a:lnTo>
                      <a:close/>
                    </a:path>
                  </a:pathLst>
                </a:custGeom>
                <a:grp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19" name="Freeform 18"/>
                <p:cNvSpPr>
                  <a:spLocks/>
                </p:cNvSpPr>
                <p:nvPr/>
              </p:nvSpPr>
              <p:spPr bwMode="auto">
                <a:xfrm>
                  <a:off x="4679950" y="93663"/>
                  <a:ext cx="3336925" cy="4371975"/>
                </a:xfrm>
                <a:custGeom>
                  <a:avLst/>
                  <a:gdLst>
                    <a:gd name="T0" fmla="*/ 889 w 889"/>
                    <a:gd name="T1" fmla="*/ 1140 h 1163"/>
                    <a:gd name="T2" fmla="*/ 866 w 889"/>
                    <a:gd name="T3" fmla="*/ 1163 h 1163"/>
                    <a:gd name="T4" fmla="*/ 23 w 889"/>
                    <a:gd name="T5" fmla="*/ 1163 h 1163"/>
                    <a:gd name="T6" fmla="*/ 0 w 889"/>
                    <a:gd name="T7" fmla="*/ 1140 h 1163"/>
                    <a:gd name="T8" fmla="*/ 0 w 889"/>
                    <a:gd name="T9" fmla="*/ 22 h 1163"/>
                    <a:gd name="T10" fmla="*/ 23 w 889"/>
                    <a:gd name="T11" fmla="*/ 0 h 1163"/>
                    <a:gd name="T12" fmla="*/ 866 w 889"/>
                    <a:gd name="T13" fmla="*/ 0 h 1163"/>
                    <a:gd name="T14" fmla="*/ 889 w 889"/>
                    <a:gd name="T15" fmla="*/ 22 h 1163"/>
                    <a:gd name="T16" fmla="*/ 889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889" y="1140"/>
                      </a:moveTo>
                      <a:cubicBezTo>
                        <a:pt x="889" y="1153"/>
                        <a:pt x="879" y="1163"/>
                        <a:pt x="866" y="1163"/>
                      </a:cubicBezTo>
                      <a:cubicBezTo>
                        <a:pt x="23" y="1163"/>
                        <a:pt x="23" y="1163"/>
                        <a:pt x="23" y="1163"/>
                      </a:cubicBezTo>
                      <a:cubicBezTo>
                        <a:pt x="10" y="1163"/>
                        <a:pt x="0" y="1153"/>
                        <a:pt x="0" y="1140"/>
                      </a:cubicBezTo>
                      <a:cubicBezTo>
                        <a:pt x="0" y="22"/>
                        <a:pt x="0" y="22"/>
                        <a:pt x="0" y="22"/>
                      </a:cubicBezTo>
                      <a:cubicBezTo>
                        <a:pt x="0" y="10"/>
                        <a:pt x="10" y="0"/>
                        <a:pt x="23" y="0"/>
                      </a:cubicBezTo>
                      <a:cubicBezTo>
                        <a:pt x="866" y="0"/>
                        <a:pt x="866" y="0"/>
                        <a:pt x="866" y="0"/>
                      </a:cubicBezTo>
                      <a:cubicBezTo>
                        <a:pt x="879" y="0"/>
                        <a:pt x="889" y="10"/>
                        <a:pt x="889" y="22"/>
                      </a:cubicBezTo>
                      <a:lnTo>
                        <a:pt x="889" y="1140"/>
                      </a:lnTo>
                      <a:close/>
                    </a:path>
                  </a:pathLst>
                </a:custGeom>
                <a:grp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nvGrpSpPr>
              <p:cNvPr id="20" name="Group 19"/>
              <p:cNvGrpSpPr/>
              <p:nvPr/>
            </p:nvGrpSpPr>
            <p:grpSpPr>
              <a:xfrm>
                <a:off x="2825984" y="1943450"/>
                <a:ext cx="6924907" cy="4225835"/>
                <a:chOff x="793750" y="93663"/>
                <a:chExt cx="7164387" cy="4371975"/>
              </a:xfrm>
              <a:solidFill>
                <a:schemeClr val="bg1">
                  <a:lumMod val="85000"/>
                </a:schemeClr>
              </a:solidFill>
              <a:effectLst>
                <a:outerShdw blurRad="63500" algn="ctr" rotWithShape="0">
                  <a:prstClr val="black">
                    <a:alpha val="40000"/>
                  </a:prstClr>
                </a:outerShdw>
              </a:effectLst>
            </p:grpSpPr>
            <p:sp>
              <p:nvSpPr>
                <p:cNvPr id="21" name="Freeform 20"/>
                <p:cNvSpPr>
                  <a:spLocks/>
                </p:cNvSpPr>
                <p:nvPr/>
              </p:nvSpPr>
              <p:spPr bwMode="auto">
                <a:xfrm>
                  <a:off x="793750" y="93663"/>
                  <a:ext cx="3336925" cy="4371975"/>
                </a:xfrm>
                <a:custGeom>
                  <a:avLst/>
                  <a:gdLst>
                    <a:gd name="T0" fmla="*/ 0 w 889"/>
                    <a:gd name="T1" fmla="*/ 1140 h 1163"/>
                    <a:gd name="T2" fmla="*/ 23 w 889"/>
                    <a:gd name="T3" fmla="*/ 1163 h 1163"/>
                    <a:gd name="T4" fmla="*/ 867 w 889"/>
                    <a:gd name="T5" fmla="*/ 1163 h 1163"/>
                    <a:gd name="T6" fmla="*/ 889 w 889"/>
                    <a:gd name="T7" fmla="*/ 1140 h 1163"/>
                    <a:gd name="T8" fmla="*/ 889 w 889"/>
                    <a:gd name="T9" fmla="*/ 22 h 1163"/>
                    <a:gd name="T10" fmla="*/ 867 w 889"/>
                    <a:gd name="T11" fmla="*/ 0 h 1163"/>
                    <a:gd name="T12" fmla="*/ 23 w 889"/>
                    <a:gd name="T13" fmla="*/ 0 h 1163"/>
                    <a:gd name="T14" fmla="*/ 0 w 889"/>
                    <a:gd name="T15" fmla="*/ 22 h 1163"/>
                    <a:gd name="T16" fmla="*/ 0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0" y="1140"/>
                      </a:moveTo>
                      <a:cubicBezTo>
                        <a:pt x="0" y="1153"/>
                        <a:pt x="11" y="1163"/>
                        <a:pt x="23" y="1163"/>
                      </a:cubicBezTo>
                      <a:cubicBezTo>
                        <a:pt x="867" y="1163"/>
                        <a:pt x="867" y="1163"/>
                        <a:pt x="867" y="1163"/>
                      </a:cubicBezTo>
                      <a:cubicBezTo>
                        <a:pt x="879" y="1163"/>
                        <a:pt x="889" y="1153"/>
                        <a:pt x="889" y="1140"/>
                      </a:cubicBezTo>
                      <a:cubicBezTo>
                        <a:pt x="889" y="22"/>
                        <a:pt x="889" y="22"/>
                        <a:pt x="889" y="22"/>
                      </a:cubicBezTo>
                      <a:cubicBezTo>
                        <a:pt x="889" y="10"/>
                        <a:pt x="879" y="0"/>
                        <a:pt x="867" y="0"/>
                      </a:cubicBezTo>
                      <a:cubicBezTo>
                        <a:pt x="23" y="0"/>
                        <a:pt x="23" y="0"/>
                        <a:pt x="23" y="0"/>
                      </a:cubicBezTo>
                      <a:cubicBezTo>
                        <a:pt x="11" y="0"/>
                        <a:pt x="0" y="10"/>
                        <a:pt x="0" y="22"/>
                      </a:cubicBezTo>
                      <a:lnTo>
                        <a:pt x="0" y="1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22" name="Freeform 21"/>
                <p:cNvSpPr>
                  <a:spLocks/>
                </p:cNvSpPr>
                <p:nvPr/>
              </p:nvSpPr>
              <p:spPr bwMode="auto">
                <a:xfrm>
                  <a:off x="4619625" y="93663"/>
                  <a:ext cx="3338512" cy="4371975"/>
                </a:xfrm>
                <a:custGeom>
                  <a:avLst/>
                  <a:gdLst>
                    <a:gd name="T0" fmla="*/ 889 w 889"/>
                    <a:gd name="T1" fmla="*/ 1140 h 1163"/>
                    <a:gd name="T2" fmla="*/ 866 w 889"/>
                    <a:gd name="T3" fmla="*/ 1163 h 1163"/>
                    <a:gd name="T4" fmla="*/ 23 w 889"/>
                    <a:gd name="T5" fmla="*/ 1163 h 1163"/>
                    <a:gd name="T6" fmla="*/ 0 w 889"/>
                    <a:gd name="T7" fmla="*/ 1140 h 1163"/>
                    <a:gd name="T8" fmla="*/ 0 w 889"/>
                    <a:gd name="T9" fmla="*/ 22 h 1163"/>
                    <a:gd name="T10" fmla="*/ 23 w 889"/>
                    <a:gd name="T11" fmla="*/ 0 h 1163"/>
                    <a:gd name="T12" fmla="*/ 866 w 889"/>
                    <a:gd name="T13" fmla="*/ 0 h 1163"/>
                    <a:gd name="T14" fmla="*/ 889 w 889"/>
                    <a:gd name="T15" fmla="*/ 22 h 1163"/>
                    <a:gd name="T16" fmla="*/ 889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889" y="1140"/>
                      </a:moveTo>
                      <a:cubicBezTo>
                        <a:pt x="889" y="1153"/>
                        <a:pt x="879" y="1163"/>
                        <a:pt x="866" y="1163"/>
                      </a:cubicBezTo>
                      <a:cubicBezTo>
                        <a:pt x="23" y="1163"/>
                        <a:pt x="23" y="1163"/>
                        <a:pt x="23" y="1163"/>
                      </a:cubicBezTo>
                      <a:cubicBezTo>
                        <a:pt x="10" y="1163"/>
                        <a:pt x="0" y="1153"/>
                        <a:pt x="0" y="1140"/>
                      </a:cubicBezTo>
                      <a:cubicBezTo>
                        <a:pt x="0" y="22"/>
                        <a:pt x="0" y="22"/>
                        <a:pt x="0" y="22"/>
                      </a:cubicBezTo>
                      <a:cubicBezTo>
                        <a:pt x="0" y="10"/>
                        <a:pt x="10" y="0"/>
                        <a:pt x="23" y="0"/>
                      </a:cubicBezTo>
                      <a:cubicBezTo>
                        <a:pt x="866" y="0"/>
                        <a:pt x="866" y="0"/>
                        <a:pt x="866" y="0"/>
                      </a:cubicBezTo>
                      <a:cubicBezTo>
                        <a:pt x="879" y="0"/>
                        <a:pt x="889" y="10"/>
                        <a:pt x="889" y="22"/>
                      </a:cubicBezTo>
                      <a:lnTo>
                        <a:pt x="889" y="1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nvGrpSpPr>
              <p:cNvPr id="23" name="Group 22"/>
              <p:cNvGrpSpPr/>
              <p:nvPr/>
            </p:nvGrpSpPr>
            <p:grpSpPr>
              <a:xfrm>
                <a:off x="2884292" y="1943450"/>
                <a:ext cx="6808290" cy="4225835"/>
                <a:chOff x="854075" y="93663"/>
                <a:chExt cx="7043737" cy="4371975"/>
              </a:xfrm>
              <a:solidFill>
                <a:schemeClr val="bg1">
                  <a:lumMod val="85000"/>
                </a:schemeClr>
              </a:solidFill>
              <a:effectLst>
                <a:outerShdw blurRad="63500" algn="ctr" rotWithShape="0">
                  <a:prstClr val="black">
                    <a:alpha val="40000"/>
                  </a:prstClr>
                </a:outerShdw>
              </a:effectLst>
            </p:grpSpPr>
            <p:sp>
              <p:nvSpPr>
                <p:cNvPr id="24" name="Freeform 23"/>
                <p:cNvSpPr>
                  <a:spLocks/>
                </p:cNvSpPr>
                <p:nvPr/>
              </p:nvSpPr>
              <p:spPr bwMode="auto">
                <a:xfrm>
                  <a:off x="854075" y="93663"/>
                  <a:ext cx="3336925" cy="4371975"/>
                </a:xfrm>
                <a:custGeom>
                  <a:avLst/>
                  <a:gdLst>
                    <a:gd name="T0" fmla="*/ 0 w 889"/>
                    <a:gd name="T1" fmla="*/ 1140 h 1163"/>
                    <a:gd name="T2" fmla="*/ 23 w 889"/>
                    <a:gd name="T3" fmla="*/ 1163 h 1163"/>
                    <a:gd name="T4" fmla="*/ 867 w 889"/>
                    <a:gd name="T5" fmla="*/ 1163 h 1163"/>
                    <a:gd name="T6" fmla="*/ 889 w 889"/>
                    <a:gd name="T7" fmla="*/ 1140 h 1163"/>
                    <a:gd name="T8" fmla="*/ 889 w 889"/>
                    <a:gd name="T9" fmla="*/ 22 h 1163"/>
                    <a:gd name="T10" fmla="*/ 867 w 889"/>
                    <a:gd name="T11" fmla="*/ 0 h 1163"/>
                    <a:gd name="T12" fmla="*/ 23 w 889"/>
                    <a:gd name="T13" fmla="*/ 0 h 1163"/>
                    <a:gd name="T14" fmla="*/ 0 w 889"/>
                    <a:gd name="T15" fmla="*/ 22 h 1163"/>
                    <a:gd name="T16" fmla="*/ 0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0" y="1140"/>
                      </a:moveTo>
                      <a:cubicBezTo>
                        <a:pt x="0" y="1153"/>
                        <a:pt x="11" y="1163"/>
                        <a:pt x="23" y="1163"/>
                      </a:cubicBezTo>
                      <a:cubicBezTo>
                        <a:pt x="867" y="1163"/>
                        <a:pt x="867" y="1163"/>
                        <a:pt x="867" y="1163"/>
                      </a:cubicBezTo>
                      <a:cubicBezTo>
                        <a:pt x="879" y="1163"/>
                        <a:pt x="889" y="1153"/>
                        <a:pt x="889" y="1140"/>
                      </a:cubicBezTo>
                      <a:cubicBezTo>
                        <a:pt x="889" y="22"/>
                        <a:pt x="889" y="22"/>
                        <a:pt x="889" y="22"/>
                      </a:cubicBezTo>
                      <a:cubicBezTo>
                        <a:pt x="889" y="10"/>
                        <a:pt x="879" y="0"/>
                        <a:pt x="867" y="0"/>
                      </a:cubicBezTo>
                      <a:cubicBezTo>
                        <a:pt x="23" y="0"/>
                        <a:pt x="23" y="0"/>
                        <a:pt x="23" y="0"/>
                      </a:cubicBezTo>
                      <a:cubicBezTo>
                        <a:pt x="11" y="0"/>
                        <a:pt x="0" y="10"/>
                        <a:pt x="0" y="22"/>
                      </a:cubicBezTo>
                      <a:lnTo>
                        <a:pt x="0" y="1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25" name="Freeform 24"/>
                <p:cNvSpPr>
                  <a:spLocks/>
                </p:cNvSpPr>
                <p:nvPr/>
              </p:nvSpPr>
              <p:spPr bwMode="auto">
                <a:xfrm>
                  <a:off x="4559300" y="93663"/>
                  <a:ext cx="3338512" cy="4371975"/>
                </a:xfrm>
                <a:custGeom>
                  <a:avLst/>
                  <a:gdLst>
                    <a:gd name="T0" fmla="*/ 889 w 889"/>
                    <a:gd name="T1" fmla="*/ 1140 h 1163"/>
                    <a:gd name="T2" fmla="*/ 866 w 889"/>
                    <a:gd name="T3" fmla="*/ 1163 h 1163"/>
                    <a:gd name="T4" fmla="*/ 23 w 889"/>
                    <a:gd name="T5" fmla="*/ 1163 h 1163"/>
                    <a:gd name="T6" fmla="*/ 0 w 889"/>
                    <a:gd name="T7" fmla="*/ 1140 h 1163"/>
                    <a:gd name="T8" fmla="*/ 0 w 889"/>
                    <a:gd name="T9" fmla="*/ 22 h 1163"/>
                    <a:gd name="T10" fmla="*/ 23 w 889"/>
                    <a:gd name="T11" fmla="*/ 0 h 1163"/>
                    <a:gd name="T12" fmla="*/ 866 w 889"/>
                    <a:gd name="T13" fmla="*/ 0 h 1163"/>
                    <a:gd name="T14" fmla="*/ 889 w 889"/>
                    <a:gd name="T15" fmla="*/ 22 h 1163"/>
                    <a:gd name="T16" fmla="*/ 889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889" y="1140"/>
                      </a:moveTo>
                      <a:cubicBezTo>
                        <a:pt x="889" y="1153"/>
                        <a:pt x="879" y="1163"/>
                        <a:pt x="866" y="1163"/>
                      </a:cubicBezTo>
                      <a:cubicBezTo>
                        <a:pt x="23" y="1163"/>
                        <a:pt x="23" y="1163"/>
                        <a:pt x="23" y="1163"/>
                      </a:cubicBezTo>
                      <a:cubicBezTo>
                        <a:pt x="10" y="1163"/>
                        <a:pt x="0" y="1153"/>
                        <a:pt x="0" y="1140"/>
                      </a:cubicBezTo>
                      <a:cubicBezTo>
                        <a:pt x="0" y="22"/>
                        <a:pt x="0" y="22"/>
                        <a:pt x="0" y="22"/>
                      </a:cubicBezTo>
                      <a:cubicBezTo>
                        <a:pt x="0" y="10"/>
                        <a:pt x="10" y="0"/>
                        <a:pt x="23" y="0"/>
                      </a:cubicBezTo>
                      <a:cubicBezTo>
                        <a:pt x="866" y="0"/>
                        <a:pt x="866" y="0"/>
                        <a:pt x="866" y="0"/>
                      </a:cubicBezTo>
                      <a:cubicBezTo>
                        <a:pt x="879" y="0"/>
                        <a:pt x="889" y="10"/>
                        <a:pt x="889" y="22"/>
                      </a:cubicBezTo>
                      <a:lnTo>
                        <a:pt x="889" y="1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nvGrpSpPr>
              <p:cNvPr id="26" name="Group 25"/>
              <p:cNvGrpSpPr/>
              <p:nvPr/>
            </p:nvGrpSpPr>
            <p:grpSpPr>
              <a:xfrm>
                <a:off x="2941067" y="1943450"/>
                <a:ext cx="6693207" cy="4225835"/>
                <a:chOff x="912813" y="93663"/>
                <a:chExt cx="6924674" cy="4371975"/>
              </a:xfrm>
              <a:solidFill>
                <a:schemeClr val="bg1">
                  <a:lumMod val="95000"/>
                </a:schemeClr>
              </a:solidFill>
              <a:effectLst>
                <a:outerShdw blurRad="63500" algn="ctr" rotWithShape="0">
                  <a:prstClr val="black">
                    <a:alpha val="40000"/>
                  </a:prstClr>
                </a:outerShdw>
              </a:effectLst>
            </p:grpSpPr>
            <p:sp>
              <p:nvSpPr>
                <p:cNvPr id="27" name="Freeform 26"/>
                <p:cNvSpPr>
                  <a:spLocks/>
                </p:cNvSpPr>
                <p:nvPr/>
              </p:nvSpPr>
              <p:spPr bwMode="auto">
                <a:xfrm>
                  <a:off x="912813" y="93663"/>
                  <a:ext cx="3338512" cy="4371975"/>
                </a:xfrm>
                <a:custGeom>
                  <a:avLst/>
                  <a:gdLst>
                    <a:gd name="T0" fmla="*/ 0 w 889"/>
                    <a:gd name="T1" fmla="*/ 1140 h 1163"/>
                    <a:gd name="T2" fmla="*/ 23 w 889"/>
                    <a:gd name="T3" fmla="*/ 1163 h 1163"/>
                    <a:gd name="T4" fmla="*/ 867 w 889"/>
                    <a:gd name="T5" fmla="*/ 1163 h 1163"/>
                    <a:gd name="T6" fmla="*/ 889 w 889"/>
                    <a:gd name="T7" fmla="*/ 1140 h 1163"/>
                    <a:gd name="T8" fmla="*/ 889 w 889"/>
                    <a:gd name="T9" fmla="*/ 22 h 1163"/>
                    <a:gd name="T10" fmla="*/ 867 w 889"/>
                    <a:gd name="T11" fmla="*/ 0 h 1163"/>
                    <a:gd name="T12" fmla="*/ 23 w 889"/>
                    <a:gd name="T13" fmla="*/ 0 h 1163"/>
                    <a:gd name="T14" fmla="*/ 0 w 889"/>
                    <a:gd name="T15" fmla="*/ 22 h 1163"/>
                    <a:gd name="T16" fmla="*/ 0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0" y="1140"/>
                      </a:moveTo>
                      <a:cubicBezTo>
                        <a:pt x="0" y="1153"/>
                        <a:pt x="11" y="1163"/>
                        <a:pt x="23" y="1163"/>
                      </a:cubicBezTo>
                      <a:cubicBezTo>
                        <a:pt x="867" y="1163"/>
                        <a:pt x="867" y="1163"/>
                        <a:pt x="867" y="1163"/>
                      </a:cubicBezTo>
                      <a:cubicBezTo>
                        <a:pt x="879" y="1163"/>
                        <a:pt x="889" y="1153"/>
                        <a:pt x="889" y="1140"/>
                      </a:cubicBezTo>
                      <a:cubicBezTo>
                        <a:pt x="889" y="22"/>
                        <a:pt x="889" y="22"/>
                        <a:pt x="889" y="22"/>
                      </a:cubicBezTo>
                      <a:cubicBezTo>
                        <a:pt x="889" y="10"/>
                        <a:pt x="879" y="0"/>
                        <a:pt x="867" y="0"/>
                      </a:cubicBezTo>
                      <a:cubicBezTo>
                        <a:pt x="23" y="0"/>
                        <a:pt x="23" y="0"/>
                        <a:pt x="23" y="0"/>
                      </a:cubicBezTo>
                      <a:cubicBezTo>
                        <a:pt x="11" y="0"/>
                        <a:pt x="0" y="10"/>
                        <a:pt x="0" y="22"/>
                      </a:cubicBezTo>
                      <a:lnTo>
                        <a:pt x="0" y="1140"/>
                      </a:lnTo>
                      <a:close/>
                    </a:path>
                  </a:pathLst>
                </a:custGeom>
                <a:grp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28" name="Freeform 27"/>
                <p:cNvSpPr>
                  <a:spLocks/>
                </p:cNvSpPr>
                <p:nvPr/>
              </p:nvSpPr>
              <p:spPr bwMode="auto">
                <a:xfrm>
                  <a:off x="4498975" y="93663"/>
                  <a:ext cx="3338512" cy="4371975"/>
                </a:xfrm>
                <a:custGeom>
                  <a:avLst/>
                  <a:gdLst>
                    <a:gd name="T0" fmla="*/ 889 w 889"/>
                    <a:gd name="T1" fmla="*/ 1140 h 1163"/>
                    <a:gd name="T2" fmla="*/ 866 w 889"/>
                    <a:gd name="T3" fmla="*/ 1163 h 1163"/>
                    <a:gd name="T4" fmla="*/ 23 w 889"/>
                    <a:gd name="T5" fmla="*/ 1163 h 1163"/>
                    <a:gd name="T6" fmla="*/ 0 w 889"/>
                    <a:gd name="T7" fmla="*/ 1140 h 1163"/>
                    <a:gd name="T8" fmla="*/ 0 w 889"/>
                    <a:gd name="T9" fmla="*/ 22 h 1163"/>
                    <a:gd name="T10" fmla="*/ 23 w 889"/>
                    <a:gd name="T11" fmla="*/ 0 h 1163"/>
                    <a:gd name="T12" fmla="*/ 866 w 889"/>
                    <a:gd name="T13" fmla="*/ 0 h 1163"/>
                    <a:gd name="T14" fmla="*/ 889 w 889"/>
                    <a:gd name="T15" fmla="*/ 22 h 1163"/>
                    <a:gd name="T16" fmla="*/ 889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889" y="1140"/>
                      </a:moveTo>
                      <a:cubicBezTo>
                        <a:pt x="889" y="1153"/>
                        <a:pt x="879" y="1163"/>
                        <a:pt x="866" y="1163"/>
                      </a:cubicBezTo>
                      <a:cubicBezTo>
                        <a:pt x="23" y="1163"/>
                        <a:pt x="23" y="1163"/>
                        <a:pt x="23" y="1163"/>
                      </a:cubicBezTo>
                      <a:cubicBezTo>
                        <a:pt x="10" y="1163"/>
                        <a:pt x="0" y="1153"/>
                        <a:pt x="0" y="1140"/>
                      </a:cubicBezTo>
                      <a:cubicBezTo>
                        <a:pt x="0" y="22"/>
                        <a:pt x="0" y="22"/>
                        <a:pt x="0" y="22"/>
                      </a:cubicBezTo>
                      <a:cubicBezTo>
                        <a:pt x="0" y="10"/>
                        <a:pt x="10" y="0"/>
                        <a:pt x="23" y="0"/>
                      </a:cubicBezTo>
                      <a:cubicBezTo>
                        <a:pt x="866" y="0"/>
                        <a:pt x="866" y="0"/>
                        <a:pt x="866" y="0"/>
                      </a:cubicBezTo>
                      <a:cubicBezTo>
                        <a:pt x="879" y="0"/>
                        <a:pt x="889" y="10"/>
                        <a:pt x="889" y="22"/>
                      </a:cubicBezTo>
                      <a:lnTo>
                        <a:pt x="889" y="1140"/>
                      </a:lnTo>
                      <a:close/>
                    </a:path>
                  </a:pathLst>
                </a:custGeom>
                <a:grp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nvGrpSpPr>
              <p:cNvPr id="29" name="Group 28"/>
              <p:cNvGrpSpPr/>
              <p:nvPr/>
            </p:nvGrpSpPr>
            <p:grpSpPr>
              <a:xfrm>
                <a:off x="2999375" y="1943450"/>
                <a:ext cx="6576590" cy="4225835"/>
                <a:chOff x="973138" y="93663"/>
                <a:chExt cx="6804024" cy="4371975"/>
              </a:xfrm>
              <a:effectLst>
                <a:outerShdw blurRad="63500" algn="ctr" rotWithShape="0">
                  <a:prstClr val="black">
                    <a:alpha val="40000"/>
                  </a:prstClr>
                </a:outerShdw>
              </a:effectLst>
            </p:grpSpPr>
            <p:sp>
              <p:nvSpPr>
                <p:cNvPr id="30" name="Freeform 29"/>
                <p:cNvSpPr>
                  <a:spLocks/>
                </p:cNvSpPr>
                <p:nvPr/>
              </p:nvSpPr>
              <p:spPr bwMode="auto">
                <a:xfrm>
                  <a:off x="973138" y="93663"/>
                  <a:ext cx="3338512" cy="4371975"/>
                </a:xfrm>
                <a:custGeom>
                  <a:avLst/>
                  <a:gdLst>
                    <a:gd name="T0" fmla="*/ 0 w 889"/>
                    <a:gd name="T1" fmla="*/ 1140 h 1163"/>
                    <a:gd name="T2" fmla="*/ 23 w 889"/>
                    <a:gd name="T3" fmla="*/ 1163 h 1163"/>
                    <a:gd name="T4" fmla="*/ 867 w 889"/>
                    <a:gd name="T5" fmla="*/ 1163 h 1163"/>
                    <a:gd name="T6" fmla="*/ 889 w 889"/>
                    <a:gd name="T7" fmla="*/ 1140 h 1163"/>
                    <a:gd name="T8" fmla="*/ 889 w 889"/>
                    <a:gd name="T9" fmla="*/ 22 h 1163"/>
                    <a:gd name="T10" fmla="*/ 867 w 889"/>
                    <a:gd name="T11" fmla="*/ 0 h 1163"/>
                    <a:gd name="T12" fmla="*/ 23 w 889"/>
                    <a:gd name="T13" fmla="*/ 0 h 1163"/>
                    <a:gd name="T14" fmla="*/ 0 w 889"/>
                    <a:gd name="T15" fmla="*/ 22 h 1163"/>
                    <a:gd name="T16" fmla="*/ 0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0" y="1140"/>
                      </a:moveTo>
                      <a:cubicBezTo>
                        <a:pt x="0" y="1153"/>
                        <a:pt x="11" y="1163"/>
                        <a:pt x="23" y="1163"/>
                      </a:cubicBezTo>
                      <a:cubicBezTo>
                        <a:pt x="867" y="1163"/>
                        <a:pt x="867" y="1163"/>
                        <a:pt x="867" y="1163"/>
                      </a:cubicBezTo>
                      <a:cubicBezTo>
                        <a:pt x="879" y="1163"/>
                        <a:pt x="889" y="1153"/>
                        <a:pt x="889" y="1140"/>
                      </a:cubicBezTo>
                      <a:cubicBezTo>
                        <a:pt x="889" y="22"/>
                        <a:pt x="889" y="22"/>
                        <a:pt x="889" y="22"/>
                      </a:cubicBezTo>
                      <a:cubicBezTo>
                        <a:pt x="889" y="10"/>
                        <a:pt x="879" y="0"/>
                        <a:pt x="867" y="0"/>
                      </a:cubicBezTo>
                      <a:cubicBezTo>
                        <a:pt x="23" y="0"/>
                        <a:pt x="23" y="0"/>
                        <a:pt x="23" y="0"/>
                      </a:cubicBezTo>
                      <a:cubicBezTo>
                        <a:pt x="11" y="0"/>
                        <a:pt x="0" y="10"/>
                        <a:pt x="0" y="22"/>
                      </a:cubicBezTo>
                      <a:lnTo>
                        <a:pt x="0" y="1140"/>
                      </a:lnTo>
                      <a:close/>
                    </a:path>
                  </a:pathLst>
                </a:custGeom>
                <a:solidFill>
                  <a:schemeClr val="bg1"/>
                </a:solidFill>
                <a:ln>
                  <a:noFill/>
                </a:ln>
                <a:effectLst>
                  <a:outerShdw blurRad="63500" algn="ctr" rotWithShape="0">
                    <a:prstClr val="black">
                      <a:alpha val="40000"/>
                    </a:prstClr>
                  </a:outerShdw>
                </a:effec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31" name="Freeform 30"/>
                <p:cNvSpPr>
                  <a:spLocks/>
                </p:cNvSpPr>
                <p:nvPr/>
              </p:nvSpPr>
              <p:spPr bwMode="auto">
                <a:xfrm>
                  <a:off x="4438650" y="93663"/>
                  <a:ext cx="3338512" cy="4371975"/>
                </a:xfrm>
                <a:custGeom>
                  <a:avLst/>
                  <a:gdLst>
                    <a:gd name="T0" fmla="*/ 889 w 889"/>
                    <a:gd name="T1" fmla="*/ 1140 h 1163"/>
                    <a:gd name="T2" fmla="*/ 866 w 889"/>
                    <a:gd name="T3" fmla="*/ 1163 h 1163"/>
                    <a:gd name="T4" fmla="*/ 23 w 889"/>
                    <a:gd name="T5" fmla="*/ 1163 h 1163"/>
                    <a:gd name="T6" fmla="*/ 0 w 889"/>
                    <a:gd name="T7" fmla="*/ 1140 h 1163"/>
                    <a:gd name="T8" fmla="*/ 0 w 889"/>
                    <a:gd name="T9" fmla="*/ 22 h 1163"/>
                    <a:gd name="T10" fmla="*/ 23 w 889"/>
                    <a:gd name="T11" fmla="*/ 0 h 1163"/>
                    <a:gd name="T12" fmla="*/ 866 w 889"/>
                    <a:gd name="T13" fmla="*/ 0 h 1163"/>
                    <a:gd name="T14" fmla="*/ 889 w 889"/>
                    <a:gd name="T15" fmla="*/ 22 h 1163"/>
                    <a:gd name="T16" fmla="*/ 889 w 889"/>
                    <a:gd name="T17" fmla="*/ 114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9" h="1163">
                      <a:moveTo>
                        <a:pt x="889" y="1140"/>
                      </a:moveTo>
                      <a:cubicBezTo>
                        <a:pt x="889" y="1153"/>
                        <a:pt x="879" y="1163"/>
                        <a:pt x="866" y="1163"/>
                      </a:cubicBezTo>
                      <a:cubicBezTo>
                        <a:pt x="23" y="1163"/>
                        <a:pt x="23" y="1163"/>
                        <a:pt x="23" y="1163"/>
                      </a:cubicBezTo>
                      <a:cubicBezTo>
                        <a:pt x="10" y="1163"/>
                        <a:pt x="0" y="1153"/>
                        <a:pt x="0" y="1140"/>
                      </a:cubicBezTo>
                      <a:cubicBezTo>
                        <a:pt x="0" y="22"/>
                        <a:pt x="0" y="22"/>
                        <a:pt x="0" y="22"/>
                      </a:cubicBezTo>
                      <a:cubicBezTo>
                        <a:pt x="0" y="10"/>
                        <a:pt x="10" y="0"/>
                        <a:pt x="23" y="0"/>
                      </a:cubicBezTo>
                      <a:cubicBezTo>
                        <a:pt x="866" y="0"/>
                        <a:pt x="866" y="0"/>
                        <a:pt x="866" y="0"/>
                      </a:cubicBezTo>
                      <a:cubicBezTo>
                        <a:pt x="879" y="0"/>
                        <a:pt x="889" y="10"/>
                        <a:pt x="889" y="22"/>
                      </a:cubicBezTo>
                      <a:lnTo>
                        <a:pt x="889" y="1140"/>
                      </a:lnTo>
                      <a:close/>
                    </a:path>
                  </a:pathLst>
                </a:custGeom>
                <a:solidFill>
                  <a:schemeClr val="bg1"/>
                </a:solidFill>
                <a:ln>
                  <a:noFill/>
                </a:ln>
                <a:effectLst>
                  <a:outerShdw blurRad="63500" algn="ctr" rotWithShape="0">
                    <a:prstClr val="black">
                      <a:alpha val="40000"/>
                    </a:prstClr>
                  </a:outerShdw>
                </a:effec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sp>
            <p:nvSpPr>
              <p:cNvPr id="32" name="Freeform 31"/>
              <p:cNvSpPr>
                <a:spLocks noEditPoints="1"/>
              </p:cNvSpPr>
              <p:nvPr/>
            </p:nvSpPr>
            <p:spPr bwMode="auto">
              <a:xfrm>
                <a:off x="6473337" y="2208907"/>
                <a:ext cx="115082" cy="3691851"/>
              </a:xfrm>
              <a:custGeom>
                <a:avLst/>
                <a:gdLst>
                  <a:gd name="T0" fmla="*/ 16 w 32"/>
                  <a:gd name="T1" fmla="*/ 0 h 1016"/>
                  <a:gd name="T2" fmla="*/ 16 w 32"/>
                  <a:gd name="T3" fmla="*/ 32 h 1016"/>
                  <a:gd name="T4" fmla="*/ 16 w 32"/>
                  <a:gd name="T5" fmla="*/ 82 h 1016"/>
                  <a:gd name="T6" fmla="*/ 16 w 32"/>
                  <a:gd name="T7" fmla="*/ 114 h 1016"/>
                  <a:gd name="T8" fmla="*/ 16 w 32"/>
                  <a:gd name="T9" fmla="*/ 82 h 1016"/>
                  <a:gd name="T10" fmla="*/ 0 w 32"/>
                  <a:gd name="T11" fmla="*/ 180 h 1016"/>
                  <a:gd name="T12" fmla="*/ 32 w 32"/>
                  <a:gd name="T13" fmla="*/ 180 h 1016"/>
                  <a:gd name="T14" fmla="*/ 16 w 32"/>
                  <a:gd name="T15" fmla="*/ 246 h 1016"/>
                  <a:gd name="T16" fmla="*/ 16 w 32"/>
                  <a:gd name="T17" fmla="*/ 278 h 1016"/>
                  <a:gd name="T18" fmla="*/ 16 w 32"/>
                  <a:gd name="T19" fmla="*/ 246 h 1016"/>
                  <a:gd name="T20" fmla="*/ 0 w 32"/>
                  <a:gd name="T21" fmla="*/ 344 h 1016"/>
                  <a:gd name="T22" fmla="*/ 32 w 32"/>
                  <a:gd name="T23" fmla="*/ 344 h 1016"/>
                  <a:gd name="T24" fmla="*/ 16 w 32"/>
                  <a:gd name="T25" fmla="*/ 410 h 1016"/>
                  <a:gd name="T26" fmla="*/ 16 w 32"/>
                  <a:gd name="T27" fmla="*/ 442 h 1016"/>
                  <a:gd name="T28" fmla="*/ 16 w 32"/>
                  <a:gd name="T29" fmla="*/ 410 h 1016"/>
                  <a:gd name="T30" fmla="*/ 0 w 32"/>
                  <a:gd name="T31" fmla="*/ 508 h 1016"/>
                  <a:gd name="T32" fmla="*/ 32 w 32"/>
                  <a:gd name="T33" fmla="*/ 508 h 1016"/>
                  <a:gd name="T34" fmla="*/ 16 w 32"/>
                  <a:gd name="T35" fmla="*/ 574 h 1016"/>
                  <a:gd name="T36" fmla="*/ 16 w 32"/>
                  <a:gd name="T37" fmla="*/ 606 h 1016"/>
                  <a:gd name="T38" fmla="*/ 16 w 32"/>
                  <a:gd name="T39" fmla="*/ 574 h 1016"/>
                  <a:gd name="T40" fmla="*/ 0 w 32"/>
                  <a:gd name="T41" fmla="*/ 672 h 1016"/>
                  <a:gd name="T42" fmla="*/ 32 w 32"/>
                  <a:gd name="T43" fmla="*/ 672 h 1016"/>
                  <a:gd name="T44" fmla="*/ 16 w 32"/>
                  <a:gd name="T45" fmla="*/ 738 h 1016"/>
                  <a:gd name="T46" fmla="*/ 16 w 32"/>
                  <a:gd name="T47" fmla="*/ 770 h 1016"/>
                  <a:gd name="T48" fmla="*/ 16 w 32"/>
                  <a:gd name="T49" fmla="*/ 738 h 1016"/>
                  <a:gd name="T50" fmla="*/ 0 w 32"/>
                  <a:gd name="T51" fmla="*/ 836 h 1016"/>
                  <a:gd name="T52" fmla="*/ 32 w 32"/>
                  <a:gd name="T53" fmla="*/ 836 h 1016"/>
                  <a:gd name="T54" fmla="*/ 16 w 32"/>
                  <a:gd name="T55" fmla="*/ 902 h 1016"/>
                  <a:gd name="T56" fmla="*/ 16 w 32"/>
                  <a:gd name="T57" fmla="*/ 934 h 1016"/>
                  <a:gd name="T58" fmla="*/ 16 w 32"/>
                  <a:gd name="T59" fmla="*/ 902 h 1016"/>
                  <a:gd name="T60" fmla="*/ 0 w 32"/>
                  <a:gd name="T61" fmla="*/ 1000 h 1016"/>
                  <a:gd name="T62" fmla="*/ 32 w 32"/>
                  <a:gd name="T63" fmla="*/ 1000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1016">
                    <a:moveTo>
                      <a:pt x="0" y="16"/>
                    </a:moveTo>
                    <a:cubicBezTo>
                      <a:pt x="0" y="7"/>
                      <a:pt x="7" y="0"/>
                      <a:pt x="16" y="0"/>
                    </a:cubicBezTo>
                    <a:cubicBezTo>
                      <a:pt x="25" y="0"/>
                      <a:pt x="32" y="7"/>
                      <a:pt x="32" y="16"/>
                    </a:cubicBezTo>
                    <a:cubicBezTo>
                      <a:pt x="32" y="25"/>
                      <a:pt x="25" y="32"/>
                      <a:pt x="16" y="32"/>
                    </a:cubicBezTo>
                    <a:cubicBezTo>
                      <a:pt x="7" y="32"/>
                      <a:pt x="0" y="25"/>
                      <a:pt x="0" y="16"/>
                    </a:cubicBezTo>
                    <a:close/>
                    <a:moveTo>
                      <a:pt x="16" y="82"/>
                    </a:moveTo>
                    <a:cubicBezTo>
                      <a:pt x="7" y="82"/>
                      <a:pt x="0" y="89"/>
                      <a:pt x="0" y="98"/>
                    </a:cubicBezTo>
                    <a:cubicBezTo>
                      <a:pt x="0" y="107"/>
                      <a:pt x="7" y="114"/>
                      <a:pt x="16" y="114"/>
                    </a:cubicBezTo>
                    <a:cubicBezTo>
                      <a:pt x="25" y="114"/>
                      <a:pt x="32" y="107"/>
                      <a:pt x="32" y="98"/>
                    </a:cubicBezTo>
                    <a:cubicBezTo>
                      <a:pt x="32" y="89"/>
                      <a:pt x="25" y="82"/>
                      <a:pt x="16" y="82"/>
                    </a:cubicBezTo>
                    <a:close/>
                    <a:moveTo>
                      <a:pt x="16" y="164"/>
                    </a:moveTo>
                    <a:cubicBezTo>
                      <a:pt x="7" y="164"/>
                      <a:pt x="0" y="171"/>
                      <a:pt x="0" y="180"/>
                    </a:cubicBezTo>
                    <a:cubicBezTo>
                      <a:pt x="0" y="189"/>
                      <a:pt x="7" y="196"/>
                      <a:pt x="16" y="196"/>
                    </a:cubicBezTo>
                    <a:cubicBezTo>
                      <a:pt x="25" y="196"/>
                      <a:pt x="32" y="189"/>
                      <a:pt x="32" y="180"/>
                    </a:cubicBezTo>
                    <a:cubicBezTo>
                      <a:pt x="32" y="171"/>
                      <a:pt x="25" y="164"/>
                      <a:pt x="16" y="164"/>
                    </a:cubicBezTo>
                    <a:close/>
                    <a:moveTo>
                      <a:pt x="16" y="246"/>
                    </a:moveTo>
                    <a:cubicBezTo>
                      <a:pt x="7" y="246"/>
                      <a:pt x="0" y="253"/>
                      <a:pt x="0" y="262"/>
                    </a:cubicBezTo>
                    <a:cubicBezTo>
                      <a:pt x="0" y="271"/>
                      <a:pt x="7" y="278"/>
                      <a:pt x="16" y="278"/>
                    </a:cubicBezTo>
                    <a:cubicBezTo>
                      <a:pt x="25" y="278"/>
                      <a:pt x="32" y="271"/>
                      <a:pt x="32" y="262"/>
                    </a:cubicBezTo>
                    <a:cubicBezTo>
                      <a:pt x="32" y="253"/>
                      <a:pt x="25" y="246"/>
                      <a:pt x="16" y="246"/>
                    </a:cubicBezTo>
                    <a:close/>
                    <a:moveTo>
                      <a:pt x="16" y="328"/>
                    </a:moveTo>
                    <a:cubicBezTo>
                      <a:pt x="7" y="328"/>
                      <a:pt x="0" y="335"/>
                      <a:pt x="0" y="344"/>
                    </a:cubicBezTo>
                    <a:cubicBezTo>
                      <a:pt x="0" y="353"/>
                      <a:pt x="7" y="360"/>
                      <a:pt x="16" y="360"/>
                    </a:cubicBezTo>
                    <a:cubicBezTo>
                      <a:pt x="25" y="360"/>
                      <a:pt x="32" y="353"/>
                      <a:pt x="32" y="344"/>
                    </a:cubicBezTo>
                    <a:cubicBezTo>
                      <a:pt x="32" y="335"/>
                      <a:pt x="25" y="328"/>
                      <a:pt x="16" y="328"/>
                    </a:cubicBezTo>
                    <a:close/>
                    <a:moveTo>
                      <a:pt x="16" y="410"/>
                    </a:moveTo>
                    <a:cubicBezTo>
                      <a:pt x="7" y="410"/>
                      <a:pt x="0" y="417"/>
                      <a:pt x="0" y="426"/>
                    </a:cubicBezTo>
                    <a:cubicBezTo>
                      <a:pt x="0" y="435"/>
                      <a:pt x="7" y="442"/>
                      <a:pt x="16" y="442"/>
                    </a:cubicBezTo>
                    <a:cubicBezTo>
                      <a:pt x="25" y="442"/>
                      <a:pt x="32" y="435"/>
                      <a:pt x="32" y="426"/>
                    </a:cubicBezTo>
                    <a:cubicBezTo>
                      <a:pt x="32" y="417"/>
                      <a:pt x="25" y="410"/>
                      <a:pt x="16" y="410"/>
                    </a:cubicBezTo>
                    <a:close/>
                    <a:moveTo>
                      <a:pt x="16" y="492"/>
                    </a:moveTo>
                    <a:cubicBezTo>
                      <a:pt x="7" y="492"/>
                      <a:pt x="0" y="499"/>
                      <a:pt x="0" y="508"/>
                    </a:cubicBezTo>
                    <a:cubicBezTo>
                      <a:pt x="0" y="517"/>
                      <a:pt x="7" y="524"/>
                      <a:pt x="16" y="524"/>
                    </a:cubicBezTo>
                    <a:cubicBezTo>
                      <a:pt x="25" y="524"/>
                      <a:pt x="32" y="517"/>
                      <a:pt x="32" y="508"/>
                    </a:cubicBezTo>
                    <a:cubicBezTo>
                      <a:pt x="32" y="499"/>
                      <a:pt x="25" y="492"/>
                      <a:pt x="16" y="492"/>
                    </a:cubicBezTo>
                    <a:close/>
                    <a:moveTo>
                      <a:pt x="16" y="574"/>
                    </a:moveTo>
                    <a:cubicBezTo>
                      <a:pt x="7" y="574"/>
                      <a:pt x="0" y="581"/>
                      <a:pt x="0" y="590"/>
                    </a:cubicBezTo>
                    <a:cubicBezTo>
                      <a:pt x="0" y="599"/>
                      <a:pt x="7" y="606"/>
                      <a:pt x="16" y="606"/>
                    </a:cubicBezTo>
                    <a:cubicBezTo>
                      <a:pt x="25" y="606"/>
                      <a:pt x="32" y="599"/>
                      <a:pt x="32" y="590"/>
                    </a:cubicBezTo>
                    <a:cubicBezTo>
                      <a:pt x="32" y="581"/>
                      <a:pt x="25" y="574"/>
                      <a:pt x="16" y="574"/>
                    </a:cubicBezTo>
                    <a:close/>
                    <a:moveTo>
                      <a:pt x="16" y="656"/>
                    </a:moveTo>
                    <a:cubicBezTo>
                      <a:pt x="7" y="656"/>
                      <a:pt x="0" y="663"/>
                      <a:pt x="0" y="672"/>
                    </a:cubicBezTo>
                    <a:cubicBezTo>
                      <a:pt x="0" y="681"/>
                      <a:pt x="7" y="688"/>
                      <a:pt x="16" y="688"/>
                    </a:cubicBezTo>
                    <a:cubicBezTo>
                      <a:pt x="25" y="688"/>
                      <a:pt x="32" y="681"/>
                      <a:pt x="32" y="672"/>
                    </a:cubicBezTo>
                    <a:cubicBezTo>
                      <a:pt x="32" y="663"/>
                      <a:pt x="25" y="656"/>
                      <a:pt x="16" y="656"/>
                    </a:cubicBezTo>
                    <a:close/>
                    <a:moveTo>
                      <a:pt x="16" y="738"/>
                    </a:moveTo>
                    <a:cubicBezTo>
                      <a:pt x="7" y="738"/>
                      <a:pt x="0" y="745"/>
                      <a:pt x="0" y="754"/>
                    </a:cubicBezTo>
                    <a:cubicBezTo>
                      <a:pt x="0" y="763"/>
                      <a:pt x="7" y="770"/>
                      <a:pt x="16" y="770"/>
                    </a:cubicBezTo>
                    <a:cubicBezTo>
                      <a:pt x="25" y="770"/>
                      <a:pt x="32" y="763"/>
                      <a:pt x="32" y="754"/>
                    </a:cubicBezTo>
                    <a:cubicBezTo>
                      <a:pt x="32" y="745"/>
                      <a:pt x="25" y="738"/>
                      <a:pt x="16" y="738"/>
                    </a:cubicBezTo>
                    <a:close/>
                    <a:moveTo>
                      <a:pt x="16" y="820"/>
                    </a:moveTo>
                    <a:cubicBezTo>
                      <a:pt x="7" y="820"/>
                      <a:pt x="0" y="827"/>
                      <a:pt x="0" y="836"/>
                    </a:cubicBezTo>
                    <a:cubicBezTo>
                      <a:pt x="0" y="845"/>
                      <a:pt x="7" y="852"/>
                      <a:pt x="16" y="852"/>
                    </a:cubicBezTo>
                    <a:cubicBezTo>
                      <a:pt x="25" y="852"/>
                      <a:pt x="32" y="845"/>
                      <a:pt x="32" y="836"/>
                    </a:cubicBezTo>
                    <a:cubicBezTo>
                      <a:pt x="32" y="827"/>
                      <a:pt x="25" y="820"/>
                      <a:pt x="16" y="820"/>
                    </a:cubicBezTo>
                    <a:close/>
                    <a:moveTo>
                      <a:pt x="16" y="902"/>
                    </a:moveTo>
                    <a:cubicBezTo>
                      <a:pt x="7" y="902"/>
                      <a:pt x="0" y="909"/>
                      <a:pt x="0" y="918"/>
                    </a:cubicBezTo>
                    <a:cubicBezTo>
                      <a:pt x="0" y="927"/>
                      <a:pt x="7" y="934"/>
                      <a:pt x="16" y="934"/>
                    </a:cubicBezTo>
                    <a:cubicBezTo>
                      <a:pt x="25" y="934"/>
                      <a:pt x="32" y="927"/>
                      <a:pt x="32" y="918"/>
                    </a:cubicBezTo>
                    <a:cubicBezTo>
                      <a:pt x="32" y="909"/>
                      <a:pt x="25" y="902"/>
                      <a:pt x="16" y="902"/>
                    </a:cubicBezTo>
                    <a:close/>
                    <a:moveTo>
                      <a:pt x="16" y="984"/>
                    </a:moveTo>
                    <a:cubicBezTo>
                      <a:pt x="7" y="984"/>
                      <a:pt x="0" y="991"/>
                      <a:pt x="0" y="1000"/>
                    </a:cubicBezTo>
                    <a:cubicBezTo>
                      <a:pt x="0" y="1009"/>
                      <a:pt x="7" y="1016"/>
                      <a:pt x="16" y="1016"/>
                    </a:cubicBezTo>
                    <a:cubicBezTo>
                      <a:pt x="25" y="1016"/>
                      <a:pt x="32" y="1009"/>
                      <a:pt x="32" y="1000"/>
                    </a:cubicBezTo>
                    <a:cubicBezTo>
                      <a:pt x="32" y="991"/>
                      <a:pt x="25" y="984"/>
                      <a:pt x="16" y="984"/>
                    </a:cubicBezTo>
                    <a:close/>
                  </a:path>
                </a:pathLst>
              </a:custGeom>
              <a:solidFill>
                <a:schemeClr val="tx1">
                  <a:lumMod val="75000"/>
                  <a:lumOff val="2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33" name="Freeform 32"/>
              <p:cNvSpPr>
                <a:spLocks noEditPoints="1"/>
              </p:cNvSpPr>
              <p:nvPr/>
            </p:nvSpPr>
            <p:spPr bwMode="auto">
              <a:xfrm>
                <a:off x="6473337" y="2208907"/>
                <a:ext cx="75187" cy="3691851"/>
              </a:xfrm>
              <a:custGeom>
                <a:avLst/>
                <a:gdLst>
                  <a:gd name="T0" fmla="*/ 16 w 21"/>
                  <a:gd name="T1" fmla="*/ 246 h 1016"/>
                  <a:gd name="T2" fmla="*/ 9 w 21"/>
                  <a:gd name="T3" fmla="*/ 262 h 1016"/>
                  <a:gd name="T4" fmla="*/ 16 w 21"/>
                  <a:gd name="T5" fmla="*/ 278 h 1016"/>
                  <a:gd name="T6" fmla="*/ 16 w 21"/>
                  <a:gd name="T7" fmla="*/ 524 h 1016"/>
                  <a:gd name="T8" fmla="*/ 9 w 21"/>
                  <a:gd name="T9" fmla="*/ 508 h 1016"/>
                  <a:gd name="T10" fmla="*/ 16 w 21"/>
                  <a:gd name="T11" fmla="*/ 492 h 1016"/>
                  <a:gd name="T12" fmla="*/ 16 w 21"/>
                  <a:gd name="T13" fmla="*/ 524 h 1016"/>
                  <a:gd name="T14" fmla="*/ 21 w 21"/>
                  <a:gd name="T15" fmla="*/ 359 h 1016"/>
                  <a:gd name="T16" fmla="*/ 21 w 21"/>
                  <a:gd name="T17" fmla="*/ 329 h 1016"/>
                  <a:gd name="T18" fmla="*/ 0 w 21"/>
                  <a:gd name="T19" fmla="*/ 344 h 1016"/>
                  <a:gd name="T20" fmla="*/ 16 w 21"/>
                  <a:gd name="T21" fmla="*/ 442 h 1016"/>
                  <a:gd name="T22" fmla="*/ 9 w 21"/>
                  <a:gd name="T23" fmla="*/ 426 h 1016"/>
                  <a:gd name="T24" fmla="*/ 16 w 21"/>
                  <a:gd name="T25" fmla="*/ 410 h 1016"/>
                  <a:gd name="T26" fmla="*/ 16 w 21"/>
                  <a:gd name="T27" fmla="*/ 442 h 1016"/>
                  <a:gd name="T28" fmla="*/ 21 w 21"/>
                  <a:gd name="T29" fmla="*/ 113 h 1016"/>
                  <a:gd name="T30" fmla="*/ 21 w 21"/>
                  <a:gd name="T31" fmla="*/ 83 h 1016"/>
                  <a:gd name="T32" fmla="*/ 0 w 21"/>
                  <a:gd name="T33" fmla="*/ 98 h 1016"/>
                  <a:gd name="T34" fmla="*/ 16 w 21"/>
                  <a:gd name="T35" fmla="*/ 32 h 1016"/>
                  <a:gd name="T36" fmla="*/ 9 w 21"/>
                  <a:gd name="T37" fmla="*/ 16 h 1016"/>
                  <a:gd name="T38" fmla="*/ 16 w 21"/>
                  <a:gd name="T39" fmla="*/ 0 h 1016"/>
                  <a:gd name="T40" fmla="*/ 16 w 21"/>
                  <a:gd name="T41" fmla="*/ 32 h 1016"/>
                  <a:gd name="T42" fmla="*/ 21 w 21"/>
                  <a:gd name="T43" fmla="*/ 195 h 1016"/>
                  <a:gd name="T44" fmla="*/ 21 w 21"/>
                  <a:gd name="T45" fmla="*/ 165 h 1016"/>
                  <a:gd name="T46" fmla="*/ 0 w 21"/>
                  <a:gd name="T47" fmla="*/ 180 h 1016"/>
                  <a:gd name="T48" fmla="*/ 16 w 21"/>
                  <a:gd name="T49" fmla="*/ 934 h 1016"/>
                  <a:gd name="T50" fmla="*/ 9 w 21"/>
                  <a:gd name="T51" fmla="*/ 918 h 1016"/>
                  <a:gd name="T52" fmla="*/ 16 w 21"/>
                  <a:gd name="T53" fmla="*/ 902 h 1016"/>
                  <a:gd name="T54" fmla="*/ 16 w 21"/>
                  <a:gd name="T55" fmla="*/ 934 h 1016"/>
                  <a:gd name="T56" fmla="*/ 21 w 21"/>
                  <a:gd name="T57" fmla="*/ 985 h 1016"/>
                  <a:gd name="T58" fmla="*/ 0 w 21"/>
                  <a:gd name="T59" fmla="*/ 1000 h 1016"/>
                  <a:gd name="T60" fmla="*/ 21 w 21"/>
                  <a:gd name="T61" fmla="*/ 1015 h 1016"/>
                  <a:gd name="T62" fmla="*/ 16 w 21"/>
                  <a:gd name="T63" fmla="*/ 852 h 1016"/>
                  <a:gd name="T64" fmla="*/ 9 w 21"/>
                  <a:gd name="T65" fmla="*/ 836 h 1016"/>
                  <a:gd name="T66" fmla="*/ 16 w 21"/>
                  <a:gd name="T67" fmla="*/ 820 h 1016"/>
                  <a:gd name="T68" fmla="*/ 16 w 21"/>
                  <a:gd name="T69" fmla="*/ 852 h 1016"/>
                  <a:gd name="T70" fmla="*/ 21 w 21"/>
                  <a:gd name="T71" fmla="*/ 687 h 1016"/>
                  <a:gd name="T72" fmla="*/ 21 w 21"/>
                  <a:gd name="T73" fmla="*/ 657 h 1016"/>
                  <a:gd name="T74" fmla="*/ 0 w 21"/>
                  <a:gd name="T75" fmla="*/ 672 h 1016"/>
                  <a:gd name="T76" fmla="*/ 16 w 21"/>
                  <a:gd name="T77" fmla="*/ 770 h 1016"/>
                  <a:gd name="T78" fmla="*/ 9 w 21"/>
                  <a:gd name="T79" fmla="*/ 754 h 1016"/>
                  <a:gd name="T80" fmla="*/ 16 w 21"/>
                  <a:gd name="T81" fmla="*/ 738 h 1016"/>
                  <a:gd name="T82" fmla="*/ 16 w 21"/>
                  <a:gd name="T83" fmla="*/ 770 h 1016"/>
                  <a:gd name="T84" fmla="*/ 21 w 21"/>
                  <a:gd name="T85" fmla="*/ 605 h 1016"/>
                  <a:gd name="T86" fmla="*/ 21 w 21"/>
                  <a:gd name="T87" fmla="*/ 575 h 1016"/>
                  <a:gd name="T88" fmla="*/ 0 w 21"/>
                  <a:gd name="T89" fmla="*/ 590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 h="1016">
                    <a:moveTo>
                      <a:pt x="0" y="262"/>
                    </a:moveTo>
                    <a:cubicBezTo>
                      <a:pt x="0" y="253"/>
                      <a:pt x="7" y="246"/>
                      <a:pt x="16" y="246"/>
                    </a:cubicBezTo>
                    <a:cubicBezTo>
                      <a:pt x="18" y="246"/>
                      <a:pt x="19" y="247"/>
                      <a:pt x="21" y="247"/>
                    </a:cubicBezTo>
                    <a:cubicBezTo>
                      <a:pt x="14" y="249"/>
                      <a:pt x="9" y="255"/>
                      <a:pt x="9" y="262"/>
                    </a:cubicBezTo>
                    <a:cubicBezTo>
                      <a:pt x="9" y="269"/>
                      <a:pt x="14" y="275"/>
                      <a:pt x="21" y="277"/>
                    </a:cubicBezTo>
                    <a:cubicBezTo>
                      <a:pt x="19" y="278"/>
                      <a:pt x="18" y="278"/>
                      <a:pt x="16" y="278"/>
                    </a:cubicBezTo>
                    <a:cubicBezTo>
                      <a:pt x="7" y="278"/>
                      <a:pt x="0" y="271"/>
                      <a:pt x="0" y="262"/>
                    </a:cubicBezTo>
                    <a:close/>
                    <a:moveTo>
                      <a:pt x="16" y="524"/>
                    </a:moveTo>
                    <a:cubicBezTo>
                      <a:pt x="18" y="524"/>
                      <a:pt x="19" y="524"/>
                      <a:pt x="21" y="523"/>
                    </a:cubicBezTo>
                    <a:cubicBezTo>
                      <a:pt x="14" y="521"/>
                      <a:pt x="9" y="515"/>
                      <a:pt x="9" y="508"/>
                    </a:cubicBezTo>
                    <a:cubicBezTo>
                      <a:pt x="9" y="501"/>
                      <a:pt x="14" y="495"/>
                      <a:pt x="21" y="493"/>
                    </a:cubicBezTo>
                    <a:cubicBezTo>
                      <a:pt x="19" y="493"/>
                      <a:pt x="18" y="492"/>
                      <a:pt x="16" y="492"/>
                    </a:cubicBezTo>
                    <a:cubicBezTo>
                      <a:pt x="7" y="492"/>
                      <a:pt x="0" y="499"/>
                      <a:pt x="0" y="508"/>
                    </a:cubicBezTo>
                    <a:cubicBezTo>
                      <a:pt x="0" y="517"/>
                      <a:pt x="7" y="524"/>
                      <a:pt x="16" y="524"/>
                    </a:cubicBezTo>
                    <a:close/>
                    <a:moveTo>
                      <a:pt x="16" y="360"/>
                    </a:moveTo>
                    <a:cubicBezTo>
                      <a:pt x="18" y="360"/>
                      <a:pt x="19" y="360"/>
                      <a:pt x="21" y="359"/>
                    </a:cubicBezTo>
                    <a:cubicBezTo>
                      <a:pt x="14" y="357"/>
                      <a:pt x="9" y="351"/>
                      <a:pt x="9" y="344"/>
                    </a:cubicBezTo>
                    <a:cubicBezTo>
                      <a:pt x="9" y="337"/>
                      <a:pt x="14" y="331"/>
                      <a:pt x="21" y="329"/>
                    </a:cubicBezTo>
                    <a:cubicBezTo>
                      <a:pt x="19" y="329"/>
                      <a:pt x="18" y="328"/>
                      <a:pt x="16" y="328"/>
                    </a:cubicBezTo>
                    <a:cubicBezTo>
                      <a:pt x="7" y="328"/>
                      <a:pt x="0" y="335"/>
                      <a:pt x="0" y="344"/>
                    </a:cubicBezTo>
                    <a:cubicBezTo>
                      <a:pt x="0" y="353"/>
                      <a:pt x="7" y="360"/>
                      <a:pt x="16" y="360"/>
                    </a:cubicBezTo>
                    <a:close/>
                    <a:moveTo>
                      <a:pt x="16" y="442"/>
                    </a:moveTo>
                    <a:cubicBezTo>
                      <a:pt x="18" y="442"/>
                      <a:pt x="19" y="442"/>
                      <a:pt x="21" y="441"/>
                    </a:cubicBezTo>
                    <a:cubicBezTo>
                      <a:pt x="14" y="439"/>
                      <a:pt x="9" y="433"/>
                      <a:pt x="9" y="426"/>
                    </a:cubicBezTo>
                    <a:cubicBezTo>
                      <a:pt x="9" y="419"/>
                      <a:pt x="14" y="413"/>
                      <a:pt x="21" y="411"/>
                    </a:cubicBezTo>
                    <a:cubicBezTo>
                      <a:pt x="19" y="411"/>
                      <a:pt x="18" y="410"/>
                      <a:pt x="16" y="410"/>
                    </a:cubicBezTo>
                    <a:cubicBezTo>
                      <a:pt x="7" y="410"/>
                      <a:pt x="0" y="417"/>
                      <a:pt x="0" y="426"/>
                    </a:cubicBezTo>
                    <a:cubicBezTo>
                      <a:pt x="0" y="435"/>
                      <a:pt x="7" y="442"/>
                      <a:pt x="16" y="442"/>
                    </a:cubicBezTo>
                    <a:close/>
                    <a:moveTo>
                      <a:pt x="16" y="114"/>
                    </a:moveTo>
                    <a:cubicBezTo>
                      <a:pt x="18" y="114"/>
                      <a:pt x="19" y="114"/>
                      <a:pt x="21" y="113"/>
                    </a:cubicBezTo>
                    <a:cubicBezTo>
                      <a:pt x="14" y="111"/>
                      <a:pt x="9" y="105"/>
                      <a:pt x="9" y="98"/>
                    </a:cubicBezTo>
                    <a:cubicBezTo>
                      <a:pt x="9" y="91"/>
                      <a:pt x="14" y="85"/>
                      <a:pt x="21" y="83"/>
                    </a:cubicBezTo>
                    <a:cubicBezTo>
                      <a:pt x="19" y="83"/>
                      <a:pt x="18" y="82"/>
                      <a:pt x="16" y="82"/>
                    </a:cubicBezTo>
                    <a:cubicBezTo>
                      <a:pt x="7" y="82"/>
                      <a:pt x="0" y="89"/>
                      <a:pt x="0" y="98"/>
                    </a:cubicBezTo>
                    <a:cubicBezTo>
                      <a:pt x="0" y="107"/>
                      <a:pt x="7" y="114"/>
                      <a:pt x="16" y="114"/>
                    </a:cubicBezTo>
                    <a:close/>
                    <a:moveTo>
                      <a:pt x="16" y="32"/>
                    </a:moveTo>
                    <a:cubicBezTo>
                      <a:pt x="18" y="32"/>
                      <a:pt x="19" y="32"/>
                      <a:pt x="21" y="31"/>
                    </a:cubicBezTo>
                    <a:cubicBezTo>
                      <a:pt x="14" y="29"/>
                      <a:pt x="9" y="23"/>
                      <a:pt x="9" y="16"/>
                    </a:cubicBezTo>
                    <a:cubicBezTo>
                      <a:pt x="9" y="9"/>
                      <a:pt x="14" y="3"/>
                      <a:pt x="21" y="1"/>
                    </a:cubicBezTo>
                    <a:cubicBezTo>
                      <a:pt x="19" y="1"/>
                      <a:pt x="18" y="0"/>
                      <a:pt x="16" y="0"/>
                    </a:cubicBezTo>
                    <a:cubicBezTo>
                      <a:pt x="7" y="0"/>
                      <a:pt x="0" y="7"/>
                      <a:pt x="0" y="16"/>
                    </a:cubicBezTo>
                    <a:cubicBezTo>
                      <a:pt x="0" y="25"/>
                      <a:pt x="7" y="32"/>
                      <a:pt x="16" y="32"/>
                    </a:cubicBezTo>
                    <a:close/>
                    <a:moveTo>
                      <a:pt x="16" y="196"/>
                    </a:moveTo>
                    <a:cubicBezTo>
                      <a:pt x="18" y="196"/>
                      <a:pt x="19" y="196"/>
                      <a:pt x="21" y="195"/>
                    </a:cubicBezTo>
                    <a:cubicBezTo>
                      <a:pt x="14" y="193"/>
                      <a:pt x="9" y="187"/>
                      <a:pt x="9" y="180"/>
                    </a:cubicBezTo>
                    <a:cubicBezTo>
                      <a:pt x="9" y="173"/>
                      <a:pt x="14" y="167"/>
                      <a:pt x="21" y="165"/>
                    </a:cubicBezTo>
                    <a:cubicBezTo>
                      <a:pt x="19" y="165"/>
                      <a:pt x="18" y="164"/>
                      <a:pt x="16" y="164"/>
                    </a:cubicBezTo>
                    <a:cubicBezTo>
                      <a:pt x="7" y="164"/>
                      <a:pt x="0" y="171"/>
                      <a:pt x="0" y="180"/>
                    </a:cubicBezTo>
                    <a:cubicBezTo>
                      <a:pt x="0" y="189"/>
                      <a:pt x="7" y="196"/>
                      <a:pt x="16" y="196"/>
                    </a:cubicBezTo>
                    <a:close/>
                    <a:moveTo>
                      <a:pt x="16" y="934"/>
                    </a:moveTo>
                    <a:cubicBezTo>
                      <a:pt x="18" y="934"/>
                      <a:pt x="19" y="934"/>
                      <a:pt x="21" y="933"/>
                    </a:cubicBezTo>
                    <a:cubicBezTo>
                      <a:pt x="14" y="931"/>
                      <a:pt x="9" y="925"/>
                      <a:pt x="9" y="918"/>
                    </a:cubicBezTo>
                    <a:cubicBezTo>
                      <a:pt x="9" y="911"/>
                      <a:pt x="14" y="905"/>
                      <a:pt x="21" y="903"/>
                    </a:cubicBezTo>
                    <a:cubicBezTo>
                      <a:pt x="19" y="903"/>
                      <a:pt x="18" y="902"/>
                      <a:pt x="16" y="902"/>
                    </a:cubicBezTo>
                    <a:cubicBezTo>
                      <a:pt x="7" y="902"/>
                      <a:pt x="0" y="909"/>
                      <a:pt x="0" y="918"/>
                    </a:cubicBezTo>
                    <a:cubicBezTo>
                      <a:pt x="0" y="927"/>
                      <a:pt x="7" y="934"/>
                      <a:pt x="16" y="934"/>
                    </a:cubicBezTo>
                    <a:close/>
                    <a:moveTo>
                      <a:pt x="9" y="1000"/>
                    </a:moveTo>
                    <a:cubicBezTo>
                      <a:pt x="9" y="993"/>
                      <a:pt x="14" y="987"/>
                      <a:pt x="21" y="985"/>
                    </a:cubicBezTo>
                    <a:cubicBezTo>
                      <a:pt x="19" y="985"/>
                      <a:pt x="18" y="984"/>
                      <a:pt x="16" y="984"/>
                    </a:cubicBezTo>
                    <a:cubicBezTo>
                      <a:pt x="7" y="984"/>
                      <a:pt x="0" y="991"/>
                      <a:pt x="0" y="1000"/>
                    </a:cubicBezTo>
                    <a:cubicBezTo>
                      <a:pt x="0" y="1009"/>
                      <a:pt x="7" y="1016"/>
                      <a:pt x="16" y="1016"/>
                    </a:cubicBezTo>
                    <a:cubicBezTo>
                      <a:pt x="18" y="1016"/>
                      <a:pt x="19" y="1016"/>
                      <a:pt x="21" y="1015"/>
                    </a:cubicBezTo>
                    <a:cubicBezTo>
                      <a:pt x="14" y="1013"/>
                      <a:pt x="9" y="1007"/>
                      <a:pt x="9" y="1000"/>
                    </a:cubicBezTo>
                    <a:close/>
                    <a:moveTo>
                      <a:pt x="16" y="852"/>
                    </a:moveTo>
                    <a:cubicBezTo>
                      <a:pt x="18" y="852"/>
                      <a:pt x="19" y="852"/>
                      <a:pt x="21" y="851"/>
                    </a:cubicBezTo>
                    <a:cubicBezTo>
                      <a:pt x="14" y="849"/>
                      <a:pt x="9" y="843"/>
                      <a:pt x="9" y="836"/>
                    </a:cubicBezTo>
                    <a:cubicBezTo>
                      <a:pt x="9" y="829"/>
                      <a:pt x="14" y="823"/>
                      <a:pt x="21" y="821"/>
                    </a:cubicBezTo>
                    <a:cubicBezTo>
                      <a:pt x="19" y="821"/>
                      <a:pt x="18" y="820"/>
                      <a:pt x="16" y="820"/>
                    </a:cubicBezTo>
                    <a:cubicBezTo>
                      <a:pt x="7" y="820"/>
                      <a:pt x="0" y="827"/>
                      <a:pt x="0" y="836"/>
                    </a:cubicBezTo>
                    <a:cubicBezTo>
                      <a:pt x="0" y="845"/>
                      <a:pt x="7" y="852"/>
                      <a:pt x="16" y="852"/>
                    </a:cubicBezTo>
                    <a:close/>
                    <a:moveTo>
                      <a:pt x="16" y="688"/>
                    </a:moveTo>
                    <a:cubicBezTo>
                      <a:pt x="18" y="688"/>
                      <a:pt x="19" y="688"/>
                      <a:pt x="21" y="687"/>
                    </a:cubicBezTo>
                    <a:cubicBezTo>
                      <a:pt x="14" y="685"/>
                      <a:pt x="9" y="679"/>
                      <a:pt x="9" y="672"/>
                    </a:cubicBezTo>
                    <a:cubicBezTo>
                      <a:pt x="9" y="665"/>
                      <a:pt x="14" y="659"/>
                      <a:pt x="21" y="657"/>
                    </a:cubicBezTo>
                    <a:cubicBezTo>
                      <a:pt x="19" y="657"/>
                      <a:pt x="18" y="656"/>
                      <a:pt x="16" y="656"/>
                    </a:cubicBezTo>
                    <a:cubicBezTo>
                      <a:pt x="7" y="656"/>
                      <a:pt x="0" y="663"/>
                      <a:pt x="0" y="672"/>
                    </a:cubicBezTo>
                    <a:cubicBezTo>
                      <a:pt x="0" y="681"/>
                      <a:pt x="7" y="688"/>
                      <a:pt x="16" y="688"/>
                    </a:cubicBezTo>
                    <a:close/>
                    <a:moveTo>
                      <a:pt x="16" y="770"/>
                    </a:moveTo>
                    <a:cubicBezTo>
                      <a:pt x="18" y="770"/>
                      <a:pt x="19" y="770"/>
                      <a:pt x="21" y="769"/>
                    </a:cubicBezTo>
                    <a:cubicBezTo>
                      <a:pt x="14" y="767"/>
                      <a:pt x="9" y="761"/>
                      <a:pt x="9" y="754"/>
                    </a:cubicBezTo>
                    <a:cubicBezTo>
                      <a:pt x="9" y="747"/>
                      <a:pt x="14" y="741"/>
                      <a:pt x="21" y="739"/>
                    </a:cubicBezTo>
                    <a:cubicBezTo>
                      <a:pt x="19" y="739"/>
                      <a:pt x="18" y="738"/>
                      <a:pt x="16" y="738"/>
                    </a:cubicBezTo>
                    <a:cubicBezTo>
                      <a:pt x="7" y="738"/>
                      <a:pt x="0" y="745"/>
                      <a:pt x="0" y="754"/>
                    </a:cubicBezTo>
                    <a:cubicBezTo>
                      <a:pt x="0" y="763"/>
                      <a:pt x="7" y="770"/>
                      <a:pt x="16" y="770"/>
                    </a:cubicBezTo>
                    <a:close/>
                    <a:moveTo>
                      <a:pt x="16" y="606"/>
                    </a:moveTo>
                    <a:cubicBezTo>
                      <a:pt x="18" y="606"/>
                      <a:pt x="19" y="606"/>
                      <a:pt x="21" y="605"/>
                    </a:cubicBezTo>
                    <a:cubicBezTo>
                      <a:pt x="14" y="603"/>
                      <a:pt x="9" y="597"/>
                      <a:pt x="9" y="590"/>
                    </a:cubicBezTo>
                    <a:cubicBezTo>
                      <a:pt x="9" y="583"/>
                      <a:pt x="14" y="577"/>
                      <a:pt x="21" y="575"/>
                    </a:cubicBezTo>
                    <a:cubicBezTo>
                      <a:pt x="19" y="575"/>
                      <a:pt x="18" y="574"/>
                      <a:pt x="16" y="574"/>
                    </a:cubicBezTo>
                    <a:cubicBezTo>
                      <a:pt x="7" y="574"/>
                      <a:pt x="0" y="581"/>
                      <a:pt x="0" y="590"/>
                    </a:cubicBezTo>
                    <a:cubicBezTo>
                      <a:pt x="0" y="599"/>
                      <a:pt x="7" y="606"/>
                      <a:pt x="16" y="606"/>
                    </a:cubicBezTo>
                    <a:close/>
                  </a:path>
                </a:pathLst>
              </a:custGeom>
              <a:solidFill>
                <a:schemeClr val="bg1">
                  <a:lumMod val="50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34" name="Freeform 33"/>
              <p:cNvSpPr>
                <a:spLocks noEditPoints="1"/>
              </p:cNvSpPr>
              <p:nvPr/>
            </p:nvSpPr>
            <p:spPr bwMode="auto">
              <a:xfrm>
                <a:off x="5986921" y="2208907"/>
                <a:ext cx="116617" cy="3691851"/>
              </a:xfrm>
              <a:custGeom>
                <a:avLst/>
                <a:gdLst>
                  <a:gd name="T0" fmla="*/ 0 w 32"/>
                  <a:gd name="T1" fmla="*/ 16 h 1016"/>
                  <a:gd name="T2" fmla="*/ 32 w 32"/>
                  <a:gd name="T3" fmla="*/ 16 h 1016"/>
                  <a:gd name="T4" fmla="*/ 0 w 32"/>
                  <a:gd name="T5" fmla="*/ 98 h 1016"/>
                  <a:gd name="T6" fmla="*/ 32 w 32"/>
                  <a:gd name="T7" fmla="*/ 98 h 1016"/>
                  <a:gd name="T8" fmla="*/ 0 w 32"/>
                  <a:gd name="T9" fmla="*/ 98 h 1016"/>
                  <a:gd name="T10" fmla="*/ 16 w 32"/>
                  <a:gd name="T11" fmla="*/ 196 h 1016"/>
                  <a:gd name="T12" fmla="*/ 16 w 32"/>
                  <a:gd name="T13" fmla="*/ 164 h 1016"/>
                  <a:gd name="T14" fmla="*/ 0 w 32"/>
                  <a:gd name="T15" fmla="*/ 262 h 1016"/>
                  <a:gd name="T16" fmla="*/ 32 w 32"/>
                  <a:gd name="T17" fmla="*/ 262 h 1016"/>
                  <a:gd name="T18" fmla="*/ 0 w 32"/>
                  <a:gd name="T19" fmla="*/ 262 h 1016"/>
                  <a:gd name="T20" fmla="*/ 16 w 32"/>
                  <a:gd name="T21" fmla="*/ 360 h 1016"/>
                  <a:gd name="T22" fmla="*/ 16 w 32"/>
                  <a:gd name="T23" fmla="*/ 328 h 1016"/>
                  <a:gd name="T24" fmla="*/ 0 w 32"/>
                  <a:gd name="T25" fmla="*/ 426 h 1016"/>
                  <a:gd name="T26" fmla="*/ 32 w 32"/>
                  <a:gd name="T27" fmla="*/ 426 h 1016"/>
                  <a:gd name="T28" fmla="*/ 0 w 32"/>
                  <a:gd name="T29" fmla="*/ 426 h 1016"/>
                  <a:gd name="T30" fmla="*/ 16 w 32"/>
                  <a:gd name="T31" fmla="*/ 524 h 1016"/>
                  <a:gd name="T32" fmla="*/ 16 w 32"/>
                  <a:gd name="T33" fmla="*/ 492 h 1016"/>
                  <a:gd name="T34" fmla="*/ 0 w 32"/>
                  <a:gd name="T35" fmla="*/ 590 h 1016"/>
                  <a:gd name="T36" fmla="*/ 32 w 32"/>
                  <a:gd name="T37" fmla="*/ 590 h 1016"/>
                  <a:gd name="T38" fmla="*/ 0 w 32"/>
                  <a:gd name="T39" fmla="*/ 590 h 1016"/>
                  <a:gd name="T40" fmla="*/ 16 w 32"/>
                  <a:gd name="T41" fmla="*/ 688 h 1016"/>
                  <a:gd name="T42" fmla="*/ 16 w 32"/>
                  <a:gd name="T43" fmla="*/ 656 h 1016"/>
                  <a:gd name="T44" fmla="*/ 0 w 32"/>
                  <a:gd name="T45" fmla="*/ 754 h 1016"/>
                  <a:gd name="T46" fmla="*/ 32 w 32"/>
                  <a:gd name="T47" fmla="*/ 754 h 1016"/>
                  <a:gd name="T48" fmla="*/ 0 w 32"/>
                  <a:gd name="T49" fmla="*/ 754 h 1016"/>
                  <a:gd name="T50" fmla="*/ 16 w 32"/>
                  <a:gd name="T51" fmla="*/ 852 h 1016"/>
                  <a:gd name="T52" fmla="*/ 16 w 32"/>
                  <a:gd name="T53" fmla="*/ 820 h 1016"/>
                  <a:gd name="T54" fmla="*/ 0 w 32"/>
                  <a:gd name="T55" fmla="*/ 918 h 1016"/>
                  <a:gd name="T56" fmla="*/ 32 w 32"/>
                  <a:gd name="T57" fmla="*/ 918 h 1016"/>
                  <a:gd name="T58" fmla="*/ 0 w 32"/>
                  <a:gd name="T59" fmla="*/ 918 h 1016"/>
                  <a:gd name="T60" fmla="*/ 16 w 32"/>
                  <a:gd name="T61" fmla="*/ 1016 h 1016"/>
                  <a:gd name="T62" fmla="*/ 16 w 32"/>
                  <a:gd name="T63" fmla="*/ 984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1016">
                    <a:moveTo>
                      <a:pt x="16" y="32"/>
                    </a:moveTo>
                    <a:cubicBezTo>
                      <a:pt x="8" y="32"/>
                      <a:pt x="0" y="25"/>
                      <a:pt x="0" y="16"/>
                    </a:cubicBezTo>
                    <a:cubicBezTo>
                      <a:pt x="0" y="7"/>
                      <a:pt x="8" y="0"/>
                      <a:pt x="16" y="0"/>
                    </a:cubicBezTo>
                    <a:cubicBezTo>
                      <a:pt x="25" y="0"/>
                      <a:pt x="32" y="7"/>
                      <a:pt x="32" y="16"/>
                    </a:cubicBezTo>
                    <a:cubicBezTo>
                      <a:pt x="32" y="25"/>
                      <a:pt x="25" y="32"/>
                      <a:pt x="16" y="32"/>
                    </a:cubicBezTo>
                    <a:close/>
                    <a:moveTo>
                      <a:pt x="0" y="98"/>
                    </a:moveTo>
                    <a:cubicBezTo>
                      <a:pt x="0" y="107"/>
                      <a:pt x="8" y="114"/>
                      <a:pt x="16" y="114"/>
                    </a:cubicBezTo>
                    <a:cubicBezTo>
                      <a:pt x="25" y="114"/>
                      <a:pt x="32" y="107"/>
                      <a:pt x="32" y="98"/>
                    </a:cubicBezTo>
                    <a:cubicBezTo>
                      <a:pt x="32" y="89"/>
                      <a:pt x="25" y="82"/>
                      <a:pt x="16" y="82"/>
                    </a:cubicBezTo>
                    <a:cubicBezTo>
                      <a:pt x="8" y="82"/>
                      <a:pt x="0" y="89"/>
                      <a:pt x="0" y="98"/>
                    </a:cubicBezTo>
                    <a:close/>
                    <a:moveTo>
                      <a:pt x="0" y="180"/>
                    </a:moveTo>
                    <a:cubicBezTo>
                      <a:pt x="0" y="189"/>
                      <a:pt x="8" y="196"/>
                      <a:pt x="16" y="196"/>
                    </a:cubicBezTo>
                    <a:cubicBezTo>
                      <a:pt x="25" y="196"/>
                      <a:pt x="32" y="189"/>
                      <a:pt x="32" y="180"/>
                    </a:cubicBezTo>
                    <a:cubicBezTo>
                      <a:pt x="32" y="171"/>
                      <a:pt x="25" y="164"/>
                      <a:pt x="16" y="164"/>
                    </a:cubicBezTo>
                    <a:cubicBezTo>
                      <a:pt x="8" y="164"/>
                      <a:pt x="0" y="171"/>
                      <a:pt x="0" y="180"/>
                    </a:cubicBezTo>
                    <a:close/>
                    <a:moveTo>
                      <a:pt x="0" y="262"/>
                    </a:moveTo>
                    <a:cubicBezTo>
                      <a:pt x="0" y="271"/>
                      <a:pt x="8" y="278"/>
                      <a:pt x="16" y="278"/>
                    </a:cubicBezTo>
                    <a:cubicBezTo>
                      <a:pt x="25" y="278"/>
                      <a:pt x="32" y="271"/>
                      <a:pt x="32" y="262"/>
                    </a:cubicBezTo>
                    <a:cubicBezTo>
                      <a:pt x="32" y="253"/>
                      <a:pt x="25" y="246"/>
                      <a:pt x="16" y="246"/>
                    </a:cubicBezTo>
                    <a:cubicBezTo>
                      <a:pt x="8" y="246"/>
                      <a:pt x="0" y="253"/>
                      <a:pt x="0" y="262"/>
                    </a:cubicBezTo>
                    <a:close/>
                    <a:moveTo>
                      <a:pt x="0" y="344"/>
                    </a:moveTo>
                    <a:cubicBezTo>
                      <a:pt x="0" y="353"/>
                      <a:pt x="8" y="360"/>
                      <a:pt x="16" y="360"/>
                    </a:cubicBezTo>
                    <a:cubicBezTo>
                      <a:pt x="25" y="360"/>
                      <a:pt x="32" y="353"/>
                      <a:pt x="32" y="344"/>
                    </a:cubicBezTo>
                    <a:cubicBezTo>
                      <a:pt x="32" y="335"/>
                      <a:pt x="25" y="328"/>
                      <a:pt x="16" y="328"/>
                    </a:cubicBezTo>
                    <a:cubicBezTo>
                      <a:pt x="8" y="328"/>
                      <a:pt x="0" y="335"/>
                      <a:pt x="0" y="344"/>
                    </a:cubicBezTo>
                    <a:close/>
                    <a:moveTo>
                      <a:pt x="0" y="426"/>
                    </a:moveTo>
                    <a:cubicBezTo>
                      <a:pt x="0" y="435"/>
                      <a:pt x="8" y="442"/>
                      <a:pt x="16" y="442"/>
                    </a:cubicBezTo>
                    <a:cubicBezTo>
                      <a:pt x="25" y="442"/>
                      <a:pt x="32" y="435"/>
                      <a:pt x="32" y="426"/>
                    </a:cubicBezTo>
                    <a:cubicBezTo>
                      <a:pt x="32" y="417"/>
                      <a:pt x="25" y="410"/>
                      <a:pt x="16" y="410"/>
                    </a:cubicBezTo>
                    <a:cubicBezTo>
                      <a:pt x="8" y="410"/>
                      <a:pt x="0" y="417"/>
                      <a:pt x="0" y="426"/>
                    </a:cubicBezTo>
                    <a:close/>
                    <a:moveTo>
                      <a:pt x="0" y="508"/>
                    </a:moveTo>
                    <a:cubicBezTo>
                      <a:pt x="0" y="517"/>
                      <a:pt x="8" y="524"/>
                      <a:pt x="16" y="524"/>
                    </a:cubicBezTo>
                    <a:cubicBezTo>
                      <a:pt x="25" y="524"/>
                      <a:pt x="32" y="517"/>
                      <a:pt x="32" y="508"/>
                    </a:cubicBezTo>
                    <a:cubicBezTo>
                      <a:pt x="32" y="499"/>
                      <a:pt x="25" y="492"/>
                      <a:pt x="16" y="492"/>
                    </a:cubicBezTo>
                    <a:cubicBezTo>
                      <a:pt x="8" y="492"/>
                      <a:pt x="0" y="499"/>
                      <a:pt x="0" y="508"/>
                    </a:cubicBezTo>
                    <a:close/>
                    <a:moveTo>
                      <a:pt x="0" y="590"/>
                    </a:moveTo>
                    <a:cubicBezTo>
                      <a:pt x="0" y="599"/>
                      <a:pt x="8" y="606"/>
                      <a:pt x="16" y="606"/>
                    </a:cubicBezTo>
                    <a:cubicBezTo>
                      <a:pt x="25" y="606"/>
                      <a:pt x="32" y="599"/>
                      <a:pt x="32" y="590"/>
                    </a:cubicBezTo>
                    <a:cubicBezTo>
                      <a:pt x="32" y="581"/>
                      <a:pt x="25" y="574"/>
                      <a:pt x="16" y="574"/>
                    </a:cubicBezTo>
                    <a:cubicBezTo>
                      <a:pt x="8" y="574"/>
                      <a:pt x="0" y="581"/>
                      <a:pt x="0" y="590"/>
                    </a:cubicBezTo>
                    <a:close/>
                    <a:moveTo>
                      <a:pt x="0" y="672"/>
                    </a:moveTo>
                    <a:cubicBezTo>
                      <a:pt x="0" y="681"/>
                      <a:pt x="8" y="688"/>
                      <a:pt x="16" y="688"/>
                    </a:cubicBezTo>
                    <a:cubicBezTo>
                      <a:pt x="25" y="688"/>
                      <a:pt x="32" y="681"/>
                      <a:pt x="32" y="672"/>
                    </a:cubicBezTo>
                    <a:cubicBezTo>
                      <a:pt x="32" y="663"/>
                      <a:pt x="25" y="656"/>
                      <a:pt x="16" y="656"/>
                    </a:cubicBezTo>
                    <a:cubicBezTo>
                      <a:pt x="8" y="656"/>
                      <a:pt x="0" y="663"/>
                      <a:pt x="0" y="672"/>
                    </a:cubicBezTo>
                    <a:close/>
                    <a:moveTo>
                      <a:pt x="0" y="754"/>
                    </a:moveTo>
                    <a:cubicBezTo>
                      <a:pt x="0" y="763"/>
                      <a:pt x="8" y="770"/>
                      <a:pt x="16" y="770"/>
                    </a:cubicBezTo>
                    <a:cubicBezTo>
                      <a:pt x="25" y="770"/>
                      <a:pt x="32" y="763"/>
                      <a:pt x="32" y="754"/>
                    </a:cubicBezTo>
                    <a:cubicBezTo>
                      <a:pt x="32" y="745"/>
                      <a:pt x="25" y="738"/>
                      <a:pt x="16" y="738"/>
                    </a:cubicBezTo>
                    <a:cubicBezTo>
                      <a:pt x="8" y="738"/>
                      <a:pt x="0" y="745"/>
                      <a:pt x="0" y="754"/>
                    </a:cubicBezTo>
                    <a:close/>
                    <a:moveTo>
                      <a:pt x="0" y="836"/>
                    </a:moveTo>
                    <a:cubicBezTo>
                      <a:pt x="0" y="845"/>
                      <a:pt x="8" y="852"/>
                      <a:pt x="16" y="852"/>
                    </a:cubicBezTo>
                    <a:cubicBezTo>
                      <a:pt x="25" y="852"/>
                      <a:pt x="32" y="845"/>
                      <a:pt x="32" y="836"/>
                    </a:cubicBezTo>
                    <a:cubicBezTo>
                      <a:pt x="32" y="827"/>
                      <a:pt x="25" y="820"/>
                      <a:pt x="16" y="820"/>
                    </a:cubicBezTo>
                    <a:cubicBezTo>
                      <a:pt x="8" y="820"/>
                      <a:pt x="0" y="827"/>
                      <a:pt x="0" y="836"/>
                    </a:cubicBezTo>
                    <a:close/>
                    <a:moveTo>
                      <a:pt x="0" y="918"/>
                    </a:moveTo>
                    <a:cubicBezTo>
                      <a:pt x="0" y="927"/>
                      <a:pt x="8" y="934"/>
                      <a:pt x="16" y="934"/>
                    </a:cubicBezTo>
                    <a:cubicBezTo>
                      <a:pt x="25" y="934"/>
                      <a:pt x="32" y="927"/>
                      <a:pt x="32" y="918"/>
                    </a:cubicBezTo>
                    <a:cubicBezTo>
                      <a:pt x="32" y="909"/>
                      <a:pt x="25" y="902"/>
                      <a:pt x="16" y="902"/>
                    </a:cubicBezTo>
                    <a:cubicBezTo>
                      <a:pt x="8" y="902"/>
                      <a:pt x="0" y="909"/>
                      <a:pt x="0" y="918"/>
                    </a:cubicBezTo>
                    <a:close/>
                    <a:moveTo>
                      <a:pt x="0" y="1000"/>
                    </a:moveTo>
                    <a:cubicBezTo>
                      <a:pt x="0" y="1009"/>
                      <a:pt x="8" y="1016"/>
                      <a:pt x="16" y="1016"/>
                    </a:cubicBezTo>
                    <a:cubicBezTo>
                      <a:pt x="25" y="1016"/>
                      <a:pt x="32" y="1009"/>
                      <a:pt x="32" y="1000"/>
                    </a:cubicBezTo>
                    <a:cubicBezTo>
                      <a:pt x="32" y="991"/>
                      <a:pt x="25" y="984"/>
                      <a:pt x="16" y="984"/>
                    </a:cubicBezTo>
                    <a:cubicBezTo>
                      <a:pt x="8" y="984"/>
                      <a:pt x="0" y="991"/>
                      <a:pt x="0" y="1000"/>
                    </a:cubicBezTo>
                    <a:close/>
                  </a:path>
                </a:pathLst>
              </a:custGeom>
              <a:solidFill>
                <a:schemeClr val="tx1">
                  <a:lumMod val="75000"/>
                  <a:lumOff val="2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35" name="Freeform 34"/>
              <p:cNvSpPr>
                <a:spLocks noEditPoints="1"/>
              </p:cNvSpPr>
              <p:nvPr/>
            </p:nvSpPr>
            <p:spPr bwMode="auto">
              <a:xfrm>
                <a:off x="6029885" y="2208907"/>
                <a:ext cx="73653" cy="3691851"/>
              </a:xfrm>
              <a:custGeom>
                <a:avLst/>
                <a:gdLst>
                  <a:gd name="T0" fmla="*/ 0 w 20"/>
                  <a:gd name="T1" fmla="*/ 277 h 1016"/>
                  <a:gd name="T2" fmla="*/ 0 w 20"/>
                  <a:gd name="T3" fmla="*/ 247 h 1016"/>
                  <a:gd name="T4" fmla="*/ 20 w 20"/>
                  <a:gd name="T5" fmla="*/ 262 h 1016"/>
                  <a:gd name="T6" fmla="*/ 20 w 20"/>
                  <a:gd name="T7" fmla="*/ 508 h 1016"/>
                  <a:gd name="T8" fmla="*/ 0 w 20"/>
                  <a:gd name="T9" fmla="*/ 493 h 1016"/>
                  <a:gd name="T10" fmla="*/ 0 w 20"/>
                  <a:gd name="T11" fmla="*/ 523 h 1016"/>
                  <a:gd name="T12" fmla="*/ 20 w 20"/>
                  <a:gd name="T13" fmla="*/ 508 h 1016"/>
                  <a:gd name="T14" fmla="*/ 4 w 20"/>
                  <a:gd name="T15" fmla="*/ 328 h 1016"/>
                  <a:gd name="T16" fmla="*/ 11 w 20"/>
                  <a:gd name="T17" fmla="*/ 344 h 1016"/>
                  <a:gd name="T18" fmla="*/ 4 w 20"/>
                  <a:gd name="T19" fmla="*/ 360 h 1016"/>
                  <a:gd name="T20" fmla="*/ 20 w 20"/>
                  <a:gd name="T21" fmla="*/ 426 h 1016"/>
                  <a:gd name="T22" fmla="*/ 0 w 20"/>
                  <a:gd name="T23" fmla="*/ 411 h 1016"/>
                  <a:gd name="T24" fmla="*/ 0 w 20"/>
                  <a:gd name="T25" fmla="*/ 441 h 1016"/>
                  <a:gd name="T26" fmla="*/ 20 w 20"/>
                  <a:gd name="T27" fmla="*/ 426 h 1016"/>
                  <a:gd name="T28" fmla="*/ 4 w 20"/>
                  <a:gd name="T29" fmla="*/ 82 h 1016"/>
                  <a:gd name="T30" fmla="*/ 11 w 20"/>
                  <a:gd name="T31" fmla="*/ 98 h 1016"/>
                  <a:gd name="T32" fmla="*/ 4 w 20"/>
                  <a:gd name="T33" fmla="*/ 114 h 1016"/>
                  <a:gd name="T34" fmla="*/ 20 w 20"/>
                  <a:gd name="T35" fmla="*/ 16 h 1016"/>
                  <a:gd name="T36" fmla="*/ 0 w 20"/>
                  <a:gd name="T37" fmla="*/ 1 h 1016"/>
                  <a:gd name="T38" fmla="*/ 0 w 20"/>
                  <a:gd name="T39" fmla="*/ 31 h 1016"/>
                  <a:gd name="T40" fmla="*/ 20 w 20"/>
                  <a:gd name="T41" fmla="*/ 16 h 1016"/>
                  <a:gd name="T42" fmla="*/ 4 w 20"/>
                  <a:gd name="T43" fmla="*/ 164 h 1016"/>
                  <a:gd name="T44" fmla="*/ 11 w 20"/>
                  <a:gd name="T45" fmla="*/ 180 h 1016"/>
                  <a:gd name="T46" fmla="*/ 4 w 20"/>
                  <a:gd name="T47" fmla="*/ 196 h 1016"/>
                  <a:gd name="T48" fmla="*/ 20 w 20"/>
                  <a:gd name="T49" fmla="*/ 918 h 1016"/>
                  <a:gd name="T50" fmla="*/ 0 w 20"/>
                  <a:gd name="T51" fmla="*/ 903 h 1016"/>
                  <a:gd name="T52" fmla="*/ 0 w 20"/>
                  <a:gd name="T53" fmla="*/ 933 h 1016"/>
                  <a:gd name="T54" fmla="*/ 20 w 20"/>
                  <a:gd name="T55" fmla="*/ 918 h 1016"/>
                  <a:gd name="T56" fmla="*/ 4 w 20"/>
                  <a:gd name="T57" fmla="*/ 1016 h 1016"/>
                  <a:gd name="T58" fmla="*/ 4 w 20"/>
                  <a:gd name="T59" fmla="*/ 984 h 1016"/>
                  <a:gd name="T60" fmla="*/ 11 w 20"/>
                  <a:gd name="T61" fmla="*/ 1000 h 1016"/>
                  <a:gd name="T62" fmla="*/ 20 w 20"/>
                  <a:gd name="T63" fmla="*/ 836 h 1016"/>
                  <a:gd name="T64" fmla="*/ 0 w 20"/>
                  <a:gd name="T65" fmla="*/ 821 h 1016"/>
                  <a:gd name="T66" fmla="*/ 0 w 20"/>
                  <a:gd name="T67" fmla="*/ 851 h 1016"/>
                  <a:gd name="T68" fmla="*/ 20 w 20"/>
                  <a:gd name="T69" fmla="*/ 836 h 1016"/>
                  <a:gd name="T70" fmla="*/ 4 w 20"/>
                  <a:gd name="T71" fmla="*/ 656 h 1016"/>
                  <a:gd name="T72" fmla="*/ 11 w 20"/>
                  <a:gd name="T73" fmla="*/ 672 h 1016"/>
                  <a:gd name="T74" fmla="*/ 4 w 20"/>
                  <a:gd name="T75" fmla="*/ 688 h 1016"/>
                  <a:gd name="T76" fmla="*/ 20 w 20"/>
                  <a:gd name="T77" fmla="*/ 754 h 1016"/>
                  <a:gd name="T78" fmla="*/ 0 w 20"/>
                  <a:gd name="T79" fmla="*/ 739 h 1016"/>
                  <a:gd name="T80" fmla="*/ 0 w 20"/>
                  <a:gd name="T81" fmla="*/ 769 h 1016"/>
                  <a:gd name="T82" fmla="*/ 20 w 20"/>
                  <a:gd name="T83" fmla="*/ 754 h 1016"/>
                  <a:gd name="T84" fmla="*/ 4 w 20"/>
                  <a:gd name="T85" fmla="*/ 574 h 1016"/>
                  <a:gd name="T86" fmla="*/ 11 w 20"/>
                  <a:gd name="T87" fmla="*/ 590 h 1016"/>
                  <a:gd name="T88" fmla="*/ 4 w 20"/>
                  <a:gd name="T89" fmla="*/ 606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 h="1016">
                    <a:moveTo>
                      <a:pt x="4" y="278"/>
                    </a:moveTo>
                    <a:cubicBezTo>
                      <a:pt x="3" y="278"/>
                      <a:pt x="1" y="278"/>
                      <a:pt x="0" y="277"/>
                    </a:cubicBezTo>
                    <a:cubicBezTo>
                      <a:pt x="6" y="275"/>
                      <a:pt x="11" y="269"/>
                      <a:pt x="11" y="262"/>
                    </a:cubicBezTo>
                    <a:cubicBezTo>
                      <a:pt x="11" y="255"/>
                      <a:pt x="6" y="249"/>
                      <a:pt x="0" y="247"/>
                    </a:cubicBezTo>
                    <a:cubicBezTo>
                      <a:pt x="1" y="247"/>
                      <a:pt x="3" y="246"/>
                      <a:pt x="4" y="246"/>
                    </a:cubicBezTo>
                    <a:cubicBezTo>
                      <a:pt x="13" y="246"/>
                      <a:pt x="20" y="253"/>
                      <a:pt x="20" y="262"/>
                    </a:cubicBezTo>
                    <a:cubicBezTo>
                      <a:pt x="20" y="271"/>
                      <a:pt x="13" y="278"/>
                      <a:pt x="4" y="278"/>
                    </a:cubicBezTo>
                    <a:close/>
                    <a:moveTo>
                      <a:pt x="20" y="508"/>
                    </a:moveTo>
                    <a:cubicBezTo>
                      <a:pt x="20" y="499"/>
                      <a:pt x="13" y="492"/>
                      <a:pt x="4" y="492"/>
                    </a:cubicBezTo>
                    <a:cubicBezTo>
                      <a:pt x="3" y="492"/>
                      <a:pt x="1" y="493"/>
                      <a:pt x="0" y="493"/>
                    </a:cubicBezTo>
                    <a:cubicBezTo>
                      <a:pt x="6" y="495"/>
                      <a:pt x="11" y="501"/>
                      <a:pt x="11" y="508"/>
                    </a:cubicBezTo>
                    <a:cubicBezTo>
                      <a:pt x="11" y="515"/>
                      <a:pt x="6" y="521"/>
                      <a:pt x="0" y="523"/>
                    </a:cubicBezTo>
                    <a:cubicBezTo>
                      <a:pt x="1" y="524"/>
                      <a:pt x="3" y="524"/>
                      <a:pt x="4" y="524"/>
                    </a:cubicBezTo>
                    <a:cubicBezTo>
                      <a:pt x="13" y="524"/>
                      <a:pt x="20" y="517"/>
                      <a:pt x="20" y="508"/>
                    </a:cubicBezTo>
                    <a:close/>
                    <a:moveTo>
                      <a:pt x="20" y="344"/>
                    </a:moveTo>
                    <a:cubicBezTo>
                      <a:pt x="20" y="335"/>
                      <a:pt x="13" y="328"/>
                      <a:pt x="4" y="328"/>
                    </a:cubicBezTo>
                    <a:cubicBezTo>
                      <a:pt x="3" y="328"/>
                      <a:pt x="1" y="329"/>
                      <a:pt x="0" y="329"/>
                    </a:cubicBezTo>
                    <a:cubicBezTo>
                      <a:pt x="6" y="331"/>
                      <a:pt x="11" y="337"/>
                      <a:pt x="11" y="344"/>
                    </a:cubicBezTo>
                    <a:cubicBezTo>
                      <a:pt x="11" y="351"/>
                      <a:pt x="6" y="357"/>
                      <a:pt x="0" y="359"/>
                    </a:cubicBezTo>
                    <a:cubicBezTo>
                      <a:pt x="1" y="360"/>
                      <a:pt x="3" y="360"/>
                      <a:pt x="4" y="360"/>
                    </a:cubicBezTo>
                    <a:cubicBezTo>
                      <a:pt x="13" y="360"/>
                      <a:pt x="20" y="353"/>
                      <a:pt x="20" y="344"/>
                    </a:cubicBezTo>
                    <a:close/>
                    <a:moveTo>
                      <a:pt x="20" y="426"/>
                    </a:moveTo>
                    <a:cubicBezTo>
                      <a:pt x="20" y="417"/>
                      <a:pt x="13" y="410"/>
                      <a:pt x="4" y="410"/>
                    </a:cubicBezTo>
                    <a:cubicBezTo>
                      <a:pt x="3" y="410"/>
                      <a:pt x="1" y="411"/>
                      <a:pt x="0" y="411"/>
                    </a:cubicBezTo>
                    <a:cubicBezTo>
                      <a:pt x="6" y="413"/>
                      <a:pt x="11" y="419"/>
                      <a:pt x="11" y="426"/>
                    </a:cubicBezTo>
                    <a:cubicBezTo>
                      <a:pt x="11" y="433"/>
                      <a:pt x="6" y="439"/>
                      <a:pt x="0" y="441"/>
                    </a:cubicBezTo>
                    <a:cubicBezTo>
                      <a:pt x="1" y="442"/>
                      <a:pt x="3" y="442"/>
                      <a:pt x="4" y="442"/>
                    </a:cubicBezTo>
                    <a:cubicBezTo>
                      <a:pt x="13" y="442"/>
                      <a:pt x="20" y="435"/>
                      <a:pt x="20" y="426"/>
                    </a:cubicBezTo>
                    <a:close/>
                    <a:moveTo>
                      <a:pt x="20" y="98"/>
                    </a:moveTo>
                    <a:cubicBezTo>
                      <a:pt x="20" y="89"/>
                      <a:pt x="13" y="82"/>
                      <a:pt x="4" y="82"/>
                    </a:cubicBezTo>
                    <a:cubicBezTo>
                      <a:pt x="3" y="82"/>
                      <a:pt x="1" y="83"/>
                      <a:pt x="0" y="83"/>
                    </a:cubicBezTo>
                    <a:cubicBezTo>
                      <a:pt x="6" y="85"/>
                      <a:pt x="11" y="91"/>
                      <a:pt x="11" y="98"/>
                    </a:cubicBezTo>
                    <a:cubicBezTo>
                      <a:pt x="11" y="105"/>
                      <a:pt x="6" y="111"/>
                      <a:pt x="0" y="113"/>
                    </a:cubicBezTo>
                    <a:cubicBezTo>
                      <a:pt x="1" y="114"/>
                      <a:pt x="3" y="114"/>
                      <a:pt x="4" y="114"/>
                    </a:cubicBezTo>
                    <a:cubicBezTo>
                      <a:pt x="13" y="114"/>
                      <a:pt x="20" y="107"/>
                      <a:pt x="20" y="98"/>
                    </a:cubicBezTo>
                    <a:close/>
                    <a:moveTo>
                      <a:pt x="20" y="16"/>
                    </a:moveTo>
                    <a:cubicBezTo>
                      <a:pt x="20" y="7"/>
                      <a:pt x="13" y="0"/>
                      <a:pt x="4" y="0"/>
                    </a:cubicBezTo>
                    <a:cubicBezTo>
                      <a:pt x="3" y="0"/>
                      <a:pt x="1" y="1"/>
                      <a:pt x="0" y="1"/>
                    </a:cubicBezTo>
                    <a:cubicBezTo>
                      <a:pt x="6" y="3"/>
                      <a:pt x="11" y="9"/>
                      <a:pt x="11" y="16"/>
                    </a:cubicBezTo>
                    <a:cubicBezTo>
                      <a:pt x="11" y="23"/>
                      <a:pt x="6" y="29"/>
                      <a:pt x="0" y="31"/>
                    </a:cubicBezTo>
                    <a:cubicBezTo>
                      <a:pt x="1" y="32"/>
                      <a:pt x="3" y="32"/>
                      <a:pt x="4" y="32"/>
                    </a:cubicBezTo>
                    <a:cubicBezTo>
                      <a:pt x="13" y="32"/>
                      <a:pt x="20" y="25"/>
                      <a:pt x="20" y="16"/>
                    </a:cubicBezTo>
                    <a:close/>
                    <a:moveTo>
                      <a:pt x="20" y="180"/>
                    </a:moveTo>
                    <a:cubicBezTo>
                      <a:pt x="20" y="171"/>
                      <a:pt x="13" y="164"/>
                      <a:pt x="4" y="164"/>
                    </a:cubicBezTo>
                    <a:cubicBezTo>
                      <a:pt x="3" y="164"/>
                      <a:pt x="1" y="165"/>
                      <a:pt x="0" y="165"/>
                    </a:cubicBezTo>
                    <a:cubicBezTo>
                      <a:pt x="6" y="167"/>
                      <a:pt x="11" y="173"/>
                      <a:pt x="11" y="180"/>
                    </a:cubicBezTo>
                    <a:cubicBezTo>
                      <a:pt x="11" y="187"/>
                      <a:pt x="6" y="193"/>
                      <a:pt x="0" y="195"/>
                    </a:cubicBezTo>
                    <a:cubicBezTo>
                      <a:pt x="1" y="196"/>
                      <a:pt x="3" y="196"/>
                      <a:pt x="4" y="196"/>
                    </a:cubicBezTo>
                    <a:cubicBezTo>
                      <a:pt x="13" y="196"/>
                      <a:pt x="20" y="189"/>
                      <a:pt x="20" y="180"/>
                    </a:cubicBezTo>
                    <a:close/>
                    <a:moveTo>
                      <a:pt x="20" y="918"/>
                    </a:moveTo>
                    <a:cubicBezTo>
                      <a:pt x="20" y="909"/>
                      <a:pt x="13" y="902"/>
                      <a:pt x="4" y="902"/>
                    </a:cubicBezTo>
                    <a:cubicBezTo>
                      <a:pt x="3" y="902"/>
                      <a:pt x="1" y="903"/>
                      <a:pt x="0" y="903"/>
                    </a:cubicBezTo>
                    <a:cubicBezTo>
                      <a:pt x="6" y="905"/>
                      <a:pt x="11" y="911"/>
                      <a:pt x="11" y="918"/>
                    </a:cubicBezTo>
                    <a:cubicBezTo>
                      <a:pt x="11" y="925"/>
                      <a:pt x="6" y="931"/>
                      <a:pt x="0" y="933"/>
                    </a:cubicBezTo>
                    <a:cubicBezTo>
                      <a:pt x="1" y="934"/>
                      <a:pt x="3" y="934"/>
                      <a:pt x="4" y="934"/>
                    </a:cubicBezTo>
                    <a:cubicBezTo>
                      <a:pt x="13" y="934"/>
                      <a:pt x="20" y="927"/>
                      <a:pt x="20" y="918"/>
                    </a:cubicBezTo>
                    <a:close/>
                    <a:moveTo>
                      <a:pt x="0" y="1015"/>
                    </a:moveTo>
                    <a:cubicBezTo>
                      <a:pt x="1" y="1016"/>
                      <a:pt x="3" y="1016"/>
                      <a:pt x="4" y="1016"/>
                    </a:cubicBezTo>
                    <a:cubicBezTo>
                      <a:pt x="13" y="1016"/>
                      <a:pt x="20" y="1009"/>
                      <a:pt x="20" y="1000"/>
                    </a:cubicBezTo>
                    <a:cubicBezTo>
                      <a:pt x="20" y="991"/>
                      <a:pt x="13" y="984"/>
                      <a:pt x="4" y="984"/>
                    </a:cubicBezTo>
                    <a:cubicBezTo>
                      <a:pt x="3" y="984"/>
                      <a:pt x="1" y="985"/>
                      <a:pt x="0" y="985"/>
                    </a:cubicBezTo>
                    <a:cubicBezTo>
                      <a:pt x="6" y="987"/>
                      <a:pt x="11" y="993"/>
                      <a:pt x="11" y="1000"/>
                    </a:cubicBezTo>
                    <a:cubicBezTo>
                      <a:pt x="11" y="1007"/>
                      <a:pt x="6" y="1013"/>
                      <a:pt x="0" y="1015"/>
                    </a:cubicBezTo>
                    <a:close/>
                    <a:moveTo>
                      <a:pt x="20" y="836"/>
                    </a:moveTo>
                    <a:cubicBezTo>
                      <a:pt x="20" y="827"/>
                      <a:pt x="13" y="820"/>
                      <a:pt x="4" y="820"/>
                    </a:cubicBezTo>
                    <a:cubicBezTo>
                      <a:pt x="3" y="820"/>
                      <a:pt x="1" y="821"/>
                      <a:pt x="0" y="821"/>
                    </a:cubicBezTo>
                    <a:cubicBezTo>
                      <a:pt x="6" y="823"/>
                      <a:pt x="11" y="829"/>
                      <a:pt x="11" y="836"/>
                    </a:cubicBezTo>
                    <a:cubicBezTo>
                      <a:pt x="11" y="843"/>
                      <a:pt x="6" y="849"/>
                      <a:pt x="0" y="851"/>
                    </a:cubicBezTo>
                    <a:cubicBezTo>
                      <a:pt x="1" y="852"/>
                      <a:pt x="3" y="852"/>
                      <a:pt x="4" y="852"/>
                    </a:cubicBezTo>
                    <a:cubicBezTo>
                      <a:pt x="13" y="852"/>
                      <a:pt x="20" y="845"/>
                      <a:pt x="20" y="836"/>
                    </a:cubicBezTo>
                    <a:close/>
                    <a:moveTo>
                      <a:pt x="20" y="672"/>
                    </a:moveTo>
                    <a:cubicBezTo>
                      <a:pt x="20" y="663"/>
                      <a:pt x="13" y="656"/>
                      <a:pt x="4" y="656"/>
                    </a:cubicBezTo>
                    <a:cubicBezTo>
                      <a:pt x="3" y="656"/>
                      <a:pt x="1" y="657"/>
                      <a:pt x="0" y="657"/>
                    </a:cubicBezTo>
                    <a:cubicBezTo>
                      <a:pt x="6" y="659"/>
                      <a:pt x="11" y="665"/>
                      <a:pt x="11" y="672"/>
                    </a:cubicBezTo>
                    <a:cubicBezTo>
                      <a:pt x="11" y="679"/>
                      <a:pt x="6" y="685"/>
                      <a:pt x="0" y="687"/>
                    </a:cubicBezTo>
                    <a:cubicBezTo>
                      <a:pt x="1" y="688"/>
                      <a:pt x="3" y="688"/>
                      <a:pt x="4" y="688"/>
                    </a:cubicBezTo>
                    <a:cubicBezTo>
                      <a:pt x="13" y="688"/>
                      <a:pt x="20" y="681"/>
                      <a:pt x="20" y="672"/>
                    </a:cubicBezTo>
                    <a:close/>
                    <a:moveTo>
                      <a:pt x="20" y="754"/>
                    </a:moveTo>
                    <a:cubicBezTo>
                      <a:pt x="20" y="745"/>
                      <a:pt x="13" y="738"/>
                      <a:pt x="4" y="738"/>
                    </a:cubicBezTo>
                    <a:cubicBezTo>
                      <a:pt x="3" y="738"/>
                      <a:pt x="1" y="739"/>
                      <a:pt x="0" y="739"/>
                    </a:cubicBezTo>
                    <a:cubicBezTo>
                      <a:pt x="6" y="741"/>
                      <a:pt x="11" y="747"/>
                      <a:pt x="11" y="754"/>
                    </a:cubicBezTo>
                    <a:cubicBezTo>
                      <a:pt x="11" y="761"/>
                      <a:pt x="6" y="767"/>
                      <a:pt x="0" y="769"/>
                    </a:cubicBezTo>
                    <a:cubicBezTo>
                      <a:pt x="1" y="770"/>
                      <a:pt x="3" y="770"/>
                      <a:pt x="4" y="770"/>
                    </a:cubicBezTo>
                    <a:cubicBezTo>
                      <a:pt x="13" y="770"/>
                      <a:pt x="20" y="763"/>
                      <a:pt x="20" y="754"/>
                    </a:cubicBezTo>
                    <a:close/>
                    <a:moveTo>
                      <a:pt x="20" y="590"/>
                    </a:moveTo>
                    <a:cubicBezTo>
                      <a:pt x="20" y="581"/>
                      <a:pt x="13" y="574"/>
                      <a:pt x="4" y="574"/>
                    </a:cubicBezTo>
                    <a:cubicBezTo>
                      <a:pt x="3" y="574"/>
                      <a:pt x="1" y="575"/>
                      <a:pt x="0" y="575"/>
                    </a:cubicBezTo>
                    <a:cubicBezTo>
                      <a:pt x="6" y="577"/>
                      <a:pt x="11" y="583"/>
                      <a:pt x="11" y="590"/>
                    </a:cubicBezTo>
                    <a:cubicBezTo>
                      <a:pt x="11" y="597"/>
                      <a:pt x="6" y="603"/>
                      <a:pt x="0" y="605"/>
                    </a:cubicBezTo>
                    <a:cubicBezTo>
                      <a:pt x="1" y="606"/>
                      <a:pt x="3" y="606"/>
                      <a:pt x="4" y="606"/>
                    </a:cubicBezTo>
                    <a:cubicBezTo>
                      <a:pt x="13" y="606"/>
                      <a:pt x="20" y="599"/>
                      <a:pt x="20" y="590"/>
                    </a:cubicBezTo>
                    <a:close/>
                  </a:path>
                </a:pathLst>
              </a:custGeom>
              <a:solidFill>
                <a:schemeClr val="bg1">
                  <a:lumMod val="50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nvGrpSpPr>
              <p:cNvPr id="36" name="Group 35"/>
              <p:cNvGrpSpPr/>
              <p:nvPr/>
            </p:nvGrpSpPr>
            <p:grpSpPr>
              <a:xfrm>
                <a:off x="6019144" y="2230389"/>
                <a:ext cx="537052" cy="3648888"/>
                <a:chOff x="4097338" y="390525"/>
                <a:chExt cx="555625" cy="3775076"/>
              </a:xfrm>
              <a:effectLst>
                <a:outerShdw blurRad="50800" dist="38100" dir="5400000" algn="t" rotWithShape="0">
                  <a:prstClr val="black">
                    <a:alpha val="40000"/>
                  </a:prstClr>
                </a:outerShdw>
              </a:effectLst>
            </p:grpSpPr>
            <p:sp>
              <p:nvSpPr>
                <p:cNvPr id="37" name="Freeform 36"/>
                <p:cNvSpPr>
                  <a:spLocks noEditPoints="1"/>
                </p:cNvSpPr>
                <p:nvPr/>
              </p:nvSpPr>
              <p:spPr bwMode="auto">
                <a:xfrm>
                  <a:off x="4097338" y="390525"/>
                  <a:ext cx="555625" cy="3775075"/>
                </a:xfrm>
                <a:custGeom>
                  <a:avLst/>
                  <a:gdLst>
                    <a:gd name="T0" fmla="*/ 10 w 148"/>
                    <a:gd name="T1" fmla="*/ 0 h 1004"/>
                    <a:gd name="T2" fmla="*/ 148 w 148"/>
                    <a:gd name="T3" fmla="*/ 10 h 1004"/>
                    <a:gd name="T4" fmla="*/ 10 w 148"/>
                    <a:gd name="T5" fmla="*/ 20 h 1004"/>
                    <a:gd name="T6" fmla="*/ 138 w 148"/>
                    <a:gd name="T7" fmla="*/ 82 h 1004"/>
                    <a:gd name="T8" fmla="*/ 0 w 148"/>
                    <a:gd name="T9" fmla="*/ 92 h 1004"/>
                    <a:gd name="T10" fmla="*/ 138 w 148"/>
                    <a:gd name="T11" fmla="*/ 102 h 1004"/>
                    <a:gd name="T12" fmla="*/ 138 w 148"/>
                    <a:gd name="T13" fmla="*/ 82 h 1004"/>
                    <a:gd name="T14" fmla="*/ 10 w 148"/>
                    <a:gd name="T15" fmla="*/ 164 h 1004"/>
                    <a:gd name="T16" fmla="*/ 10 w 148"/>
                    <a:gd name="T17" fmla="*/ 184 h 1004"/>
                    <a:gd name="T18" fmla="*/ 148 w 148"/>
                    <a:gd name="T19" fmla="*/ 174 h 1004"/>
                    <a:gd name="T20" fmla="*/ 138 w 148"/>
                    <a:gd name="T21" fmla="*/ 246 h 1004"/>
                    <a:gd name="T22" fmla="*/ 0 w 148"/>
                    <a:gd name="T23" fmla="*/ 256 h 1004"/>
                    <a:gd name="T24" fmla="*/ 138 w 148"/>
                    <a:gd name="T25" fmla="*/ 266 h 1004"/>
                    <a:gd name="T26" fmla="*/ 138 w 148"/>
                    <a:gd name="T27" fmla="*/ 246 h 1004"/>
                    <a:gd name="T28" fmla="*/ 10 w 148"/>
                    <a:gd name="T29" fmla="*/ 328 h 1004"/>
                    <a:gd name="T30" fmla="*/ 10 w 148"/>
                    <a:gd name="T31" fmla="*/ 348 h 1004"/>
                    <a:gd name="T32" fmla="*/ 148 w 148"/>
                    <a:gd name="T33" fmla="*/ 338 h 1004"/>
                    <a:gd name="T34" fmla="*/ 138 w 148"/>
                    <a:gd name="T35" fmla="*/ 410 h 1004"/>
                    <a:gd name="T36" fmla="*/ 0 w 148"/>
                    <a:gd name="T37" fmla="*/ 420 h 1004"/>
                    <a:gd name="T38" fmla="*/ 138 w 148"/>
                    <a:gd name="T39" fmla="*/ 430 h 1004"/>
                    <a:gd name="T40" fmla="*/ 138 w 148"/>
                    <a:gd name="T41" fmla="*/ 410 h 1004"/>
                    <a:gd name="T42" fmla="*/ 10 w 148"/>
                    <a:gd name="T43" fmla="*/ 492 h 1004"/>
                    <a:gd name="T44" fmla="*/ 10 w 148"/>
                    <a:gd name="T45" fmla="*/ 512 h 1004"/>
                    <a:gd name="T46" fmla="*/ 148 w 148"/>
                    <a:gd name="T47" fmla="*/ 502 h 1004"/>
                    <a:gd name="T48" fmla="*/ 138 w 148"/>
                    <a:gd name="T49" fmla="*/ 574 h 1004"/>
                    <a:gd name="T50" fmla="*/ 0 w 148"/>
                    <a:gd name="T51" fmla="*/ 584 h 1004"/>
                    <a:gd name="T52" fmla="*/ 138 w 148"/>
                    <a:gd name="T53" fmla="*/ 594 h 1004"/>
                    <a:gd name="T54" fmla="*/ 138 w 148"/>
                    <a:gd name="T55" fmla="*/ 574 h 1004"/>
                    <a:gd name="T56" fmla="*/ 10 w 148"/>
                    <a:gd name="T57" fmla="*/ 656 h 1004"/>
                    <a:gd name="T58" fmla="*/ 10 w 148"/>
                    <a:gd name="T59" fmla="*/ 676 h 1004"/>
                    <a:gd name="T60" fmla="*/ 148 w 148"/>
                    <a:gd name="T61" fmla="*/ 666 h 1004"/>
                    <a:gd name="T62" fmla="*/ 138 w 148"/>
                    <a:gd name="T63" fmla="*/ 738 h 1004"/>
                    <a:gd name="T64" fmla="*/ 0 w 148"/>
                    <a:gd name="T65" fmla="*/ 748 h 1004"/>
                    <a:gd name="T66" fmla="*/ 138 w 148"/>
                    <a:gd name="T67" fmla="*/ 758 h 1004"/>
                    <a:gd name="T68" fmla="*/ 138 w 148"/>
                    <a:gd name="T69" fmla="*/ 738 h 1004"/>
                    <a:gd name="T70" fmla="*/ 10 w 148"/>
                    <a:gd name="T71" fmla="*/ 820 h 1004"/>
                    <a:gd name="T72" fmla="*/ 10 w 148"/>
                    <a:gd name="T73" fmla="*/ 840 h 1004"/>
                    <a:gd name="T74" fmla="*/ 148 w 148"/>
                    <a:gd name="T75" fmla="*/ 830 h 1004"/>
                    <a:gd name="T76" fmla="*/ 138 w 148"/>
                    <a:gd name="T77" fmla="*/ 902 h 1004"/>
                    <a:gd name="T78" fmla="*/ 0 w 148"/>
                    <a:gd name="T79" fmla="*/ 912 h 1004"/>
                    <a:gd name="T80" fmla="*/ 138 w 148"/>
                    <a:gd name="T81" fmla="*/ 922 h 1004"/>
                    <a:gd name="T82" fmla="*/ 138 w 148"/>
                    <a:gd name="T83" fmla="*/ 902 h 1004"/>
                    <a:gd name="T84" fmla="*/ 10 w 148"/>
                    <a:gd name="T85" fmla="*/ 984 h 1004"/>
                    <a:gd name="T86" fmla="*/ 10 w 148"/>
                    <a:gd name="T87" fmla="*/ 1004 h 1004"/>
                    <a:gd name="T88" fmla="*/ 148 w 148"/>
                    <a:gd name="T89" fmla="*/ 994 h 1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8" h="1004">
                      <a:moveTo>
                        <a:pt x="0" y="10"/>
                      </a:moveTo>
                      <a:cubicBezTo>
                        <a:pt x="0" y="5"/>
                        <a:pt x="5" y="0"/>
                        <a:pt x="10" y="0"/>
                      </a:cubicBezTo>
                      <a:cubicBezTo>
                        <a:pt x="138" y="0"/>
                        <a:pt x="138" y="0"/>
                        <a:pt x="138" y="0"/>
                      </a:cubicBezTo>
                      <a:cubicBezTo>
                        <a:pt x="144" y="0"/>
                        <a:pt x="148" y="5"/>
                        <a:pt x="148" y="10"/>
                      </a:cubicBezTo>
                      <a:cubicBezTo>
                        <a:pt x="148" y="16"/>
                        <a:pt x="144" y="20"/>
                        <a:pt x="138" y="20"/>
                      </a:cubicBezTo>
                      <a:cubicBezTo>
                        <a:pt x="10" y="20"/>
                        <a:pt x="10" y="20"/>
                        <a:pt x="10" y="20"/>
                      </a:cubicBezTo>
                      <a:cubicBezTo>
                        <a:pt x="5" y="20"/>
                        <a:pt x="0" y="16"/>
                        <a:pt x="0" y="10"/>
                      </a:cubicBezTo>
                      <a:close/>
                      <a:moveTo>
                        <a:pt x="138" y="82"/>
                      </a:moveTo>
                      <a:cubicBezTo>
                        <a:pt x="10" y="82"/>
                        <a:pt x="10" y="82"/>
                        <a:pt x="10" y="82"/>
                      </a:cubicBezTo>
                      <a:cubicBezTo>
                        <a:pt x="5" y="82"/>
                        <a:pt x="0" y="87"/>
                        <a:pt x="0" y="92"/>
                      </a:cubicBezTo>
                      <a:cubicBezTo>
                        <a:pt x="0" y="98"/>
                        <a:pt x="5" y="102"/>
                        <a:pt x="10" y="102"/>
                      </a:cubicBezTo>
                      <a:cubicBezTo>
                        <a:pt x="138" y="102"/>
                        <a:pt x="138" y="102"/>
                        <a:pt x="138" y="102"/>
                      </a:cubicBezTo>
                      <a:cubicBezTo>
                        <a:pt x="144" y="102"/>
                        <a:pt x="148" y="98"/>
                        <a:pt x="148" y="92"/>
                      </a:cubicBezTo>
                      <a:cubicBezTo>
                        <a:pt x="148" y="87"/>
                        <a:pt x="144" y="82"/>
                        <a:pt x="138" y="82"/>
                      </a:cubicBezTo>
                      <a:close/>
                      <a:moveTo>
                        <a:pt x="138" y="164"/>
                      </a:moveTo>
                      <a:cubicBezTo>
                        <a:pt x="10" y="164"/>
                        <a:pt x="10" y="164"/>
                        <a:pt x="10" y="164"/>
                      </a:cubicBezTo>
                      <a:cubicBezTo>
                        <a:pt x="5" y="164"/>
                        <a:pt x="0" y="169"/>
                        <a:pt x="0" y="174"/>
                      </a:cubicBezTo>
                      <a:cubicBezTo>
                        <a:pt x="0" y="180"/>
                        <a:pt x="5" y="184"/>
                        <a:pt x="10" y="184"/>
                      </a:cubicBezTo>
                      <a:cubicBezTo>
                        <a:pt x="138" y="184"/>
                        <a:pt x="138" y="184"/>
                        <a:pt x="138" y="184"/>
                      </a:cubicBezTo>
                      <a:cubicBezTo>
                        <a:pt x="144" y="184"/>
                        <a:pt x="148" y="180"/>
                        <a:pt x="148" y="174"/>
                      </a:cubicBezTo>
                      <a:cubicBezTo>
                        <a:pt x="148" y="169"/>
                        <a:pt x="144" y="164"/>
                        <a:pt x="138" y="164"/>
                      </a:cubicBezTo>
                      <a:close/>
                      <a:moveTo>
                        <a:pt x="138" y="246"/>
                      </a:moveTo>
                      <a:cubicBezTo>
                        <a:pt x="10" y="246"/>
                        <a:pt x="10" y="246"/>
                        <a:pt x="10" y="246"/>
                      </a:cubicBezTo>
                      <a:cubicBezTo>
                        <a:pt x="5" y="246"/>
                        <a:pt x="0" y="251"/>
                        <a:pt x="0" y="256"/>
                      </a:cubicBezTo>
                      <a:cubicBezTo>
                        <a:pt x="0" y="262"/>
                        <a:pt x="5" y="266"/>
                        <a:pt x="10" y="266"/>
                      </a:cubicBezTo>
                      <a:cubicBezTo>
                        <a:pt x="138" y="266"/>
                        <a:pt x="138" y="266"/>
                        <a:pt x="138" y="266"/>
                      </a:cubicBezTo>
                      <a:cubicBezTo>
                        <a:pt x="144" y="266"/>
                        <a:pt x="148" y="262"/>
                        <a:pt x="148" y="256"/>
                      </a:cubicBezTo>
                      <a:cubicBezTo>
                        <a:pt x="148" y="251"/>
                        <a:pt x="144" y="246"/>
                        <a:pt x="138" y="246"/>
                      </a:cubicBezTo>
                      <a:close/>
                      <a:moveTo>
                        <a:pt x="138" y="328"/>
                      </a:moveTo>
                      <a:cubicBezTo>
                        <a:pt x="10" y="328"/>
                        <a:pt x="10" y="328"/>
                        <a:pt x="10" y="328"/>
                      </a:cubicBezTo>
                      <a:cubicBezTo>
                        <a:pt x="5" y="328"/>
                        <a:pt x="0" y="333"/>
                        <a:pt x="0" y="338"/>
                      </a:cubicBezTo>
                      <a:cubicBezTo>
                        <a:pt x="0" y="344"/>
                        <a:pt x="5" y="348"/>
                        <a:pt x="10" y="348"/>
                      </a:cubicBezTo>
                      <a:cubicBezTo>
                        <a:pt x="138" y="348"/>
                        <a:pt x="138" y="348"/>
                        <a:pt x="138" y="348"/>
                      </a:cubicBezTo>
                      <a:cubicBezTo>
                        <a:pt x="144" y="348"/>
                        <a:pt x="148" y="344"/>
                        <a:pt x="148" y="338"/>
                      </a:cubicBezTo>
                      <a:cubicBezTo>
                        <a:pt x="148" y="333"/>
                        <a:pt x="144" y="328"/>
                        <a:pt x="138" y="328"/>
                      </a:cubicBezTo>
                      <a:close/>
                      <a:moveTo>
                        <a:pt x="138" y="410"/>
                      </a:moveTo>
                      <a:cubicBezTo>
                        <a:pt x="10" y="410"/>
                        <a:pt x="10" y="410"/>
                        <a:pt x="10" y="410"/>
                      </a:cubicBezTo>
                      <a:cubicBezTo>
                        <a:pt x="5" y="410"/>
                        <a:pt x="0" y="415"/>
                        <a:pt x="0" y="420"/>
                      </a:cubicBezTo>
                      <a:cubicBezTo>
                        <a:pt x="0" y="426"/>
                        <a:pt x="5" y="430"/>
                        <a:pt x="10" y="430"/>
                      </a:cubicBezTo>
                      <a:cubicBezTo>
                        <a:pt x="138" y="430"/>
                        <a:pt x="138" y="430"/>
                        <a:pt x="138" y="430"/>
                      </a:cubicBezTo>
                      <a:cubicBezTo>
                        <a:pt x="144" y="430"/>
                        <a:pt x="148" y="426"/>
                        <a:pt x="148" y="420"/>
                      </a:cubicBezTo>
                      <a:cubicBezTo>
                        <a:pt x="148" y="415"/>
                        <a:pt x="144" y="410"/>
                        <a:pt x="138" y="410"/>
                      </a:cubicBezTo>
                      <a:close/>
                      <a:moveTo>
                        <a:pt x="138" y="492"/>
                      </a:moveTo>
                      <a:cubicBezTo>
                        <a:pt x="10" y="492"/>
                        <a:pt x="10" y="492"/>
                        <a:pt x="10" y="492"/>
                      </a:cubicBezTo>
                      <a:cubicBezTo>
                        <a:pt x="5" y="492"/>
                        <a:pt x="0" y="497"/>
                        <a:pt x="0" y="502"/>
                      </a:cubicBezTo>
                      <a:cubicBezTo>
                        <a:pt x="0" y="508"/>
                        <a:pt x="5" y="512"/>
                        <a:pt x="10" y="512"/>
                      </a:cubicBezTo>
                      <a:cubicBezTo>
                        <a:pt x="138" y="512"/>
                        <a:pt x="138" y="512"/>
                        <a:pt x="138" y="512"/>
                      </a:cubicBezTo>
                      <a:cubicBezTo>
                        <a:pt x="144" y="512"/>
                        <a:pt x="148" y="508"/>
                        <a:pt x="148" y="502"/>
                      </a:cubicBezTo>
                      <a:cubicBezTo>
                        <a:pt x="148" y="497"/>
                        <a:pt x="144" y="492"/>
                        <a:pt x="138" y="492"/>
                      </a:cubicBezTo>
                      <a:close/>
                      <a:moveTo>
                        <a:pt x="138" y="574"/>
                      </a:moveTo>
                      <a:cubicBezTo>
                        <a:pt x="10" y="574"/>
                        <a:pt x="10" y="574"/>
                        <a:pt x="10" y="574"/>
                      </a:cubicBezTo>
                      <a:cubicBezTo>
                        <a:pt x="5" y="574"/>
                        <a:pt x="0" y="579"/>
                        <a:pt x="0" y="584"/>
                      </a:cubicBezTo>
                      <a:cubicBezTo>
                        <a:pt x="0" y="590"/>
                        <a:pt x="5" y="594"/>
                        <a:pt x="10" y="594"/>
                      </a:cubicBezTo>
                      <a:cubicBezTo>
                        <a:pt x="138" y="594"/>
                        <a:pt x="138" y="594"/>
                        <a:pt x="138" y="594"/>
                      </a:cubicBezTo>
                      <a:cubicBezTo>
                        <a:pt x="144" y="594"/>
                        <a:pt x="148" y="590"/>
                        <a:pt x="148" y="584"/>
                      </a:cubicBezTo>
                      <a:cubicBezTo>
                        <a:pt x="148" y="579"/>
                        <a:pt x="144" y="574"/>
                        <a:pt x="138" y="574"/>
                      </a:cubicBezTo>
                      <a:close/>
                      <a:moveTo>
                        <a:pt x="138" y="656"/>
                      </a:moveTo>
                      <a:cubicBezTo>
                        <a:pt x="10" y="656"/>
                        <a:pt x="10" y="656"/>
                        <a:pt x="10" y="656"/>
                      </a:cubicBezTo>
                      <a:cubicBezTo>
                        <a:pt x="5" y="656"/>
                        <a:pt x="0" y="661"/>
                        <a:pt x="0" y="666"/>
                      </a:cubicBezTo>
                      <a:cubicBezTo>
                        <a:pt x="0" y="672"/>
                        <a:pt x="5" y="676"/>
                        <a:pt x="10" y="676"/>
                      </a:cubicBezTo>
                      <a:cubicBezTo>
                        <a:pt x="138" y="676"/>
                        <a:pt x="138" y="676"/>
                        <a:pt x="138" y="676"/>
                      </a:cubicBezTo>
                      <a:cubicBezTo>
                        <a:pt x="144" y="676"/>
                        <a:pt x="148" y="672"/>
                        <a:pt x="148" y="666"/>
                      </a:cubicBezTo>
                      <a:cubicBezTo>
                        <a:pt x="148" y="661"/>
                        <a:pt x="144" y="656"/>
                        <a:pt x="138" y="656"/>
                      </a:cubicBezTo>
                      <a:close/>
                      <a:moveTo>
                        <a:pt x="138" y="738"/>
                      </a:moveTo>
                      <a:cubicBezTo>
                        <a:pt x="10" y="738"/>
                        <a:pt x="10" y="738"/>
                        <a:pt x="10" y="738"/>
                      </a:cubicBezTo>
                      <a:cubicBezTo>
                        <a:pt x="5" y="738"/>
                        <a:pt x="0" y="743"/>
                        <a:pt x="0" y="748"/>
                      </a:cubicBezTo>
                      <a:cubicBezTo>
                        <a:pt x="0" y="754"/>
                        <a:pt x="5" y="758"/>
                        <a:pt x="10" y="758"/>
                      </a:cubicBezTo>
                      <a:cubicBezTo>
                        <a:pt x="138" y="758"/>
                        <a:pt x="138" y="758"/>
                        <a:pt x="138" y="758"/>
                      </a:cubicBezTo>
                      <a:cubicBezTo>
                        <a:pt x="144" y="758"/>
                        <a:pt x="148" y="754"/>
                        <a:pt x="148" y="748"/>
                      </a:cubicBezTo>
                      <a:cubicBezTo>
                        <a:pt x="148" y="743"/>
                        <a:pt x="144" y="738"/>
                        <a:pt x="138" y="738"/>
                      </a:cubicBezTo>
                      <a:close/>
                      <a:moveTo>
                        <a:pt x="138" y="820"/>
                      </a:moveTo>
                      <a:cubicBezTo>
                        <a:pt x="10" y="820"/>
                        <a:pt x="10" y="820"/>
                        <a:pt x="10" y="820"/>
                      </a:cubicBezTo>
                      <a:cubicBezTo>
                        <a:pt x="5" y="820"/>
                        <a:pt x="0" y="825"/>
                        <a:pt x="0" y="830"/>
                      </a:cubicBezTo>
                      <a:cubicBezTo>
                        <a:pt x="0" y="836"/>
                        <a:pt x="5" y="840"/>
                        <a:pt x="10" y="840"/>
                      </a:cubicBezTo>
                      <a:cubicBezTo>
                        <a:pt x="138" y="840"/>
                        <a:pt x="138" y="840"/>
                        <a:pt x="138" y="840"/>
                      </a:cubicBezTo>
                      <a:cubicBezTo>
                        <a:pt x="144" y="840"/>
                        <a:pt x="148" y="836"/>
                        <a:pt x="148" y="830"/>
                      </a:cubicBezTo>
                      <a:cubicBezTo>
                        <a:pt x="148" y="825"/>
                        <a:pt x="144" y="820"/>
                        <a:pt x="138" y="820"/>
                      </a:cubicBezTo>
                      <a:close/>
                      <a:moveTo>
                        <a:pt x="138" y="902"/>
                      </a:moveTo>
                      <a:cubicBezTo>
                        <a:pt x="10" y="902"/>
                        <a:pt x="10" y="902"/>
                        <a:pt x="10" y="902"/>
                      </a:cubicBezTo>
                      <a:cubicBezTo>
                        <a:pt x="5" y="902"/>
                        <a:pt x="0" y="907"/>
                        <a:pt x="0" y="912"/>
                      </a:cubicBezTo>
                      <a:cubicBezTo>
                        <a:pt x="0" y="918"/>
                        <a:pt x="5" y="922"/>
                        <a:pt x="10" y="922"/>
                      </a:cubicBezTo>
                      <a:cubicBezTo>
                        <a:pt x="138" y="922"/>
                        <a:pt x="138" y="922"/>
                        <a:pt x="138" y="922"/>
                      </a:cubicBezTo>
                      <a:cubicBezTo>
                        <a:pt x="144" y="922"/>
                        <a:pt x="148" y="918"/>
                        <a:pt x="148" y="912"/>
                      </a:cubicBezTo>
                      <a:cubicBezTo>
                        <a:pt x="148" y="907"/>
                        <a:pt x="144" y="902"/>
                        <a:pt x="138" y="902"/>
                      </a:cubicBezTo>
                      <a:close/>
                      <a:moveTo>
                        <a:pt x="138" y="984"/>
                      </a:moveTo>
                      <a:cubicBezTo>
                        <a:pt x="10" y="984"/>
                        <a:pt x="10" y="984"/>
                        <a:pt x="10" y="984"/>
                      </a:cubicBezTo>
                      <a:cubicBezTo>
                        <a:pt x="5" y="984"/>
                        <a:pt x="0" y="989"/>
                        <a:pt x="0" y="994"/>
                      </a:cubicBezTo>
                      <a:cubicBezTo>
                        <a:pt x="0" y="1000"/>
                        <a:pt x="5" y="1004"/>
                        <a:pt x="10" y="1004"/>
                      </a:cubicBezTo>
                      <a:cubicBezTo>
                        <a:pt x="138" y="1004"/>
                        <a:pt x="138" y="1004"/>
                        <a:pt x="138" y="1004"/>
                      </a:cubicBezTo>
                      <a:cubicBezTo>
                        <a:pt x="144" y="1004"/>
                        <a:pt x="148" y="1000"/>
                        <a:pt x="148" y="994"/>
                      </a:cubicBezTo>
                      <a:cubicBezTo>
                        <a:pt x="148" y="989"/>
                        <a:pt x="144" y="984"/>
                        <a:pt x="138" y="984"/>
                      </a:cubicBezTo>
                      <a:close/>
                    </a:path>
                  </a:pathLst>
                </a:custGeom>
                <a:gradFill flip="none" rotWithShape="1">
                  <a:gsLst>
                    <a:gs pos="50000">
                      <a:schemeClr val="bg1"/>
                    </a:gs>
                    <a:gs pos="15000">
                      <a:schemeClr val="bg1">
                        <a:lumMod val="65000"/>
                      </a:schemeClr>
                    </a:gs>
                    <a:gs pos="0">
                      <a:schemeClr val="bg1">
                        <a:lumMod val="50000"/>
                      </a:schemeClr>
                    </a:gs>
                    <a:gs pos="100000">
                      <a:schemeClr val="bg1">
                        <a:lumMod val="50000"/>
                      </a:schemeClr>
                    </a:gs>
                    <a:gs pos="85000">
                      <a:schemeClr val="bg1">
                        <a:lumMod val="65000"/>
                      </a:schemeClr>
                    </a:gs>
                  </a:gsLst>
                  <a:lin ang="0" scaled="1"/>
                  <a:tileRect/>
                </a:gra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38" name="Freeform 37"/>
                <p:cNvSpPr>
                  <a:spLocks noEditPoints="1"/>
                </p:cNvSpPr>
                <p:nvPr/>
              </p:nvSpPr>
              <p:spPr bwMode="auto">
                <a:xfrm>
                  <a:off x="4113213" y="390525"/>
                  <a:ext cx="528637" cy="3709988"/>
                </a:xfrm>
                <a:custGeom>
                  <a:avLst/>
                  <a:gdLst>
                    <a:gd name="T0" fmla="*/ 141 w 141"/>
                    <a:gd name="T1" fmla="*/ 659 h 987"/>
                    <a:gd name="T2" fmla="*/ 6 w 141"/>
                    <a:gd name="T3" fmla="*/ 656 h 987"/>
                    <a:gd name="T4" fmla="*/ 6 w 141"/>
                    <a:gd name="T5" fmla="*/ 410 h 987"/>
                    <a:gd name="T6" fmla="*/ 141 w 141"/>
                    <a:gd name="T7" fmla="*/ 413 h 987"/>
                    <a:gd name="T8" fmla="*/ 6 w 141"/>
                    <a:gd name="T9" fmla="*/ 410 h 987"/>
                    <a:gd name="T10" fmla="*/ 0 w 141"/>
                    <a:gd name="T11" fmla="*/ 495 h 987"/>
                    <a:gd name="T12" fmla="*/ 134 w 141"/>
                    <a:gd name="T13" fmla="*/ 492 h 987"/>
                    <a:gd name="T14" fmla="*/ 6 w 141"/>
                    <a:gd name="T15" fmla="*/ 574 h 987"/>
                    <a:gd name="T16" fmla="*/ 141 w 141"/>
                    <a:gd name="T17" fmla="*/ 577 h 987"/>
                    <a:gd name="T18" fmla="*/ 6 w 141"/>
                    <a:gd name="T19" fmla="*/ 574 h 987"/>
                    <a:gd name="T20" fmla="*/ 0 w 141"/>
                    <a:gd name="T21" fmla="*/ 741 h 987"/>
                    <a:gd name="T22" fmla="*/ 134 w 141"/>
                    <a:gd name="T23" fmla="*/ 738 h 987"/>
                    <a:gd name="T24" fmla="*/ 6 w 141"/>
                    <a:gd name="T25" fmla="*/ 902 h 987"/>
                    <a:gd name="T26" fmla="*/ 141 w 141"/>
                    <a:gd name="T27" fmla="*/ 905 h 987"/>
                    <a:gd name="T28" fmla="*/ 6 w 141"/>
                    <a:gd name="T29" fmla="*/ 902 h 987"/>
                    <a:gd name="T30" fmla="*/ 0 w 141"/>
                    <a:gd name="T31" fmla="*/ 823 h 987"/>
                    <a:gd name="T32" fmla="*/ 134 w 141"/>
                    <a:gd name="T33" fmla="*/ 820 h 987"/>
                    <a:gd name="T34" fmla="*/ 6 w 141"/>
                    <a:gd name="T35" fmla="*/ 984 h 987"/>
                    <a:gd name="T36" fmla="*/ 141 w 141"/>
                    <a:gd name="T37" fmla="*/ 987 h 987"/>
                    <a:gd name="T38" fmla="*/ 6 w 141"/>
                    <a:gd name="T39" fmla="*/ 984 h 987"/>
                    <a:gd name="T40" fmla="*/ 0 w 141"/>
                    <a:gd name="T41" fmla="*/ 85 h 987"/>
                    <a:gd name="T42" fmla="*/ 134 w 141"/>
                    <a:gd name="T43" fmla="*/ 82 h 987"/>
                    <a:gd name="T44" fmla="*/ 134 w 141"/>
                    <a:gd name="T45" fmla="*/ 0 h 987"/>
                    <a:gd name="T46" fmla="*/ 0 w 141"/>
                    <a:gd name="T47" fmla="*/ 3 h 987"/>
                    <a:gd name="T48" fmla="*/ 134 w 141"/>
                    <a:gd name="T49" fmla="*/ 0 h 987"/>
                    <a:gd name="T50" fmla="*/ 0 w 141"/>
                    <a:gd name="T51" fmla="*/ 331 h 987"/>
                    <a:gd name="T52" fmla="*/ 134 w 141"/>
                    <a:gd name="T53" fmla="*/ 328 h 987"/>
                    <a:gd name="T54" fmla="*/ 6 w 141"/>
                    <a:gd name="T55" fmla="*/ 164 h 987"/>
                    <a:gd name="T56" fmla="*/ 141 w 141"/>
                    <a:gd name="T57" fmla="*/ 167 h 987"/>
                    <a:gd name="T58" fmla="*/ 6 w 141"/>
                    <a:gd name="T59" fmla="*/ 164 h 987"/>
                    <a:gd name="T60" fmla="*/ 0 w 141"/>
                    <a:gd name="T61" fmla="*/ 249 h 987"/>
                    <a:gd name="T62" fmla="*/ 134 w 141"/>
                    <a:gd name="T63" fmla="*/ 246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 h="987">
                      <a:moveTo>
                        <a:pt x="134" y="656"/>
                      </a:moveTo>
                      <a:cubicBezTo>
                        <a:pt x="137" y="656"/>
                        <a:pt x="139" y="657"/>
                        <a:pt x="141" y="659"/>
                      </a:cubicBezTo>
                      <a:cubicBezTo>
                        <a:pt x="0" y="659"/>
                        <a:pt x="0" y="659"/>
                        <a:pt x="0" y="659"/>
                      </a:cubicBezTo>
                      <a:cubicBezTo>
                        <a:pt x="1" y="657"/>
                        <a:pt x="4" y="656"/>
                        <a:pt x="6" y="656"/>
                      </a:cubicBezTo>
                      <a:lnTo>
                        <a:pt x="134" y="656"/>
                      </a:lnTo>
                      <a:close/>
                      <a:moveTo>
                        <a:pt x="6" y="410"/>
                      </a:moveTo>
                      <a:cubicBezTo>
                        <a:pt x="4" y="410"/>
                        <a:pt x="1" y="411"/>
                        <a:pt x="0" y="413"/>
                      </a:cubicBezTo>
                      <a:cubicBezTo>
                        <a:pt x="141" y="413"/>
                        <a:pt x="141" y="413"/>
                        <a:pt x="141" y="413"/>
                      </a:cubicBezTo>
                      <a:cubicBezTo>
                        <a:pt x="139" y="411"/>
                        <a:pt x="137" y="410"/>
                        <a:pt x="134" y="410"/>
                      </a:cubicBezTo>
                      <a:lnTo>
                        <a:pt x="6" y="410"/>
                      </a:lnTo>
                      <a:close/>
                      <a:moveTo>
                        <a:pt x="6" y="492"/>
                      </a:moveTo>
                      <a:cubicBezTo>
                        <a:pt x="4" y="492"/>
                        <a:pt x="1" y="493"/>
                        <a:pt x="0" y="495"/>
                      </a:cubicBezTo>
                      <a:cubicBezTo>
                        <a:pt x="141" y="495"/>
                        <a:pt x="141" y="495"/>
                        <a:pt x="141" y="495"/>
                      </a:cubicBezTo>
                      <a:cubicBezTo>
                        <a:pt x="139" y="493"/>
                        <a:pt x="137" y="492"/>
                        <a:pt x="134" y="492"/>
                      </a:cubicBezTo>
                      <a:lnTo>
                        <a:pt x="6" y="492"/>
                      </a:lnTo>
                      <a:close/>
                      <a:moveTo>
                        <a:pt x="6" y="574"/>
                      </a:moveTo>
                      <a:cubicBezTo>
                        <a:pt x="4" y="574"/>
                        <a:pt x="1" y="575"/>
                        <a:pt x="0" y="577"/>
                      </a:cubicBezTo>
                      <a:cubicBezTo>
                        <a:pt x="141" y="577"/>
                        <a:pt x="141" y="577"/>
                        <a:pt x="141" y="577"/>
                      </a:cubicBezTo>
                      <a:cubicBezTo>
                        <a:pt x="139" y="575"/>
                        <a:pt x="137" y="574"/>
                        <a:pt x="134" y="574"/>
                      </a:cubicBezTo>
                      <a:lnTo>
                        <a:pt x="6" y="574"/>
                      </a:lnTo>
                      <a:close/>
                      <a:moveTo>
                        <a:pt x="6" y="738"/>
                      </a:moveTo>
                      <a:cubicBezTo>
                        <a:pt x="4" y="738"/>
                        <a:pt x="1" y="739"/>
                        <a:pt x="0" y="741"/>
                      </a:cubicBezTo>
                      <a:cubicBezTo>
                        <a:pt x="141" y="741"/>
                        <a:pt x="141" y="741"/>
                        <a:pt x="141" y="741"/>
                      </a:cubicBezTo>
                      <a:cubicBezTo>
                        <a:pt x="139" y="739"/>
                        <a:pt x="137" y="738"/>
                        <a:pt x="134" y="738"/>
                      </a:cubicBezTo>
                      <a:lnTo>
                        <a:pt x="6" y="738"/>
                      </a:lnTo>
                      <a:close/>
                      <a:moveTo>
                        <a:pt x="6" y="902"/>
                      </a:moveTo>
                      <a:cubicBezTo>
                        <a:pt x="4" y="902"/>
                        <a:pt x="1" y="903"/>
                        <a:pt x="0" y="905"/>
                      </a:cubicBezTo>
                      <a:cubicBezTo>
                        <a:pt x="141" y="905"/>
                        <a:pt x="141" y="905"/>
                        <a:pt x="141" y="905"/>
                      </a:cubicBezTo>
                      <a:cubicBezTo>
                        <a:pt x="139" y="903"/>
                        <a:pt x="137" y="902"/>
                        <a:pt x="134" y="902"/>
                      </a:cubicBezTo>
                      <a:lnTo>
                        <a:pt x="6" y="902"/>
                      </a:lnTo>
                      <a:close/>
                      <a:moveTo>
                        <a:pt x="6" y="820"/>
                      </a:moveTo>
                      <a:cubicBezTo>
                        <a:pt x="4" y="820"/>
                        <a:pt x="1" y="821"/>
                        <a:pt x="0" y="823"/>
                      </a:cubicBezTo>
                      <a:cubicBezTo>
                        <a:pt x="141" y="823"/>
                        <a:pt x="141" y="823"/>
                        <a:pt x="141" y="823"/>
                      </a:cubicBezTo>
                      <a:cubicBezTo>
                        <a:pt x="139" y="821"/>
                        <a:pt x="137" y="820"/>
                        <a:pt x="134" y="820"/>
                      </a:cubicBezTo>
                      <a:lnTo>
                        <a:pt x="6" y="820"/>
                      </a:lnTo>
                      <a:close/>
                      <a:moveTo>
                        <a:pt x="6" y="984"/>
                      </a:moveTo>
                      <a:cubicBezTo>
                        <a:pt x="4" y="984"/>
                        <a:pt x="1" y="985"/>
                        <a:pt x="0" y="987"/>
                      </a:cubicBezTo>
                      <a:cubicBezTo>
                        <a:pt x="141" y="987"/>
                        <a:pt x="141" y="987"/>
                        <a:pt x="141" y="987"/>
                      </a:cubicBezTo>
                      <a:cubicBezTo>
                        <a:pt x="139" y="985"/>
                        <a:pt x="137" y="984"/>
                        <a:pt x="134" y="984"/>
                      </a:cubicBezTo>
                      <a:lnTo>
                        <a:pt x="6" y="984"/>
                      </a:lnTo>
                      <a:close/>
                      <a:moveTo>
                        <a:pt x="6" y="82"/>
                      </a:moveTo>
                      <a:cubicBezTo>
                        <a:pt x="4" y="82"/>
                        <a:pt x="1" y="83"/>
                        <a:pt x="0" y="85"/>
                      </a:cubicBezTo>
                      <a:cubicBezTo>
                        <a:pt x="141" y="85"/>
                        <a:pt x="141" y="85"/>
                        <a:pt x="141" y="85"/>
                      </a:cubicBezTo>
                      <a:cubicBezTo>
                        <a:pt x="139" y="83"/>
                        <a:pt x="137" y="82"/>
                        <a:pt x="134" y="82"/>
                      </a:cubicBezTo>
                      <a:lnTo>
                        <a:pt x="6" y="82"/>
                      </a:lnTo>
                      <a:close/>
                      <a:moveTo>
                        <a:pt x="134" y="0"/>
                      </a:moveTo>
                      <a:cubicBezTo>
                        <a:pt x="6" y="0"/>
                        <a:pt x="6" y="0"/>
                        <a:pt x="6" y="0"/>
                      </a:cubicBezTo>
                      <a:cubicBezTo>
                        <a:pt x="4" y="0"/>
                        <a:pt x="1" y="1"/>
                        <a:pt x="0" y="3"/>
                      </a:cubicBezTo>
                      <a:cubicBezTo>
                        <a:pt x="141" y="3"/>
                        <a:pt x="141" y="3"/>
                        <a:pt x="141" y="3"/>
                      </a:cubicBezTo>
                      <a:cubicBezTo>
                        <a:pt x="139" y="1"/>
                        <a:pt x="137" y="0"/>
                        <a:pt x="134" y="0"/>
                      </a:cubicBezTo>
                      <a:close/>
                      <a:moveTo>
                        <a:pt x="6" y="328"/>
                      </a:moveTo>
                      <a:cubicBezTo>
                        <a:pt x="4" y="328"/>
                        <a:pt x="1" y="329"/>
                        <a:pt x="0" y="331"/>
                      </a:cubicBezTo>
                      <a:cubicBezTo>
                        <a:pt x="141" y="331"/>
                        <a:pt x="141" y="331"/>
                        <a:pt x="141" y="331"/>
                      </a:cubicBezTo>
                      <a:cubicBezTo>
                        <a:pt x="139" y="329"/>
                        <a:pt x="137" y="328"/>
                        <a:pt x="134" y="328"/>
                      </a:cubicBezTo>
                      <a:lnTo>
                        <a:pt x="6" y="328"/>
                      </a:lnTo>
                      <a:close/>
                      <a:moveTo>
                        <a:pt x="6" y="164"/>
                      </a:moveTo>
                      <a:cubicBezTo>
                        <a:pt x="4" y="164"/>
                        <a:pt x="1" y="165"/>
                        <a:pt x="0" y="167"/>
                      </a:cubicBezTo>
                      <a:cubicBezTo>
                        <a:pt x="141" y="167"/>
                        <a:pt x="141" y="167"/>
                        <a:pt x="141" y="167"/>
                      </a:cubicBezTo>
                      <a:cubicBezTo>
                        <a:pt x="139" y="165"/>
                        <a:pt x="137" y="164"/>
                        <a:pt x="134" y="164"/>
                      </a:cubicBezTo>
                      <a:lnTo>
                        <a:pt x="6" y="164"/>
                      </a:lnTo>
                      <a:close/>
                      <a:moveTo>
                        <a:pt x="6" y="246"/>
                      </a:moveTo>
                      <a:cubicBezTo>
                        <a:pt x="4" y="246"/>
                        <a:pt x="1" y="247"/>
                        <a:pt x="0" y="249"/>
                      </a:cubicBezTo>
                      <a:cubicBezTo>
                        <a:pt x="141" y="249"/>
                        <a:pt x="141" y="249"/>
                        <a:pt x="141" y="249"/>
                      </a:cubicBezTo>
                      <a:cubicBezTo>
                        <a:pt x="139" y="247"/>
                        <a:pt x="137" y="246"/>
                        <a:pt x="134" y="246"/>
                      </a:cubicBezTo>
                      <a:lnTo>
                        <a:pt x="6" y="246"/>
                      </a:lnTo>
                      <a:close/>
                    </a:path>
                  </a:pathLst>
                </a:custGeom>
                <a:solidFill>
                  <a:schemeClr val="bg1">
                    <a:lumMod val="6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39" name="Freeform 38"/>
                <p:cNvSpPr>
                  <a:spLocks noEditPoints="1"/>
                </p:cNvSpPr>
                <p:nvPr/>
              </p:nvSpPr>
              <p:spPr bwMode="auto">
                <a:xfrm>
                  <a:off x="4097338" y="439738"/>
                  <a:ext cx="555625" cy="3725863"/>
                </a:xfrm>
                <a:custGeom>
                  <a:avLst/>
                  <a:gdLst>
                    <a:gd name="T0" fmla="*/ 138 w 148"/>
                    <a:gd name="T1" fmla="*/ 663 h 991"/>
                    <a:gd name="T2" fmla="*/ 0 w 148"/>
                    <a:gd name="T3" fmla="*/ 656 h 991"/>
                    <a:gd name="T4" fmla="*/ 142 w 148"/>
                    <a:gd name="T5" fmla="*/ 657 h 991"/>
                    <a:gd name="T6" fmla="*/ 142 w 148"/>
                    <a:gd name="T7" fmla="*/ 739 h 991"/>
                    <a:gd name="T8" fmla="*/ 0 w 148"/>
                    <a:gd name="T9" fmla="*/ 738 h 991"/>
                    <a:gd name="T10" fmla="*/ 138 w 148"/>
                    <a:gd name="T11" fmla="*/ 745 h 991"/>
                    <a:gd name="T12" fmla="*/ 142 w 148"/>
                    <a:gd name="T13" fmla="*/ 739 h 991"/>
                    <a:gd name="T14" fmla="*/ 6 w 148"/>
                    <a:gd name="T15" fmla="*/ 575 h 991"/>
                    <a:gd name="T16" fmla="*/ 10 w 148"/>
                    <a:gd name="T17" fmla="*/ 581 h 991"/>
                    <a:gd name="T18" fmla="*/ 148 w 148"/>
                    <a:gd name="T19" fmla="*/ 574 h 991"/>
                    <a:gd name="T20" fmla="*/ 148 w 148"/>
                    <a:gd name="T21" fmla="*/ 902 h 991"/>
                    <a:gd name="T22" fmla="*/ 6 w 148"/>
                    <a:gd name="T23" fmla="*/ 903 h 991"/>
                    <a:gd name="T24" fmla="*/ 10 w 148"/>
                    <a:gd name="T25" fmla="*/ 909 h 991"/>
                    <a:gd name="T26" fmla="*/ 148 w 148"/>
                    <a:gd name="T27" fmla="*/ 902 h 991"/>
                    <a:gd name="T28" fmla="*/ 6 w 148"/>
                    <a:gd name="T29" fmla="*/ 821 h 991"/>
                    <a:gd name="T30" fmla="*/ 10 w 148"/>
                    <a:gd name="T31" fmla="*/ 827 h 991"/>
                    <a:gd name="T32" fmla="*/ 148 w 148"/>
                    <a:gd name="T33" fmla="*/ 820 h 991"/>
                    <a:gd name="T34" fmla="*/ 10 w 148"/>
                    <a:gd name="T35" fmla="*/ 7 h 991"/>
                    <a:gd name="T36" fmla="*/ 148 w 148"/>
                    <a:gd name="T37" fmla="*/ 0 h 991"/>
                    <a:gd name="T38" fmla="*/ 6 w 148"/>
                    <a:gd name="T39" fmla="*/ 1 h 991"/>
                    <a:gd name="T40" fmla="*/ 10 w 148"/>
                    <a:gd name="T41" fmla="*/ 7 h 991"/>
                    <a:gd name="T42" fmla="*/ 6 w 148"/>
                    <a:gd name="T43" fmla="*/ 493 h 991"/>
                    <a:gd name="T44" fmla="*/ 10 w 148"/>
                    <a:gd name="T45" fmla="*/ 499 h 991"/>
                    <a:gd name="T46" fmla="*/ 148 w 148"/>
                    <a:gd name="T47" fmla="*/ 492 h 991"/>
                    <a:gd name="T48" fmla="*/ 142 w 148"/>
                    <a:gd name="T49" fmla="*/ 83 h 991"/>
                    <a:gd name="T50" fmla="*/ 0 w 148"/>
                    <a:gd name="T51" fmla="*/ 82 h 991"/>
                    <a:gd name="T52" fmla="*/ 138 w 148"/>
                    <a:gd name="T53" fmla="*/ 89 h 991"/>
                    <a:gd name="T54" fmla="*/ 142 w 148"/>
                    <a:gd name="T55" fmla="*/ 83 h 991"/>
                    <a:gd name="T56" fmla="*/ 6 w 148"/>
                    <a:gd name="T57" fmla="*/ 985 h 991"/>
                    <a:gd name="T58" fmla="*/ 10 w 148"/>
                    <a:gd name="T59" fmla="*/ 991 h 991"/>
                    <a:gd name="T60" fmla="*/ 148 w 148"/>
                    <a:gd name="T61" fmla="*/ 984 h 991"/>
                    <a:gd name="T62" fmla="*/ 142 w 148"/>
                    <a:gd name="T63" fmla="*/ 411 h 991"/>
                    <a:gd name="T64" fmla="*/ 0 w 148"/>
                    <a:gd name="T65" fmla="*/ 410 h 991"/>
                    <a:gd name="T66" fmla="*/ 138 w 148"/>
                    <a:gd name="T67" fmla="*/ 417 h 991"/>
                    <a:gd name="T68" fmla="*/ 142 w 148"/>
                    <a:gd name="T69" fmla="*/ 411 h 991"/>
                    <a:gd name="T70" fmla="*/ 6 w 148"/>
                    <a:gd name="T71" fmla="*/ 165 h 991"/>
                    <a:gd name="T72" fmla="*/ 10 w 148"/>
                    <a:gd name="T73" fmla="*/ 171 h 991"/>
                    <a:gd name="T74" fmla="*/ 148 w 148"/>
                    <a:gd name="T75" fmla="*/ 164 h 991"/>
                    <a:gd name="T76" fmla="*/ 142 w 148"/>
                    <a:gd name="T77" fmla="*/ 329 h 991"/>
                    <a:gd name="T78" fmla="*/ 0 w 148"/>
                    <a:gd name="T79" fmla="*/ 328 h 991"/>
                    <a:gd name="T80" fmla="*/ 138 w 148"/>
                    <a:gd name="T81" fmla="*/ 335 h 991"/>
                    <a:gd name="T82" fmla="*/ 142 w 148"/>
                    <a:gd name="T83" fmla="*/ 329 h 991"/>
                    <a:gd name="T84" fmla="*/ 6 w 148"/>
                    <a:gd name="T85" fmla="*/ 247 h 991"/>
                    <a:gd name="T86" fmla="*/ 10 w 148"/>
                    <a:gd name="T87" fmla="*/ 253 h 991"/>
                    <a:gd name="T88" fmla="*/ 148 w 148"/>
                    <a:gd name="T89" fmla="*/ 246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8" h="991">
                      <a:moveTo>
                        <a:pt x="148" y="656"/>
                      </a:moveTo>
                      <a:cubicBezTo>
                        <a:pt x="147" y="660"/>
                        <a:pt x="143" y="663"/>
                        <a:pt x="138" y="663"/>
                      </a:cubicBezTo>
                      <a:cubicBezTo>
                        <a:pt x="10" y="663"/>
                        <a:pt x="10" y="663"/>
                        <a:pt x="10" y="663"/>
                      </a:cubicBezTo>
                      <a:cubicBezTo>
                        <a:pt x="5" y="663"/>
                        <a:pt x="2" y="660"/>
                        <a:pt x="0" y="656"/>
                      </a:cubicBezTo>
                      <a:cubicBezTo>
                        <a:pt x="2" y="657"/>
                        <a:pt x="4" y="657"/>
                        <a:pt x="6" y="657"/>
                      </a:cubicBezTo>
                      <a:cubicBezTo>
                        <a:pt x="142" y="657"/>
                        <a:pt x="142" y="657"/>
                        <a:pt x="142" y="657"/>
                      </a:cubicBezTo>
                      <a:cubicBezTo>
                        <a:pt x="144" y="657"/>
                        <a:pt x="146" y="657"/>
                        <a:pt x="148" y="656"/>
                      </a:cubicBezTo>
                      <a:close/>
                      <a:moveTo>
                        <a:pt x="142" y="739"/>
                      </a:moveTo>
                      <a:cubicBezTo>
                        <a:pt x="6" y="739"/>
                        <a:pt x="6" y="739"/>
                        <a:pt x="6" y="739"/>
                      </a:cubicBezTo>
                      <a:cubicBezTo>
                        <a:pt x="4" y="739"/>
                        <a:pt x="2" y="739"/>
                        <a:pt x="0" y="738"/>
                      </a:cubicBezTo>
                      <a:cubicBezTo>
                        <a:pt x="2" y="742"/>
                        <a:pt x="5" y="745"/>
                        <a:pt x="10" y="745"/>
                      </a:cubicBezTo>
                      <a:cubicBezTo>
                        <a:pt x="138" y="745"/>
                        <a:pt x="138" y="745"/>
                        <a:pt x="138" y="745"/>
                      </a:cubicBezTo>
                      <a:cubicBezTo>
                        <a:pt x="143" y="745"/>
                        <a:pt x="147" y="742"/>
                        <a:pt x="148" y="738"/>
                      </a:cubicBezTo>
                      <a:cubicBezTo>
                        <a:pt x="146" y="739"/>
                        <a:pt x="144" y="739"/>
                        <a:pt x="142" y="739"/>
                      </a:cubicBezTo>
                      <a:close/>
                      <a:moveTo>
                        <a:pt x="142" y="575"/>
                      </a:moveTo>
                      <a:cubicBezTo>
                        <a:pt x="6" y="575"/>
                        <a:pt x="6" y="575"/>
                        <a:pt x="6" y="575"/>
                      </a:cubicBezTo>
                      <a:cubicBezTo>
                        <a:pt x="4" y="575"/>
                        <a:pt x="2" y="575"/>
                        <a:pt x="0" y="574"/>
                      </a:cubicBezTo>
                      <a:cubicBezTo>
                        <a:pt x="2" y="578"/>
                        <a:pt x="5" y="581"/>
                        <a:pt x="10" y="581"/>
                      </a:cubicBezTo>
                      <a:cubicBezTo>
                        <a:pt x="138" y="581"/>
                        <a:pt x="138" y="581"/>
                        <a:pt x="138" y="581"/>
                      </a:cubicBezTo>
                      <a:cubicBezTo>
                        <a:pt x="143" y="581"/>
                        <a:pt x="147" y="578"/>
                        <a:pt x="148" y="574"/>
                      </a:cubicBezTo>
                      <a:cubicBezTo>
                        <a:pt x="146" y="575"/>
                        <a:pt x="144" y="575"/>
                        <a:pt x="142" y="575"/>
                      </a:cubicBezTo>
                      <a:close/>
                      <a:moveTo>
                        <a:pt x="148" y="902"/>
                      </a:moveTo>
                      <a:cubicBezTo>
                        <a:pt x="146" y="903"/>
                        <a:pt x="144" y="903"/>
                        <a:pt x="142" y="903"/>
                      </a:cubicBezTo>
                      <a:cubicBezTo>
                        <a:pt x="6" y="903"/>
                        <a:pt x="6" y="903"/>
                        <a:pt x="6" y="903"/>
                      </a:cubicBezTo>
                      <a:cubicBezTo>
                        <a:pt x="4" y="903"/>
                        <a:pt x="2" y="903"/>
                        <a:pt x="0" y="902"/>
                      </a:cubicBezTo>
                      <a:cubicBezTo>
                        <a:pt x="2" y="906"/>
                        <a:pt x="5" y="909"/>
                        <a:pt x="10" y="909"/>
                      </a:cubicBezTo>
                      <a:cubicBezTo>
                        <a:pt x="138" y="909"/>
                        <a:pt x="138" y="909"/>
                        <a:pt x="138" y="909"/>
                      </a:cubicBezTo>
                      <a:cubicBezTo>
                        <a:pt x="143" y="909"/>
                        <a:pt x="147" y="906"/>
                        <a:pt x="148" y="902"/>
                      </a:cubicBezTo>
                      <a:close/>
                      <a:moveTo>
                        <a:pt x="142" y="821"/>
                      </a:moveTo>
                      <a:cubicBezTo>
                        <a:pt x="6" y="821"/>
                        <a:pt x="6" y="821"/>
                        <a:pt x="6" y="821"/>
                      </a:cubicBezTo>
                      <a:cubicBezTo>
                        <a:pt x="4" y="821"/>
                        <a:pt x="2" y="821"/>
                        <a:pt x="0" y="820"/>
                      </a:cubicBezTo>
                      <a:cubicBezTo>
                        <a:pt x="2" y="824"/>
                        <a:pt x="5" y="827"/>
                        <a:pt x="10" y="827"/>
                      </a:cubicBezTo>
                      <a:cubicBezTo>
                        <a:pt x="138" y="827"/>
                        <a:pt x="138" y="827"/>
                        <a:pt x="138" y="827"/>
                      </a:cubicBezTo>
                      <a:cubicBezTo>
                        <a:pt x="143" y="827"/>
                        <a:pt x="147" y="824"/>
                        <a:pt x="148" y="820"/>
                      </a:cubicBezTo>
                      <a:cubicBezTo>
                        <a:pt x="146" y="821"/>
                        <a:pt x="144" y="821"/>
                        <a:pt x="142" y="821"/>
                      </a:cubicBezTo>
                      <a:close/>
                      <a:moveTo>
                        <a:pt x="10" y="7"/>
                      </a:moveTo>
                      <a:cubicBezTo>
                        <a:pt x="138" y="7"/>
                        <a:pt x="138" y="7"/>
                        <a:pt x="138" y="7"/>
                      </a:cubicBezTo>
                      <a:cubicBezTo>
                        <a:pt x="143" y="7"/>
                        <a:pt x="147" y="4"/>
                        <a:pt x="148" y="0"/>
                      </a:cubicBezTo>
                      <a:cubicBezTo>
                        <a:pt x="146" y="1"/>
                        <a:pt x="144" y="1"/>
                        <a:pt x="142" y="1"/>
                      </a:cubicBezTo>
                      <a:cubicBezTo>
                        <a:pt x="6" y="1"/>
                        <a:pt x="6" y="1"/>
                        <a:pt x="6" y="1"/>
                      </a:cubicBezTo>
                      <a:cubicBezTo>
                        <a:pt x="4" y="1"/>
                        <a:pt x="2" y="1"/>
                        <a:pt x="0" y="0"/>
                      </a:cubicBezTo>
                      <a:cubicBezTo>
                        <a:pt x="2" y="4"/>
                        <a:pt x="5" y="7"/>
                        <a:pt x="10" y="7"/>
                      </a:cubicBezTo>
                      <a:close/>
                      <a:moveTo>
                        <a:pt x="142" y="493"/>
                      </a:moveTo>
                      <a:cubicBezTo>
                        <a:pt x="6" y="493"/>
                        <a:pt x="6" y="493"/>
                        <a:pt x="6" y="493"/>
                      </a:cubicBezTo>
                      <a:cubicBezTo>
                        <a:pt x="4" y="493"/>
                        <a:pt x="2" y="493"/>
                        <a:pt x="0" y="492"/>
                      </a:cubicBezTo>
                      <a:cubicBezTo>
                        <a:pt x="2" y="496"/>
                        <a:pt x="5" y="499"/>
                        <a:pt x="10" y="499"/>
                      </a:cubicBezTo>
                      <a:cubicBezTo>
                        <a:pt x="138" y="499"/>
                        <a:pt x="138" y="499"/>
                        <a:pt x="138" y="499"/>
                      </a:cubicBezTo>
                      <a:cubicBezTo>
                        <a:pt x="143" y="499"/>
                        <a:pt x="147" y="496"/>
                        <a:pt x="148" y="492"/>
                      </a:cubicBezTo>
                      <a:cubicBezTo>
                        <a:pt x="146" y="493"/>
                        <a:pt x="144" y="493"/>
                        <a:pt x="142" y="493"/>
                      </a:cubicBezTo>
                      <a:close/>
                      <a:moveTo>
                        <a:pt x="142" y="83"/>
                      </a:moveTo>
                      <a:cubicBezTo>
                        <a:pt x="6" y="83"/>
                        <a:pt x="6" y="83"/>
                        <a:pt x="6" y="83"/>
                      </a:cubicBezTo>
                      <a:cubicBezTo>
                        <a:pt x="4" y="83"/>
                        <a:pt x="2" y="83"/>
                        <a:pt x="0" y="82"/>
                      </a:cubicBezTo>
                      <a:cubicBezTo>
                        <a:pt x="2" y="86"/>
                        <a:pt x="5" y="89"/>
                        <a:pt x="10" y="89"/>
                      </a:cubicBezTo>
                      <a:cubicBezTo>
                        <a:pt x="138" y="89"/>
                        <a:pt x="138" y="89"/>
                        <a:pt x="138" y="89"/>
                      </a:cubicBezTo>
                      <a:cubicBezTo>
                        <a:pt x="143" y="89"/>
                        <a:pt x="147" y="86"/>
                        <a:pt x="148" y="82"/>
                      </a:cubicBezTo>
                      <a:cubicBezTo>
                        <a:pt x="146" y="83"/>
                        <a:pt x="144" y="83"/>
                        <a:pt x="142" y="83"/>
                      </a:cubicBezTo>
                      <a:close/>
                      <a:moveTo>
                        <a:pt x="142" y="985"/>
                      </a:moveTo>
                      <a:cubicBezTo>
                        <a:pt x="6" y="985"/>
                        <a:pt x="6" y="985"/>
                        <a:pt x="6" y="985"/>
                      </a:cubicBezTo>
                      <a:cubicBezTo>
                        <a:pt x="4" y="985"/>
                        <a:pt x="2" y="985"/>
                        <a:pt x="0" y="984"/>
                      </a:cubicBezTo>
                      <a:cubicBezTo>
                        <a:pt x="2" y="988"/>
                        <a:pt x="5" y="991"/>
                        <a:pt x="10" y="991"/>
                      </a:cubicBezTo>
                      <a:cubicBezTo>
                        <a:pt x="138" y="991"/>
                        <a:pt x="138" y="991"/>
                        <a:pt x="138" y="991"/>
                      </a:cubicBezTo>
                      <a:cubicBezTo>
                        <a:pt x="143" y="991"/>
                        <a:pt x="147" y="988"/>
                        <a:pt x="148" y="984"/>
                      </a:cubicBezTo>
                      <a:cubicBezTo>
                        <a:pt x="146" y="985"/>
                        <a:pt x="144" y="985"/>
                        <a:pt x="142" y="985"/>
                      </a:cubicBezTo>
                      <a:close/>
                      <a:moveTo>
                        <a:pt x="142" y="411"/>
                      </a:moveTo>
                      <a:cubicBezTo>
                        <a:pt x="6" y="411"/>
                        <a:pt x="6" y="411"/>
                        <a:pt x="6" y="411"/>
                      </a:cubicBezTo>
                      <a:cubicBezTo>
                        <a:pt x="4" y="411"/>
                        <a:pt x="2" y="411"/>
                        <a:pt x="0" y="410"/>
                      </a:cubicBezTo>
                      <a:cubicBezTo>
                        <a:pt x="2" y="414"/>
                        <a:pt x="5" y="417"/>
                        <a:pt x="10" y="417"/>
                      </a:cubicBezTo>
                      <a:cubicBezTo>
                        <a:pt x="138" y="417"/>
                        <a:pt x="138" y="417"/>
                        <a:pt x="138" y="417"/>
                      </a:cubicBezTo>
                      <a:cubicBezTo>
                        <a:pt x="143" y="417"/>
                        <a:pt x="147" y="414"/>
                        <a:pt x="148" y="410"/>
                      </a:cubicBezTo>
                      <a:cubicBezTo>
                        <a:pt x="146" y="411"/>
                        <a:pt x="144" y="411"/>
                        <a:pt x="142" y="411"/>
                      </a:cubicBezTo>
                      <a:close/>
                      <a:moveTo>
                        <a:pt x="142" y="165"/>
                      </a:moveTo>
                      <a:cubicBezTo>
                        <a:pt x="6" y="165"/>
                        <a:pt x="6" y="165"/>
                        <a:pt x="6" y="165"/>
                      </a:cubicBezTo>
                      <a:cubicBezTo>
                        <a:pt x="4" y="165"/>
                        <a:pt x="2" y="165"/>
                        <a:pt x="0" y="164"/>
                      </a:cubicBezTo>
                      <a:cubicBezTo>
                        <a:pt x="2" y="168"/>
                        <a:pt x="5" y="171"/>
                        <a:pt x="10" y="171"/>
                      </a:cubicBezTo>
                      <a:cubicBezTo>
                        <a:pt x="138" y="171"/>
                        <a:pt x="138" y="171"/>
                        <a:pt x="138" y="171"/>
                      </a:cubicBezTo>
                      <a:cubicBezTo>
                        <a:pt x="143" y="171"/>
                        <a:pt x="147" y="168"/>
                        <a:pt x="148" y="164"/>
                      </a:cubicBezTo>
                      <a:cubicBezTo>
                        <a:pt x="146" y="165"/>
                        <a:pt x="144" y="165"/>
                        <a:pt x="142" y="165"/>
                      </a:cubicBezTo>
                      <a:close/>
                      <a:moveTo>
                        <a:pt x="142" y="329"/>
                      </a:moveTo>
                      <a:cubicBezTo>
                        <a:pt x="6" y="329"/>
                        <a:pt x="6" y="329"/>
                        <a:pt x="6" y="329"/>
                      </a:cubicBezTo>
                      <a:cubicBezTo>
                        <a:pt x="4" y="329"/>
                        <a:pt x="2" y="329"/>
                        <a:pt x="0" y="328"/>
                      </a:cubicBezTo>
                      <a:cubicBezTo>
                        <a:pt x="2" y="332"/>
                        <a:pt x="5" y="335"/>
                        <a:pt x="10" y="335"/>
                      </a:cubicBezTo>
                      <a:cubicBezTo>
                        <a:pt x="138" y="335"/>
                        <a:pt x="138" y="335"/>
                        <a:pt x="138" y="335"/>
                      </a:cubicBezTo>
                      <a:cubicBezTo>
                        <a:pt x="143" y="335"/>
                        <a:pt x="147" y="332"/>
                        <a:pt x="148" y="328"/>
                      </a:cubicBezTo>
                      <a:cubicBezTo>
                        <a:pt x="146" y="329"/>
                        <a:pt x="144" y="329"/>
                        <a:pt x="142" y="329"/>
                      </a:cubicBezTo>
                      <a:close/>
                      <a:moveTo>
                        <a:pt x="142" y="247"/>
                      </a:moveTo>
                      <a:cubicBezTo>
                        <a:pt x="6" y="247"/>
                        <a:pt x="6" y="247"/>
                        <a:pt x="6" y="247"/>
                      </a:cubicBezTo>
                      <a:cubicBezTo>
                        <a:pt x="4" y="247"/>
                        <a:pt x="2" y="247"/>
                        <a:pt x="0" y="246"/>
                      </a:cubicBezTo>
                      <a:cubicBezTo>
                        <a:pt x="2" y="250"/>
                        <a:pt x="5" y="253"/>
                        <a:pt x="10" y="253"/>
                      </a:cubicBezTo>
                      <a:cubicBezTo>
                        <a:pt x="138" y="253"/>
                        <a:pt x="138" y="253"/>
                        <a:pt x="138" y="253"/>
                      </a:cubicBezTo>
                      <a:cubicBezTo>
                        <a:pt x="143" y="253"/>
                        <a:pt x="147" y="250"/>
                        <a:pt x="148" y="246"/>
                      </a:cubicBezTo>
                      <a:cubicBezTo>
                        <a:pt x="146" y="247"/>
                        <a:pt x="144" y="247"/>
                        <a:pt x="142" y="247"/>
                      </a:cubicBezTo>
                      <a:close/>
                    </a:path>
                  </a:pathLst>
                </a:custGeom>
                <a:solidFill>
                  <a:schemeClr val="tx1">
                    <a:lumMod val="75000"/>
                    <a:lumOff val="2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grpSp>
          <p:nvGrpSpPr>
            <p:cNvPr id="40" name="Group 39"/>
            <p:cNvGrpSpPr/>
            <p:nvPr/>
          </p:nvGrpSpPr>
          <p:grpSpPr>
            <a:xfrm flipH="1">
              <a:off x="8922635" y="3973434"/>
              <a:ext cx="620800" cy="405484"/>
              <a:chOff x="1588" y="2074863"/>
              <a:chExt cx="627062" cy="409575"/>
            </a:xfrm>
          </p:grpSpPr>
          <p:sp>
            <p:nvSpPr>
              <p:cNvPr id="41" name="Freeform 40"/>
              <p:cNvSpPr>
                <a:spLocks/>
              </p:cNvSpPr>
              <p:nvPr/>
            </p:nvSpPr>
            <p:spPr bwMode="auto">
              <a:xfrm>
                <a:off x="1588" y="2074863"/>
                <a:ext cx="627062" cy="409575"/>
              </a:xfrm>
              <a:custGeom>
                <a:avLst/>
                <a:gdLst>
                  <a:gd name="T0" fmla="*/ 0 w 395"/>
                  <a:gd name="T1" fmla="*/ 0 h 258"/>
                  <a:gd name="T2" fmla="*/ 82 w 395"/>
                  <a:gd name="T3" fmla="*/ 128 h 258"/>
                  <a:gd name="T4" fmla="*/ 0 w 395"/>
                  <a:gd name="T5" fmla="*/ 258 h 258"/>
                  <a:gd name="T6" fmla="*/ 395 w 395"/>
                  <a:gd name="T7" fmla="*/ 258 h 258"/>
                  <a:gd name="T8" fmla="*/ 395 w 395"/>
                  <a:gd name="T9" fmla="*/ 0 h 258"/>
                  <a:gd name="T10" fmla="*/ 0 w 395"/>
                  <a:gd name="T11" fmla="*/ 0 h 258"/>
                </a:gdLst>
                <a:ahLst/>
                <a:cxnLst>
                  <a:cxn ang="0">
                    <a:pos x="T0" y="T1"/>
                  </a:cxn>
                  <a:cxn ang="0">
                    <a:pos x="T2" y="T3"/>
                  </a:cxn>
                  <a:cxn ang="0">
                    <a:pos x="T4" y="T5"/>
                  </a:cxn>
                  <a:cxn ang="0">
                    <a:pos x="T6" y="T7"/>
                  </a:cxn>
                  <a:cxn ang="0">
                    <a:pos x="T8" y="T9"/>
                  </a:cxn>
                  <a:cxn ang="0">
                    <a:pos x="T10" y="T11"/>
                  </a:cxn>
                </a:cxnLst>
                <a:rect l="0" t="0" r="r" b="b"/>
                <a:pathLst>
                  <a:path w="395" h="258">
                    <a:moveTo>
                      <a:pt x="0" y="0"/>
                    </a:moveTo>
                    <a:lnTo>
                      <a:pt x="82" y="128"/>
                    </a:lnTo>
                    <a:lnTo>
                      <a:pt x="0" y="258"/>
                    </a:lnTo>
                    <a:lnTo>
                      <a:pt x="395" y="258"/>
                    </a:lnTo>
                    <a:lnTo>
                      <a:pt x="395" y="0"/>
                    </a:lnTo>
                    <a:lnTo>
                      <a:pt x="0"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42" name="Freeform 41"/>
              <p:cNvSpPr>
                <a:spLocks/>
              </p:cNvSpPr>
              <p:nvPr/>
            </p:nvSpPr>
            <p:spPr bwMode="auto">
              <a:xfrm>
                <a:off x="463550" y="2074863"/>
                <a:ext cx="165100" cy="409575"/>
              </a:xfrm>
              <a:custGeom>
                <a:avLst/>
                <a:gdLst>
                  <a:gd name="T0" fmla="*/ 0 w 44"/>
                  <a:gd name="T1" fmla="*/ 54 h 109"/>
                  <a:gd name="T2" fmla="*/ 10 w 44"/>
                  <a:gd name="T3" fmla="*/ 109 h 109"/>
                  <a:gd name="T4" fmla="*/ 44 w 44"/>
                  <a:gd name="T5" fmla="*/ 109 h 109"/>
                  <a:gd name="T6" fmla="*/ 44 w 44"/>
                  <a:gd name="T7" fmla="*/ 0 h 109"/>
                  <a:gd name="T8" fmla="*/ 10 w 44"/>
                  <a:gd name="T9" fmla="*/ 0 h 109"/>
                  <a:gd name="T10" fmla="*/ 0 w 44"/>
                  <a:gd name="T11" fmla="*/ 54 h 109"/>
                </a:gdLst>
                <a:ahLst/>
                <a:cxnLst>
                  <a:cxn ang="0">
                    <a:pos x="T0" y="T1"/>
                  </a:cxn>
                  <a:cxn ang="0">
                    <a:pos x="T2" y="T3"/>
                  </a:cxn>
                  <a:cxn ang="0">
                    <a:pos x="T4" y="T5"/>
                  </a:cxn>
                  <a:cxn ang="0">
                    <a:pos x="T6" y="T7"/>
                  </a:cxn>
                  <a:cxn ang="0">
                    <a:pos x="T8" y="T9"/>
                  </a:cxn>
                  <a:cxn ang="0">
                    <a:pos x="T10" y="T11"/>
                  </a:cxn>
                </a:cxnLst>
                <a:rect l="0" t="0" r="r" b="b"/>
                <a:pathLst>
                  <a:path w="44" h="109">
                    <a:moveTo>
                      <a:pt x="0" y="54"/>
                    </a:moveTo>
                    <a:cubicBezTo>
                      <a:pt x="0" y="75"/>
                      <a:pt x="4" y="95"/>
                      <a:pt x="10" y="109"/>
                    </a:cubicBezTo>
                    <a:cubicBezTo>
                      <a:pt x="44" y="109"/>
                      <a:pt x="44" y="109"/>
                      <a:pt x="44" y="109"/>
                    </a:cubicBezTo>
                    <a:cubicBezTo>
                      <a:pt x="44" y="0"/>
                      <a:pt x="44" y="0"/>
                      <a:pt x="44" y="0"/>
                    </a:cubicBezTo>
                    <a:cubicBezTo>
                      <a:pt x="10" y="0"/>
                      <a:pt x="10" y="0"/>
                      <a:pt x="10" y="0"/>
                    </a:cubicBezTo>
                    <a:cubicBezTo>
                      <a:pt x="4" y="14"/>
                      <a:pt x="0" y="33"/>
                      <a:pt x="0" y="54"/>
                    </a:cubicBezTo>
                    <a:close/>
                  </a:path>
                </a:pathLst>
              </a:custGeom>
              <a:gradFill flip="none" rotWithShape="1">
                <a:gsLst>
                  <a:gs pos="0">
                    <a:schemeClr val="tx1">
                      <a:alpha val="0"/>
                    </a:schemeClr>
                  </a:gs>
                  <a:gs pos="100000">
                    <a:schemeClr val="tx1">
                      <a:alpha val="20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nvGrpSpPr>
            <p:cNvPr id="43" name="Group 42"/>
            <p:cNvGrpSpPr/>
            <p:nvPr/>
          </p:nvGrpSpPr>
          <p:grpSpPr>
            <a:xfrm flipH="1">
              <a:off x="8837258" y="2928774"/>
              <a:ext cx="620800" cy="405484"/>
              <a:chOff x="1588" y="2074863"/>
              <a:chExt cx="627062" cy="409575"/>
            </a:xfrm>
          </p:grpSpPr>
          <p:sp>
            <p:nvSpPr>
              <p:cNvPr id="44" name="Freeform 43"/>
              <p:cNvSpPr>
                <a:spLocks/>
              </p:cNvSpPr>
              <p:nvPr/>
            </p:nvSpPr>
            <p:spPr bwMode="auto">
              <a:xfrm>
                <a:off x="1588" y="2074863"/>
                <a:ext cx="627062" cy="409575"/>
              </a:xfrm>
              <a:custGeom>
                <a:avLst/>
                <a:gdLst>
                  <a:gd name="T0" fmla="*/ 0 w 395"/>
                  <a:gd name="T1" fmla="*/ 0 h 258"/>
                  <a:gd name="T2" fmla="*/ 82 w 395"/>
                  <a:gd name="T3" fmla="*/ 128 h 258"/>
                  <a:gd name="T4" fmla="*/ 0 w 395"/>
                  <a:gd name="T5" fmla="*/ 258 h 258"/>
                  <a:gd name="T6" fmla="*/ 395 w 395"/>
                  <a:gd name="T7" fmla="*/ 258 h 258"/>
                  <a:gd name="T8" fmla="*/ 395 w 395"/>
                  <a:gd name="T9" fmla="*/ 0 h 258"/>
                  <a:gd name="T10" fmla="*/ 0 w 395"/>
                  <a:gd name="T11" fmla="*/ 0 h 258"/>
                </a:gdLst>
                <a:ahLst/>
                <a:cxnLst>
                  <a:cxn ang="0">
                    <a:pos x="T0" y="T1"/>
                  </a:cxn>
                  <a:cxn ang="0">
                    <a:pos x="T2" y="T3"/>
                  </a:cxn>
                  <a:cxn ang="0">
                    <a:pos x="T4" y="T5"/>
                  </a:cxn>
                  <a:cxn ang="0">
                    <a:pos x="T6" y="T7"/>
                  </a:cxn>
                  <a:cxn ang="0">
                    <a:pos x="T8" y="T9"/>
                  </a:cxn>
                  <a:cxn ang="0">
                    <a:pos x="T10" y="T11"/>
                  </a:cxn>
                </a:cxnLst>
                <a:rect l="0" t="0" r="r" b="b"/>
                <a:pathLst>
                  <a:path w="395" h="258">
                    <a:moveTo>
                      <a:pt x="0" y="0"/>
                    </a:moveTo>
                    <a:lnTo>
                      <a:pt x="82" y="128"/>
                    </a:lnTo>
                    <a:lnTo>
                      <a:pt x="0" y="258"/>
                    </a:lnTo>
                    <a:lnTo>
                      <a:pt x="395" y="258"/>
                    </a:lnTo>
                    <a:lnTo>
                      <a:pt x="395" y="0"/>
                    </a:lnTo>
                    <a:lnTo>
                      <a:pt x="0" y="0"/>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45" name="Freeform 44"/>
              <p:cNvSpPr>
                <a:spLocks/>
              </p:cNvSpPr>
              <p:nvPr/>
            </p:nvSpPr>
            <p:spPr bwMode="auto">
              <a:xfrm>
                <a:off x="463550" y="2074863"/>
                <a:ext cx="165100" cy="409575"/>
              </a:xfrm>
              <a:custGeom>
                <a:avLst/>
                <a:gdLst>
                  <a:gd name="T0" fmla="*/ 0 w 44"/>
                  <a:gd name="T1" fmla="*/ 54 h 109"/>
                  <a:gd name="T2" fmla="*/ 10 w 44"/>
                  <a:gd name="T3" fmla="*/ 109 h 109"/>
                  <a:gd name="T4" fmla="*/ 44 w 44"/>
                  <a:gd name="T5" fmla="*/ 109 h 109"/>
                  <a:gd name="T6" fmla="*/ 44 w 44"/>
                  <a:gd name="T7" fmla="*/ 0 h 109"/>
                  <a:gd name="T8" fmla="*/ 10 w 44"/>
                  <a:gd name="T9" fmla="*/ 0 h 109"/>
                  <a:gd name="T10" fmla="*/ 0 w 44"/>
                  <a:gd name="T11" fmla="*/ 54 h 109"/>
                </a:gdLst>
                <a:ahLst/>
                <a:cxnLst>
                  <a:cxn ang="0">
                    <a:pos x="T0" y="T1"/>
                  </a:cxn>
                  <a:cxn ang="0">
                    <a:pos x="T2" y="T3"/>
                  </a:cxn>
                  <a:cxn ang="0">
                    <a:pos x="T4" y="T5"/>
                  </a:cxn>
                  <a:cxn ang="0">
                    <a:pos x="T6" y="T7"/>
                  </a:cxn>
                  <a:cxn ang="0">
                    <a:pos x="T8" y="T9"/>
                  </a:cxn>
                  <a:cxn ang="0">
                    <a:pos x="T10" y="T11"/>
                  </a:cxn>
                </a:cxnLst>
                <a:rect l="0" t="0" r="r" b="b"/>
                <a:pathLst>
                  <a:path w="44" h="109">
                    <a:moveTo>
                      <a:pt x="0" y="54"/>
                    </a:moveTo>
                    <a:cubicBezTo>
                      <a:pt x="0" y="75"/>
                      <a:pt x="4" y="95"/>
                      <a:pt x="10" y="109"/>
                    </a:cubicBezTo>
                    <a:cubicBezTo>
                      <a:pt x="44" y="109"/>
                      <a:pt x="44" y="109"/>
                      <a:pt x="44" y="109"/>
                    </a:cubicBezTo>
                    <a:cubicBezTo>
                      <a:pt x="44" y="0"/>
                      <a:pt x="44" y="0"/>
                      <a:pt x="44" y="0"/>
                    </a:cubicBezTo>
                    <a:cubicBezTo>
                      <a:pt x="10" y="0"/>
                      <a:pt x="10" y="0"/>
                      <a:pt x="10" y="0"/>
                    </a:cubicBezTo>
                    <a:cubicBezTo>
                      <a:pt x="4" y="14"/>
                      <a:pt x="0" y="33"/>
                      <a:pt x="0" y="54"/>
                    </a:cubicBezTo>
                    <a:close/>
                  </a:path>
                </a:pathLst>
              </a:custGeom>
              <a:gradFill flip="none" rotWithShape="1">
                <a:gsLst>
                  <a:gs pos="0">
                    <a:schemeClr val="tx1">
                      <a:alpha val="0"/>
                    </a:schemeClr>
                  </a:gs>
                  <a:gs pos="100000">
                    <a:schemeClr val="tx1">
                      <a:alpha val="20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nvGrpSpPr>
            <p:cNvPr id="46" name="Group 45"/>
            <p:cNvGrpSpPr/>
            <p:nvPr/>
          </p:nvGrpSpPr>
          <p:grpSpPr>
            <a:xfrm flipH="1">
              <a:off x="8750034" y="1884117"/>
              <a:ext cx="620800" cy="405484"/>
              <a:chOff x="1588" y="2074863"/>
              <a:chExt cx="627062" cy="409575"/>
            </a:xfrm>
          </p:grpSpPr>
          <p:sp>
            <p:nvSpPr>
              <p:cNvPr id="47" name="Freeform 46"/>
              <p:cNvSpPr>
                <a:spLocks/>
              </p:cNvSpPr>
              <p:nvPr/>
            </p:nvSpPr>
            <p:spPr bwMode="auto">
              <a:xfrm>
                <a:off x="1588" y="2074863"/>
                <a:ext cx="627062" cy="409575"/>
              </a:xfrm>
              <a:custGeom>
                <a:avLst/>
                <a:gdLst>
                  <a:gd name="T0" fmla="*/ 0 w 395"/>
                  <a:gd name="T1" fmla="*/ 0 h 258"/>
                  <a:gd name="T2" fmla="*/ 82 w 395"/>
                  <a:gd name="T3" fmla="*/ 128 h 258"/>
                  <a:gd name="T4" fmla="*/ 0 w 395"/>
                  <a:gd name="T5" fmla="*/ 258 h 258"/>
                  <a:gd name="T6" fmla="*/ 395 w 395"/>
                  <a:gd name="T7" fmla="*/ 258 h 258"/>
                  <a:gd name="T8" fmla="*/ 395 w 395"/>
                  <a:gd name="T9" fmla="*/ 0 h 258"/>
                  <a:gd name="T10" fmla="*/ 0 w 395"/>
                  <a:gd name="T11" fmla="*/ 0 h 258"/>
                </a:gdLst>
                <a:ahLst/>
                <a:cxnLst>
                  <a:cxn ang="0">
                    <a:pos x="T0" y="T1"/>
                  </a:cxn>
                  <a:cxn ang="0">
                    <a:pos x="T2" y="T3"/>
                  </a:cxn>
                  <a:cxn ang="0">
                    <a:pos x="T4" y="T5"/>
                  </a:cxn>
                  <a:cxn ang="0">
                    <a:pos x="T6" y="T7"/>
                  </a:cxn>
                  <a:cxn ang="0">
                    <a:pos x="T8" y="T9"/>
                  </a:cxn>
                  <a:cxn ang="0">
                    <a:pos x="T10" y="T11"/>
                  </a:cxn>
                </a:cxnLst>
                <a:rect l="0" t="0" r="r" b="b"/>
                <a:pathLst>
                  <a:path w="395" h="258">
                    <a:moveTo>
                      <a:pt x="0" y="0"/>
                    </a:moveTo>
                    <a:lnTo>
                      <a:pt x="82" y="128"/>
                    </a:lnTo>
                    <a:lnTo>
                      <a:pt x="0" y="258"/>
                    </a:lnTo>
                    <a:lnTo>
                      <a:pt x="395" y="258"/>
                    </a:lnTo>
                    <a:lnTo>
                      <a:pt x="395" y="0"/>
                    </a:lnTo>
                    <a:lnTo>
                      <a:pt x="0"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48" name="Freeform 47"/>
              <p:cNvSpPr>
                <a:spLocks/>
              </p:cNvSpPr>
              <p:nvPr/>
            </p:nvSpPr>
            <p:spPr bwMode="auto">
              <a:xfrm>
                <a:off x="463550" y="2074863"/>
                <a:ext cx="165100" cy="409575"/>
              </a:xfrm>
              <a:custGeom>
                <a:avLst/>
                <a:gdLst>
                  <a:gd name="T0" fmla="*/ 0 w 44"/>
                  <a:gd name="T1" fmla="*/ 54 h 109"/>
                  <a:gd name="T2" fmla="*/ 10 w 44"/>
                  <a:gd name="T3" fmla="*/ 109 h 109"/>
                  <a:gd name="T4" fmla="*/ 44 w 44"/>
                  <a:gd name="T5" fmla="*/ 109 h 109"/>
                  <a:gd name="T6" fmla="*/ 44 w 44"/>
                  <a:gd name="T7" fmla="*/ 0 h 109"/>
                  <a:gd name="T8" fmla="*/ 10 w 44"/>
                  <a:gd name="T9" fmla="*/ 0 h 109"/>
                  <a:gd name="T10" fmla="*/ 0 w 44"/>
                  <a:gd name="T11" fmla="*/ 54 h 109"/>
                </a:gdLst>
                <a:ahLst/>
                <a:cxnLst>
                  <a:cxn ang="0">
                    <a:pos x="T0" y="T1"/>
                  </a:cxn>
                  <a:cxn ang="0">
                    <a:pos x="T2" y="T3"/>
                  </a:cxn>
                  <a:cxn ang="0">
                    <a:pos x="T4" y="T5"/>
                  </a:cxn>
                  <a:cxn ang="0">
                    <a:pos x="T6" y="T7"/>
                  </a:cxn>
                  <a:cxn ang="0">
                    <a:pos x="T8" y="T9"/>
                  </a:cxn>
                  <a:cxn ang="0">
                    <a:pos x="T10" y="T11"/>
                  </a:cxn>
                </a:cxnLst>
                <a:rect l="0" t="0" r="r" b="b"/>
                <a:pathLst>
                  <a:path w="44" h="109">
                    <a:moveTo>
                      <a:pt x="0" y="54"/>
                    </a:moveTo>
                    <a:cubicBezTo>
                      <a:pt x="0" y="75"/>
                      <a:pt x="4" y="95"/>
                      <a:pt x="10" y="109"/>
                    </a:cubicBezTo>
                    <a:cubicBezTo>
                      <a:pt x="44" y="109"/>
                      <a:pt x="44" y="109"/>
                      <a:pt x="44" y="109"/>
                    </a:cubicBezTo>
                    <a:cubicBezTo>
                      <a:pt x="44" y="0"/>
                      <a:pt x="44" y="0"/>
                      <a:pt x="44" y="0"/>
                    </a:cubicBezTo>
                    <a:cubicBezTo>
                      <a:pt x="10" y="0"/>
                      <a:pt x="10" y="0"/>
                      <a:pt x="10" y="0"/>
                    </a:cubicBezTo>
                    <a:cubicBezTo>
                      <a:pt x="4" y="14"/>
                      <a:pt x="0" y="33"/>
                      <a:pt x="0" y="54"/>
                    </a:cubicBezTo>
                    <a:close/>
                  </a:path>
                </a:pathLst>
              </a:custGeom>
              <a:gradFill flip="none" rotWithShape="1">
                <a:gsLst>
                  <a:gs pos="0">
                    <a:schemeClr val="tx1">
                      <a:alpha val="0"/>
                    </a:schemeClr>
                  </a:gs>
                  <a:gs pos="100000">
                    <a:schemeClr val="tx1">
                      <a:alpha val="20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nvGrpSpPr>
            <p:cNvPr id="49" name="Group 48"/>
            <p:cNvGrpSpPr/>
            <p:nvPr/>
          </p:nvGrpSpPr>
          <p:grpSpPr>
            <a:xfrm>
              <a:off x="2935218" y="3973438"/>
              <a:ext cx="620800" cy="405485"/>
              <a:chOff x="1588" y="2074863"/>
              <a:chExt cx="627062" cy="409575"/>
            </a:xfrm>
          </p:grpSpPr>
          <p:sp>
            <p:nvSpPr>
              <p:cNvPr id="50" name="Freeform 49"/>
              <p:cNvSpPr>
                <a:spLocks/>
              </p:cNvSpPr>
              <p:nvPr/>
            </p:nvSpPr>
            <p:spPr bwMode="auto">
              <a:xfrm>
                <a:off x="1588" y="2074863"/>
                <a:ext cx="627062" cy="409575"/>
              </a:xfrm>
              <a:custGeom>
                <a:avLst/>
                <a:gdLst>
                  <a:gd name="T0" fmla="*/ 0 w 395"/>
                  <a:gd name="T1" fmla="*/ 0 h 258"/>
                  <a:gd name="T2" fmla="*/ 82 w 395"/>
                  <a:gd name="T3" fmla="*/ 128 h 258"/>
                  <a:gd name="T4" fmla="*/ 0 w 395"/>
                  <a:gd name="T5" fmla="*/ 258 h 258"/>
                  <a:gd name="T6" fmla="*/ 395 w 395"/>
                  <a:gd name="T7" fmla="*/ 258 h 258"/>
                  <a:gd name="T8" fmla="*/ 395 w 395"/>
                  <a:gd name="T9" fmla="*/ 0 h 258"/>
                  <a:gd name="T10" fmla="*/ 0 w 395"/>
                  <a:gd name="T11" fmla="*/ 0 h 258"/>
                </a:gdLst>
                <a:ahLst/>
                <a:cxnLst>
                  <a:cxn ang="0">
                    <a:pos x="T0" y="T1"/>
                  </a:cxn>
                  <a:cxn ang="0">
                    <a:pos x="T2" y="T3"/>
                  </a:cxn>
                  <a:cxn ang="0">
                    <a:pos x="T4" y="T5"/>
                  </a:cxn>
                  <a:cxn ang="0">
                    <a:pos x="T6" y="T7"/>
                  </a:cxn>
                  <a:cxn ang="0">
                    <a:pos x="T8" y="T9"/>
                  </a:cxn>
                  <a:cxn ang="0">
                    <a:pos x="T10" y="T11"/>
                  </a:cxn>
                </a:cxnLst>
                <a:rect l="0" t="0" r="r" b="b"/>
                <a:pathLst>
                  <a:path w="395" h="258">
                    <a:moveTo>
                      <a:pt x="0" y="0"/>
                    </a:moveTo>
                    <a:lnTo>
                      <a:pt x="82" y="128"/>
                    </a:lnTo>
                    <a:lnTo>
                      <a:pt x="0" y="258"/>
                    </a:lnTo>
                    <a:lnTo>
                      <a:pt x="395" y="258"/>
                    </a:lnTo>
                    <a:lnTo>
                      <a:pt x="395" y="0"/>
                    </a:ln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51" name="Freeform 50"/>
              <p:cNvSpPr>
                <a:spLocks/>
              </p:cNvSpPr>
              <p:nvPr/>
            </p:nvSpPr>
            <p:spPr bwMode="auto">
              <a:xfrm>
                <a:off x="463550" y="2074863"/>
                <a:ext cx="165100" cy="409575"/>
              </a:xfrm>
              <a:custGeom>
                <a:avLst/>
                <a:gdLst>
                  <a:gd name="T0" fmla="*/ 0 w 44"/>
                  <a:gd name="T1" fmla="*/ 54 h 109"/>
                  <a:gd name="T2" fmla="*/ 10 w 44"/>
                  <a:gd name="T3" fmla="*/ 109 h 109"/>
                  <a:gd name="T4" fmla="*/ 44 w 44"/>
                  <a:gd name="T5" fmla="*/ 109 h 109"/>
                  <a:gd name="T6" fmla="*/ 44 w 44"/>
                  <a:gd name="T7" fmla="*/ 0 h 109"/>
                  <a:gd name="T8" fmla="*/ 10 w 44"/>
                  <a:gd name="T9" fmla="*/ 0 h 109"/>
                  <a:gd name="T10" fmla="*/ 0 w 44"/>
                  <a:gd name="T11" fmla="*/ 54 h 109"/>
                </a:gdLst>
                <a:ahLst/>
                <a:cxnLst>
                  <a:cxn ang="0">
                    <a:pos x="T0" y="T1"/>
                  </a:cxn>
                  <a:cxn ang="0">
                    <a:pos x="T2" y="T3"/>
                  </a:cxn>
                  <a:cxn ang="0">
                    <a:pos x="T4" y="T5"/>
                  </a:cxn>
                  <a:cxn ang="0">
                    <a:pos x="T6" y="T7"/>
                  </a:cxn>
                  <a:cxn ang="0">
                    <a:pos x="T8" y="T9"/>
                  </a:cxn>
                  <a:cxn ang="0">
                    <a:pos x="T10" y="T11"/>
                  </a:cxn>
                </a:cxnLst>
                <a:rect l="0" t="0" r="r" b="b"/>
                <a:pathLst>
                  <a:path w="44" h="109">
                    <a:moveTo>
                      <a:pt x="0" y="54"/>
                    </a:moveTo>
                    <a:cubicBezTo>
                      <a:pt x="0" y="75"/>
                      <a:pt x="4" y="95"/>
                      <a:pt x="10" y="109"/>
                    </a:cubicBezTo>
                    <a:cubicBezTo>
                      <a:pt x="44" y="109"/>
                      <a:pt x="44" y="109"/>
                      <a:pt x="44" y="109"/>
                    </a:cubicBezTo>
                    <a:cubicBezTo>
                      <a:pt x="44" y="0"/>
                      <a:pt x="44" y="0"/>
                      <a:pt x="44" y="0"/>
                    </a:cubicBezTo>
                    <a:cubicBezTo>
                      <a:pt x="10" y="0"/>
                      <a:pt x="10" y="0"/>
                      <a:pt x="10" y="0"/>
                    </a:cubicBezTo>
                    <a:cubicBezTo>
                      <a:pt x="4" y="14"/>
                      <a:pt x="0" y="33"/>
                      <a:pt x="0" y="54"/>
                    </a:cubicBezTo>
                    <a:close/>
                  </a:path>
                </a:pathLst>
              </a:custGeom>
              <a:gradFill flip="none" rotWithShape="1">
                <a:gsLst>
                  <a:gs pos="0">
                    <a:schemeClr val="tx1">
                      <a:alpha val="0"/>
                    </a:schemeClr>
                  </a:gs>
                  <a:gs pos="100000">
                    <a:schemeClr val="tx1">
                      <a:alpha val="20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nvGrpSpPr>
            <p:cNvPr id="52" name="Group 51"/>
            <p:cNvGrpSpPr/>
            <p:nvPr/>
          </p:nvGrpSpPr>
          <p:grpSpPr>
            <a:xfrm>
              <a:off x="3023844" y="2928780"/>
              <a:ext cx="620800" cy="405485"/>
              <a:chOff x="1588" y="2074863"/>
              <a:chExt cx="627062" cy="409575"/>
            </a:xfrm>
          </p:grpSpPr>
          <p:sp>
            <p:nvSpPr>
              <p:cNvPr id="53" name="Freeform 52"/>
              <p:cNvSpPr>
                <a:spLocks/>
              </p:cNvSpPr>
              <p:nvPr/>
            </p:nvSpPr>
            <p:spPr bwMode="auto">
              <a:xfrm>
                <a:off x="1588" y="2074863"/>
                <a:ext cx="627062" cy="409575"/>
              </a:xfrm>
              <a:custGeom>
                <a:avLst/>
                <a:gdLst>
                  <a:gd name="T0" fmla="*/ 0 w 395"/>
                  <a:gd name="T1" fmla="*/ 0 h 258"/>
                  <a:gd name="T2" fmla="*/ 82 w 395"/>
                  <a:gd name="T3" fmla="*/ 128 h 258"/>
                  <a:gd name="T4" fmla="*/ 0 w 395"/>
                  <a:gd name="T5" fmla="*/ 258 h 258"/>
                  <a:gd name="T6" fmla="*/ 395 w 395"/>
                  <a:gd name="T7" fmla="*/ 258 h 258"/>
                  <a:gd name="T8" fmla="*/ 395 w 395"/>
                  <a:gd name="T9" fmla="*/ 0 h 258"/>
                  <a:gd name="T10" fmla="*/ 0 w 395"/>
                  <a:gd name="T11" fmla="*/ 0 h 258"/>
                </a:gdLst>
                <a:ahLst/>
                <a:cxnLst>
                  <a:cxn ang="0">
                    <a:pos x="T0" y="T1"/>
                  </a:cxn>
                  <a:cxn ang="0">
                    <a:pos x="T2" y="T3"/>
                  </a:cxn>
                  <a:cxn ang="0">
                    <a:pos x="T4" y="T5"/>
                  </a:cxn>
                  <a:cxn ang="0">
                    <a:pos x="T6" y="T7"/>
                  </a:cxn>
                  <a:cxn ang="0">
                    <a:pos x="T8" y="T9"/>
                  </a:cxn>
                  <a:cxn ang="0">
                    <a:pos x="T10" y="T11"/>
                  </a:cxn>
                </a:cxnLst>
                <a:rect l="0" t="0" r="r" b="b"/>
                <a:pathLst>
                  <a:path w="395" h="258">
                    <a:moveTo>
                      <a:pt x="0" y="0"/>
                    </a:moveTo>
                    <a:lnTo>
                      <a:pt x="82" y="128"/>
                    </a:lnTo>
                    <a:lnTo>
                      <a:pt x="0" y="258"/>
                    </a:lnTo>
                    <a:lnTo>
                      <a:pt x="395" y="258"/>
                    </a:lnTo>
                    <a:lnTo>
                      <a:pt x="395" y="0"/>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54" name="Freeform 53"/>
              <p:cNvSpPr>
                <a:spLocks/>
              </p:cNvSpPr>
              <p:nvPr/>
            </p:nvSpPr>
            <p:spPr bwMode="auto">
              <a:xfrm>
                <a:off x="463550" y="2074863"/>
                <a:ext cx="165100" cy="409575"/>
              </a:xfrm>
              <a:custGeom>
                <a:avLst/>
                <a:gdLst>
                  <a:gd name="T0" fmla="*/ 0 w 44"/>
                  <a:gd name="T1" fmla="*/ 54 h 109"/>
                  <a:gd name="T2" fmla="*/ 10 w 44"/>
                  <a:gd name="T3" fmla="*/ 109 h 109"/>
                  <a:gd name="T4" fmla="*/ 44 w 44"/>
                  <a:gd name="T5" fmla="*/ 109 h 109"/>
                  <a:gd name="T6" fmla="*/ 44 w 44"/>
                  <a:gd name="T7" fmla="*/ 0 h 109"/>
                  <a:gd name="T8" fmla="*/ 10 w 44"/>
                  <a:gd name="T9" fmla="*/ 0 h 109"/>
                  <a:gd name="T10" fmla="*/ 0 w 44"/>
                  <a:gd name="T11" fmla="*/ 54 h 109"/>
                </a:gdLst>
                <a:ahLst/>
                <a:cxnLst>
                  <a:cxn ang="0">
                    <a:pos x="T0" y="T1"/>
                  </a:cxn>
                  <a:cxn ang="0">
                    <a:pos x="T2" y="T3"/>
                  </a:cxn>
                  <a:cxn ang="0">
                    <a:pos x="T4" y="T5"/>
                  </a:cxn>
                  <a:cxn ang="0">
                    <a:pos x="T6" y="T7"/>
                  </a:cxn>
                  <a:cxn ang="0">
                    <a:pos x="T8" y="T9"/>
                  </a:cxn>
                  <a:cxn ang="0">
                    <a:pos x="T10" y="T11"/>
                  </a:cxn>
                </a:cxnLst>
                <a:rect l="0" t="0" r="r" b="b"/>
                <a:pathLst>
                  <a:path w="44" h="109">
                    <a:moveTo>
                      <a:pt x="0" y="54"/>
                    </a:moveTo>
                    <a:cubicBezTo>
                      <a:pt x="0" y="75"/>
                      <a:pt x="4" y="95"/>
                      <a:pt x="10" y="109"/>
                    </a:cubicBezTo>
                    <a:cubicBezTo>
                      <a:pt x="44" y="109"/>
                      <a:pt x="44" y="109"/>
                      <a:pt x="44" y="109"/>
                    </a:cubicBezTo>
                    <a:cubicBezTo>
                      <a:pt x="44" y="0"/>
                      <a:pt x="44" y="0"/>
                      <a:pt x="44" y="0"/>
                    </a:cubicBezTo>
                    <a:cubicBezTo>
                      <a:pt x="10" y="0"/>
                      <a:pt x="10" y="0"/>
                      <a:pt x="10" y="0"/>
                    </a:cubicBezTo>
                    <a:cubicBezTo>
                      <a:pt x="4" y="14"/>
                      <a:pt x="0" y="33"/>
                      <a:pt x="0" y="54"/>
                    </a:cubicBezTo>
                    <a:close/>
                  </a:path>
                </a:pathLst>
              </a:custGeom>
              <a:gradFill flip="none" rotWithShape="1">
                <a:gsLst>
                  <a:gs pos="0">
                    <a:schemeClr val="tx1">
                      <a:alpha val="0"/>
                    </a:schemeClr>
                  </a:gs>
                  <a:gs pos="100000">
                    <a:schemeClr val="tx1">
                      <a:alpha val="20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nvGrpSpPr>
            <p:cNvPr id="55" name="Group 54"/>
            <p:cNvGrpSpPr/>
            <p:nvPr/>
          </p:nvGrpSpPr>
          <p:grpSpPr>
            <a:xfrm>
              <a:off x="3106883" y="1884121"/>
              <a:ext cx="620800" cy="405485"/>
              <a:chOff x="1588" y="2074863"/>
              <a:chExt cx="627062" cy="409575"/>
            </a:xfrm>
          </p:grpSpPr>
          <p:sp>
            <p:nvSpPr>
              <p:cNvPr id="56" name="Freeform 55"/>
              <p:cNvSpPr>
                <a:spLocks/>
              </p:cNvSpPr>
              <p:nvPr/>
            </p:nvSpPr>
            <p:spPr bwMode="auto">
              <a:xfrm>
                <a:off x="1588" y="2074863"/>
                <a:ext cx="627062" cy="409575"/>
              </a:xfrm>
              <a:custGeom>
                <a:avLst/>
                <a:gdLst>
                  <a:gd name="T0" fmla="*/ 0 w 395"/>
                  <a:gd name="T1" fmla="*/ 0 h 258"/>
                  <a:gd name="T2" fmla="*/ 82 w 395"/>
                  <a:gd name="T3" fmla="*/ 128 h 258"/>
                  <a:gd name="T4" fmla="*/ 0 w 395"/>
                  <a:gd name="T5" fmla="*/ 258 h 258"/>
                  <a:gd name="T6" fmla="*/ 395 w 395"/>
                  <a:gd name="T7" fmla="*/ 258 h 258"/>
                  <a:gd name="T8" fmla="*/ 395 w 395"/>
                  <a:gd name="T9" fmla="*/ 0 h 258"/>
                  <a:gd name="T10" fmla="*/ 0 w 395"/>
                  <a:gd name="T11" fmla="*/ 0 h 258"/>
                </a:gdLst>
                <a:ahLst/>
                <a:cxnLst>
                  <a:cxn ang="0">
                    <a:pos x="T0" y="T1"/>
                  </a:cxn>
                  <a:cxn ang="0">
                    <a:pos x="T2" y="T3"/>
                  </a:cxn>
                  <a:cxn ang="0">
                    <a:pos x="T4" y="T5"/>
                  </a:cxn>
                  <a:cxn ang="0">
                    <a:pos x="T6" y="T7"/>
                  </a:cxn>
                  <a:cxn ang="0">
                    <a:pos x="T8" y="T9"/>
                  </a:cxn>
                  <a:cxn ang="0">
                    <a:pos x="T10" y="T11"/>
                  </a:cxn>
                </a:cxnLst>
                <a:rect l="0" t="0" r="r" b="b"/>
                <a:pathLst>
                  <a:path w="395" h="258">
                    <a:moveTo>
                      <a:pt x="0" y="0"/>
                    </a:moveTo>
                    <a:lnTo>
                      <a:pt x="82" y="128"/>
                    </a:lnTo>
                    <a:lnTo>
                      <a:pt x="0" y="258"/>
                    </a:lnTo>
                    <a:lnTo>
                      <a:pt x="395" y="258"/>
                    </a:lnTo>
                    <a:lnTo>
                      <a:pt x="395" y="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57" name="Freeform 56"/>
              <p:cNvSpPr>
                <a:spLocks/>
              </p:cNvSpPr>
              <p:nvPr/>
            </p:nvSpPr>
            <p:spPr bwMode="auto">
              <a:xfrm>
                <a:off x="463550" y="2074863"/>
                <a:ext cx="165100" cy="409575"/>
              </a:xfrm>
              <a:custGeom>
                <a:avLst/>
                <a:gdLst>
                  <a:gd name="T0" fmla="*/ 0 w 44"/>
                  <a:gd name="T1" fmla="*/ 54 h 109"/>
                  <a:gd name="T2" fmla="*/ 10 w 44"/>
                  <a:gd name="T3" fmla="*/ 109 h 109"/>
                  <a:gd name="T4" fmla="*/ 44 w 44"/>
                  <a:gd name="T5" fmla="*/ 109 h 109"/>
                  <a:gd name="T6" fmla="*/ 44 w 44"/>
                  <a:gd name="T7" fmla="*/ 0 h 109"/>
                  <a:gd name="T8" fmla="*/ 10 w 44"/>
                  <a:gd name="T9" fmla="*/ 0 h 109"/>
                  <a:gd name="T10" fmla="*/ 0 w 44"/>
                  <a:gd name="T11" fmla="*/ 54 h 109"/>
                </a:gdLst>
                <a:ahLst/>
                <a:cxnLst>
                  <a:cxn ang="0">
                    <a:pos x="T0" y="T1"/>
                  </a:cxn>
                  <a:cxn ang="0">
                    <a:pos x="T2" y="T3"/>
                  </a:cxn>
                  <a:cxn ang="0">
                    <a:pos x="T4" y="T5"/>
                  </a:cxn>
                  <a:cxn ang="0">
                    <a:pos x="T6" y="T7"/>
                  </a:cxn>
                  <a:cxn ang="0">
                    <a:pos x="T8" y="T9"/>
                  </a:cxn>
                  <a:cxn ang="0">
                    <a:pos x="T10" y="T11"/>
                  </a:cxn>
                </a:cxnLst>
                <a:rect l="0" t="0" r="r" b="b"/>
                <a:pathLst>
                  <a:path w="44" h="109">
                    <a:moveTo>
                      <a:pt x="0" y="54"/>
                    </a:moveTo>
                    <a:cubicBezTo>
                      <a:pt x="0" y="75"/>
                      <a:pt x="4" y="95"/>
                      <a:pt x="10" y="109"/>
                    </a:cubicBezTo>
                    <a:cubicBezTo>
                      <a:pt x="44" y="109"/>
                      <a:pt x="44" y="109"/>
                      <a:pt x="44" y="109"/>
                    </a:cubicBezTo>
                    <a:cubicBezTo>
                      <a:pt x="44" y="0"/>
                      <a:pt x="44" y="0"/>
                      <a:pt x="44" y="0"/>
                    </a:cubicBezTo>
                    <a:cubicBezTo>
                      <a:pt x="10" y="0"/>
                      <a:pt x="10" y="0"/>
                      <a:pt x="10" y="0"/>
                    </a:cubicBezTo>
                    <a:cubicBezTo>
                      <a:pt x="4" y="14"/>
                      <a:pt x="0" y="33"/>
                      <a:pt x="0" y="54"/>
                    </a:cubicBezTo>
                    <a:close/>
                  </a:path>
                </a:pathLst>
              </a:custGeom>
              <a:gradFill flip="none" rotWithShape="1">
                <a:gsLst>
                  <a:gs pos="0">
                    <a:schemeClr val="tx1">
                      <a:alpha val="0"/>
                    </a:schemeClr>
                  </a:gs>
                  <a:gs pos="100000">
                    <a:schemeClr val="tx1">
                      <a:alpha val="20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nvGrpSpPr>
            <p:cNvPr id="68" name="Content 1"/>
            <p:cNvGrpSpPr/>
            <p:nvPr/>
          </p:nvGrpSpPr>
          <p:grpSpPr>
            <a:xfrm>
              <a:off x="3828424" y="1834598"/>
              <a:ext cx="1971675" cy="784608"/>
              <a:chOff x="7268358" y="3669755"/>
              <a:chExt cx="3852866" cy="1046142"/>
            </a:xfrm>
          </p:grpSpPr>
          <p:sp>
            <p:nvSpPr>
              <p:cNvPr id="69" name="Title 1"/>
              <p:cNvSpPr txBox="1"/>
              <p:nvPr/>
            </p:nvSpPr>
            <p:spPr>
              <a:xfrm>
                <a:off x="7268358" y="3669755"/>
                <a:ext cx="3852866" cy="338554"/>
              </a:xfrm>
              <a:prstGeom prst="rect">
                <a:avLst/>
              </a:prstGeom>
              <a:noFill/>
            </p:spPr>
            <p:txBody>
              <a:bodyPr wrap="square" rtlCol="0">
                <a:spAutoFit/>
              </a:bodyPr>
              <a:lstStyle/>
              <a:p>
                <a:r>
                  <a:rPr lang="en-US" sz="1050" dirty="0" err="1">
                    <a:cs typeface="+mn-ea"/>
                    <a:sym typeface="+mn-lt"/>
                  </a:rPr>
                  <a:t>Lorem</a:t>
                </a:r>
                <a:r>
                  <a:rPr lang="en-US" sz="1050" dirty="0">
                    <a:cs typeface="+mn-ea"/>
                    <a:sym typeface="+mn-lt"/>
                  </a:rPr>
                  <a:t> </a:t>
                </a:r>
                <a:r>
                  <a:rPr lang="en-US" sz="1050" dirty="0" err="1">
                    <a:cs typeface="+mn-ea"/>
                    <a:sym typeface="+mn-lt"/>
                  </a:rPr>
                  <a:t>Ipsum</a:t>
                </a:r>
                <a:endParaRPr lang="id-ID" sz="1050" dirty="0">
                  <a:cs typeface="+mn-ea"/>
                  <a:sym typeface="+mn-lt"/>
                </a:endParaRPr>
              </a:p>
            </p:txBody>
          </p:sp>
          <p:sp>
            <p:nvSpPr>
              <p:cNvPr id="70" name="Details 1"/>
              <p:cNvSpPr txBox="1"/>
              <p:nvPr/>
            </p:nvSpPr>
            <p:spPr>
              <a:xfrm>
                <a:off x="7268360" y="3977234"/>
                <a:ext cx="3852864" cy="738663"/>
              </a:xfrm>
              <a:prstGeom prst="rect">
                <a:avLst/>
              </a:prstGeom>
              <a:noFill/>
            </p:spPr>
            <p:txBody>
              <a:bodyPr wrap="square" rtlCol="0" anchor="ctr">
                <a:spAutoFit/>
              </a:bodyPr>
              <a:lstStyle/>
              <a:p>
                <a:pPr>
                  <a:lnSpc>
                    <a:spcPts val="1200"/>
                  </a:lnSpc>
                </a:pPr>
                <a:r>
                  <a:rPr lang="en-US" sz="751" dirty="0">
                    <a:solidFill>
                      <a:schemeClr val="bg1">
                        <a:lumMod val="50000"/>
                      </a:schemeClr>
                    </a:solidFill>
                    <a:cs typeface="+mn-ea"/>
                    <a:sym typeface="+mn-lt"/>
                  </a:rPr>
                  <a:t>This Great Paragraph line is a sample </a:t>
                </a:r>
                <a:r>
                  <a:rPr lang="en-US" sz="751" dirty="0" err="1">
                    <a:solidFill>
                      <a:schemeClr val="bg1">
                        <a:lumMod val="50000"/>
                      </a:schemeClr>
                    </a:solidFill>
                    <a:cs typeface="+mn-ea"/>
                    <a:sym typeface="+mn-lt"/>
                  </a:rPr>
                  <a:t>Lorem</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ipsum</a:t>
                </a:r>
                <a:r>
                  <a:rPr lang="en-US" sz="751" dirty="0">
                    <a:solidFill>
                      <a:schemeClr val="bg1">
                        <a:lumMod val="50000"/>
                      </a:schemeClr>
                    </a:solidFill>
                    <a:cs typeface="+mn-ea"/>
                    <a:sym typeface="+mn-lt"/>
                  </a:rPr>
                  <a:t> dolor sit </a:t>
                </a:r>
                <a:r>
                  <a:rPr lang="en-US" sz="751" dirty="0" err="1">
                    <a:solidFill>
                      <a:schemeClr val="bg1">
                        <a:lumMod val="50000"/>
                      </a:schemeClr>
                    </a:solidFill>
                    <a:cs typeface="+mn-ea"/>
                    <a:sym typeface="+mn-lt"/>
                  </a:rPr>
                  <a:t>amet</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Consectetur</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adipiscing</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eliteiusmod</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tempor</a:t>
                </a:r>
                <a:endParaRPr lang="en-US" sz="751" dirty="0">
                  <a:solidFill>
                    <a:schemeClr val="bg1">
                      <a:lumMod val="50000"/>
                    </a:schemeClr>
                  </a:solidFill>
                  <a:cs typeface="+mn-ea"/>
                  <a:sym typeface="+mn-lt"/>
                </a:endParaRPr>
              </a:p>
            </p:txBody>
          </p:sp>
        </p:grpSp>
        <p:grpSp>
          <p:nvGrpSpPr>
            <p:cNvPr id="71" name="Content 2"/>
            <p:cNvGrpSpPr/>
            <p:nvPr/>
          </p:nvGrpSpPr>
          <p:grpSpPr>
            <a:xfrm>
              <a:off x="3828424" y="2875878"/>
              <a:ext cx="1971675" cy="784608"/>
              <a:chOff x="7268358" y="3669755"/>
              <a:chExt cx="3852866" cy="1046142"/>
            </a:xfrm>
          </p:grpSpPr>
          <p:sp>
            <p:nvSpPr>
              <p:cNvPr id="72" name="Title 1"/>
              <p:cNvSpPr txBox="1"/>
              <p:nvPr/>
            </p:nvSpPr>
            <p:spPr>
              <a:xfrm>
                <a:off x="7268358" y="3669755"/>
                <a:ext cx="3852866" cy="338554"/>
              </a:xfrm>
              <a:prstGeom prst="rect">
                <a:avLst/>
              </a:prstGeom>
              <a:noFill/>
            </p:spPr>
            <p:txBody>
              <a:bodyPr wrap="square" rtlCol="0">
                <a:spAutoFit/>
              </a:bodyPr>
              <a:lstStyle/>
              <a:p>
                <a:r>
                  <a:rPr lang="en-US" sz="1050" dirty="0">
                    <a:cs typeface="+mn-ea"/>
                    <a:sym typeface="+mn-lt"/>
                  </a:rPr>
                  <a:t>Parietal Lobe</a:t>
                </a:r>
                <a:endParaRPr lang="id-ID" sz="1050" dirty="0">
                  <a:cs typeface="+mn-ea"/>
                  <a:sym typeface="+mn-lt"/>
                </a:endParaRPr>
              </a:p>
            </p:txBody>
          </p:sp>
          <p:sp>
            <p:nvSpPr>
              <p:cNvPr id="73" name="Details 1"/>
              <p:cNvSpPr txBox="1"/>
              <p:nvPr/>
            </p:nvSpPr>
            <p:spPr>
              <a:xfrm>
                <a:off x="7268360" y="3977234"/>
                <a:ext cx="3852864" cy="738663"/>
              </a:xfrm>
              <a:prstGeom prst="rect">
                <a:avLst/>
              </a:prstGeom>
              <a:noFill/>
            </p:spPr>
            <p:txBody>
              <a:bodyPr wrap="square" rtlCol="0" anchor="ctr">
                <a:spAutoFit/>
              </a:bodyPr>
              <a:lstStyle/>
              <a:p>
                <a:pPr>
                  <a:lnSpc>
                    <a:spcPts val="1200"/>
                  </a:lnSpc>
                </a:pPr>
                <a:r>
                  <a:rPr lang="en-US" sz="751" dirty="0">
                    <a:solidFill>
                      <a:schemeClr val="bg1">
                        <a:lumMod val="50000"/>
                      </a:schemeClr>
                    </a:solidFill>
                    <a:cs typeface="+mn-ea"/>
                    <a:sym typeface="+mn-lt"/>
                  </a:rPr>
                  <a:t>This Great Paragraph line is a sample </a:t>
                </a:r>
                <a:r>
                  <a:rPr lang="en-US" sz="751" dirty="0" err="1">
                    <a:solidFill>
                      <a:schemeClr val="bg1">
                        <a:lumMod val="50000"/>
                      </a:schemeClr>
                    </a:solidFill>
                    <a:cs typeface="+mn-ea"/>
                    <a:sym typeface="+mn-lt"/>
                  </a:rPr>
                  <a:t>Lorem</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ipsum</a:t>
                </a:r>
                <a:r>
                  <a:rPr lang="en-US" sz="751" dirty="0">
                    <a:solidFill>
                      <a:schemeClr val="bg1">
                        <a:lumMod val="50000"/>
                      </a:schemeClr>
                    </a:solidFill>
                    <a:cs typeface="+mn-ea"/>
                    <a:sym typeface="+mn-lt"/>
                  </a:rPr>
                  <a:t> dolor sit </a:t>
                </a:r>
                <a:r>
                  <a:rPr lang="en-US" sz="751" dirty="0" err="1">
                    <a:solidFill>
                      <a:schemeClr val="bg1">
                        <a:lumMod val="50000"/>
                      </a:schemeClr>
                    </a:solidFill>
                    <a:cs typeface="+mn-ea"/>
                    <a:sym typeface="+mn-lt"/>
                  </a:rPr>
                  <a:t>amet</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Consectetur</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adipiscing</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eliteiusmod</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tempor</a:t>
                </a:r>
                <a:endParaRPr lang="en-US" sz="751" dirty="0">
                  <a:solidFill>
                    <a:schemeClr val="bg1">
                      <a:lumMod val="50000"/>
                    </a:schemeClr>
                  </a:solidFill>
                  <a:cs typeface="+mn-ea"/>
                  <a:sym typeface="+mn-lt"/>
                </a:endParaRPr>
              </a:p>
            </p:txBody>
          </p:sp>
        </p:grpSp>
        <p:grpSp>
          <p:nvGrpSpPr>
            <p:cNvPr id="74" name="Content 4"/>
            <p:cNvGrpSpPr/>
            <p:nvPr/>
          </p:nvGrpSpPr>
          <p:grpSpPr>
            <a:xfrm>
              <a:off x="6675469" y="1831079"/>
              <a:ext cx="1971675" cy="784608"/>
              <a:chOff x="7268358" y="3669755"/>
              <a:chExt cx="3852866" cy="1046142"/>
            </a:xfrm>
          </p:grpSpPr>
          <p:sp>
            <p:nvSpPr>
              <p:cNvPr id="75" name="Title 1"/>
              <p:cNvSpPr txBox="1"/>
              <p:nvPr/>
            </p:nvSpPr>
            <p:spPr>
              <a:xfrm>
                <a:off x="7268358" y="3669755"/>
                <a:ext cx="3852866" cy="338554"/>
              </a:xfrm>
              <a:prstGeom prst="rect">
                <a:avLst/>
              </a:prstGeom>
              <a:noFill/>
            </p:spPr>
            <p:txBody>
              <a:bodyPr wrap="square" rtlCol="0">
                <a:spAutoFit/>
              </a:bodyPr>
              <a:lstStyle/>
              <a:p>
                <a:pPr algn="r"/>
                <a:r>
                  <a:rPr lang="en-US" sz="1050" dirty="0">
                    <a:cs typeface="+mn-ea"/>
                    <a:sym typeface="+mn-lt"/>
                  </a:rPr>
                  <a:t>Parietal Lobe</a:t>
                </a:r>
                <a:endParaRPr lang="id-ID" sz="1050" dirty="0">
                  <a:cs typeface="+mn-ea"/>
                  <a:sym typeface="+mn-lt"/>
                </a:endParaRPr>
              </a:p>
            </p:txBody>
          </p:sp>
          <p:sp>
            <p:nvSpPr>
              <p:cNvPr id="76" name="Details 1"/>
              <p:cNvSpPr txBox="1"/>
              <p:nvPr/>
            </p:nvSpPr>
            <p:spPr>
              <a:xfrm>
                <a:off x="7268360" y="3977234"/>
                <a:ext cx="3852864" cy="738663"/>
              </a:xfrm>
              <a:prstGeom prst="rect">
                <a:avLst/>
              </a:prstGeom>
              <a:noFill/>
            </p:spPr>
            <p:txBody>
              <a:bodyPr wrap="square" rtlCol="0" anchor="ctr">
                <a:spAutoFit/>
              </a:bodyPr>
              <a:lstStyle/>
              <a:p>
                <a:pPr algn="r">
                  <a:lnSpc>
                    <a:spcPts val="1200"/>
                  </a:lnSpc>
                </a:pPr>
                <a:r>
                  <a:rPr lang="en-US" sz="751" dirty="0">
                    <a:solidFill>
                      <a:schemeClr val="bg1">
                        <a:lumMod val="50000"/>
                      </a:schemeClr>
                    </a:solidFill>
                    <a:cs typeface="+mn-ea"/>
                    <a:sym typeface="+mn-lt"/>
                  </a:rPr>
                  <a:t>This Great Paragraph line is a sample </a:t>
                </a:r>
                <a:r>
                  <a:rPr lang="en-US" sz="751" dirty="0" err="1">
                    <a:solidFill>
                      <a:schemeClr val="bg1">
                        <a:lumMod val="50000"/>
                      </a:schemeClr>
                    </a:solidFill>
                    <a:cs typeface="+mn-ea"/>
                    <a:sym typeface="+mn-lt"/>
                  </a:rPr>
                  <a:t>Lorem</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ipsum</a:t>
                </a:r>
                <a:r>
                  <a:rPr lang="en-US" sz="751" dirty="0">
                    <a:solidFill>
                      <a:schemeClr val="bg1">
                        <a:lumMod val="50000"/>
                      </a:schemeClr>
                    </a:solidFill>
                    <a:cs typeface="+mn-ea"/>
                    <a:sym typeface="+mn-lt"/>
                  </a:rPr>
                  <a:t> dolor sit </a:t>
                </a:r>
                <a:r>
                  <a:rPr lang="en-US" sz="751" dirty="0" err="1">
                    <a:solidFill>
                      <a:schemeClr val="bg1">
                        <a:lumMod val="50000"/>
                      </a:schemeClr>
                    </a:solidFill>
                    <a:cs typeface="+mn-ea"/>
                    <a:sym typeface="+mn-lt"/>
                  </a:rPr>
                  <a:t>amet</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Consectetur</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adipiscing</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eliteiusmod</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tempor</a:t>
                </a:r>
                <a:endParaRPr lang="en-US" sz="751" dirty="0">
                  <a:solidFill>
                    <a:schemeClr val="bg1">
                      <a:lumMod val="50000"/>
                    </a:schemeClr>
                  </a:solidFill>
                  <a:cs typeface="+mn-ea"/>
                  <a:sym typeface="+mn-lt"/>
                </a:endParaRPr>
              </a:p>
            </p:txBody>
          </p:sp>
        </p:grpSp>
        <p:grpSp>
          <p:nvGrpSpPr>
            <p:cNvPr id="77" name="Content 5"/>
            <p:cNvGrpSpPr/>
            <p:nvPr/>
          </p:nvGrpSpPr>
          <p:grpSpPr>
            <a:xfrm>
              <a:off x="6675469" y="2874119"/>
              <a:ext cx="1971675" cy="784608"/>
              <a:chOff x="7268358" y="3669755"/>
              <a:chExt cx="3852866" cy="1046142"/>
            </a:xfrm>
          </p:grpSpPr>
          <p:sp>
            <p:nvSpPr>
              <p:cNvPr id="78" name="Title 1"/>
              <p:cNvSpPr txBox="1"/>
              <p:nvPr/>
            </p:nvSpPr>
            <p:spPr>
              <a:xfrm>
                <a:off x="7268358" y="3669755"/>
                <a:ext cx="3852866" cy="338554"/>
              </a:xfrm>
              <a:prstGeom prst="rect">
                <a:avLst/>
              </a:prstGeom>
              <a:noFill/>
            </p:spPr>
            <p:txBody>
              <a:bodyPr wrap="square" rtlCol="0">
                <a:spAutoFit/>
              </a:bodyPr>
              <a:lstStyle/>
              <a:p>
                <a:pPr algn="r"/>
                <a:r>
                  <a:rPr lang="en-US" sz="1050" dirty="0" err="1">
                    <a:cs typeface="+mn-ea"/>
                    <a:sym typeface="+mn-lt"/>
                  </a:rPr>
                  <a:t>Laudantium</a:t>
                </a:r>
                <a:endParaRPr lang="id-ID" sz="1050" dirty="0">
                  <a:cs typeface="+mn-ea"/>
                  <a:sym typeface="+mn-lt"/>
                </a:endParaRPr>
              </a:p>
            </p:txBody>
          </p:sp>
          <p:sp>
            <p:nvSpPr>
              <p:cNvPr id="79" name="Details 1"/>
              <p:cNvSpPr txBox="1"/>
              <p:nvPr/>
            </p:nvSpPr>
            <p:spPr>
              <a:xfrm>
                <a:off x="7268360" y="3977234"/>
                <a:ext cx="3852864" cy="738663"/>
              </a:xfrm>
              <a:prstGeom prst="rect">
                <a:avLst/>
              </a:prstGeom>
              <a:noFill/>
            </p:spPr>
            <p:txBody>
              <a:bodyPr wrap="square" rtlCol="0" anchor="ctr">
                <a:spAutoFit/>
              </a:bodyPr>
              <a:lstStyle/>
              <a:p>
                <a:pPr algn="r">
                  <a:lnSpc>
                    <a:spcPts val="1200"/>
                  </a:lnSpc>
                </a:pPr>
                <a:r>
                  <a:rPr lang="en-US" sz="751" dirty="0">
                    <a:solidFill>
                      <a:schemeClr val="bg1">
                        <a:lumMod val="50000"/>
                      </a:schemeClr>
                    </a:solidFill>
                    <a:cs typeface="+mn-ea"/>
                    <a:sym typeface="+mn-lt"/>
                  </a:rPr>
                  <a:t>This Great Paragraph line is a sample </a:t>
                </a:r>
                <a:r>
                  <a:rPr lang="en-US" sz="751" dirty="0" err="1">
                    <a:solidFill>
                      <a:schemeClr val="bg1">
                        <a:lumMod val="50000"/>
                      </a:schemeClr>
                    </a:solidFill>
                    <a:cs typeface="+mn-ea"/>
                    <a:sym typeface="+mn-lt"/>
                  </a:rPr>
                  <a:t>Lorem</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ipsum</a:t>
                </a:r>
                <a:r>
                  <a:rPr lang="en-US" sz="751" dirty="0">
                    <a:solidFill>
                      <a:schemeClr val="bg1">
                        <a:lumMod val="50000"/>
                      </a:schemeClr>
                    </a:solidFill>
                    <a:cs typeface="+mn-ea"/>
                    <a:sym typeface="+mn-lt"/>
                  </a:rPr>
                  <a:t> dolor sit </a:t>
                </a:r>
                <a:r>
                  <a:rPr lang="en-US" sz="751" dirty="0" err="1">
                    <a:solidFill>
                      <a:schemeClr val="bg1">
                        <a:lumMod val="50000"/>
                      </a:schemeClr>
                    </a:solidFill>
                    <a:cs typeface="+mn-ea"/>
                    <a:sym typeface="+mn-lt"/>
                  </a:rPr>
                  <a:t>amet</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Consectetur</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adipiscing</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eliteiusmod</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tempor</a:t>
                </a:r>
                <a:endParaRPr lang="en-US" sz="751" dirty="0">
                  <a:solidFill>
                    <a:schemeClr val="bg1">
                      <a:lumMod val="50000"/>
                    </a:schemeClr>
                  </a:solidFill>
                  <a:cs typeface="+mn-ea"/>
                  <a:sym typeface="+mn-lt"/>
                </a:endParaRPr>
              </a:p>
            </p:txBody>
          </p:sp>
        </p:grpSp>
        <p:grpSp>
          <p:nvGrpSpPr>
            <p:cNvPr id="80" name="Content 3"/>
            <p:cNvGrpSpPr/>
            <p:nvPr/>
          </p:nvGrpSpPr>
          <p:grpSpPr>
            <a:xfrm>
              <a:off x="3828424" y="3917157"/>
              <a:ext cx="1971675" cy="784608"/>
              <a:chOff x="7268358" y="3669755"/>
              <a:chExt cx="3852866" cy="1046142"/>
            </a:xfrm>
          </p:grpSpPr>
          <p:sp>
            <p:nvSpPr>
              <p:cNvPr id="81" name="Title 1"/>
              <p:cNvSpPr txBox="1"/>
              <p:nvPr/>
            </p:nvSpPr>
            <p:spPr>
              <a:xfrm>
                <a:off x="7268358" y="3669755"/>
                <a:ext cx="3852866" cy="338554"/>
              </a:xfrm>
              <a:prstGeom prst="rect">
                <a:avLst/>
              </a:prstGeom>
              <a:noFill/>
            </p:spPr>
            <p:txBody>
              <a:bodyPr wrap="square" rtlCol="0">
                <a:spAutoFit/>
              </a:bodyPr>
              <a:lstStyle/>
              <a:p>
                <a:r>
                  <a:rPr lang="en-US" sz="1050" dirty="0" err="1">
                    <a:cs typeface="+mn-ea"/>
                    <a:sym typeface="+mn-lt"/>
                  </a:rPr>
                  <a:t>Cerebelum</a:t>
                </a:r>
                <a:endParaRPr lang="id-ID" sz="1050" dirty="0">
                  <a:cs typeface="+mn-ea"/>
                  <a:sym typeface="+mn-lt"/>
                </a:endParaRPr>
              </a:p>
            </p:txBody>
          </p:sp>
          <p:sp>
            <p:nvSpPr>
              <p:cNvPr id="82" name="Details 1"/>
              <p:cNvSpPr txBox="1"/>
              <p:nvPr/>
            </p:nvSpPr>
            <p:spPr>
              <a:xfrm>
                <a:off x="7268360" y="3977234"/>
                <a:ext cx="3852864" cy="738663"/>
              </a:xfrm>
              <a:prstGeom prst="rect">
                <a:avLst/>
              </a:prstGeom>
              <a:noFill/>
            </p:spPr>
            <p:txBody>
              <a:bodyPr wrap="square" rtlCol="0" anchor="ctr">
                <a:spAutoFit/>
              </a:bodyPr>
              <a:lstStyle/>
              <a:p>
                <a:pPr>
                  <a:lnSpc>
                    <a:spcPts val="1200"/>
                  </a:lnSpc>
                </a:pPr>
                <a:r>
                  <a:rPr lang="en-US" sz="751" dirty="0">
                    <a:solidFill>
                      <a:schemeClr val="bg1">
                        <a:lumMod val="50000"/>
                      </a:schemeClr>
                    </a:solidFill>
                    <a:cs typeface="+mn-ea"/>
                    <a:sym typeface="+mn-lt"/>
                  </a:rPr>
                  <a:t>This Great Paragraph line is a sample </a:t>
                </a:r>
                <a:r>
                  <a:rPr lang="en-US" sz="751" dirty="0" err="1">
                    <a:solidFill>
                      <a:schemeClr val="bg1">
                        <a:lumMod val="50000"/>
                      </a:schemeClr>
                    </a:solidFill>
                    <a:cs typeface="+mn-ea"/>
                    <a:sym typeface="+mn-lt"/>
                  </a:rPr>
                  <a:t>Lorem</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ipsum</a:t>
                </a:r>
                <a:r>
                  <a:rPr lang="en-US" sz="751" dirty="0">
                    <a:solidFill>
                      <a:schemeClr val="bg1">
                        <a:lumMod val="50000"/>
                      </a:schemeClr>
                    </a:solidFill>
                    <a:cs typeface="+mn-ea"/>
                    <a:sym typeface="+mn-lt"/>
                  </a:rPr>
                  <a:t> dolor sit </a:t>
                </a:r>
                <a:r>
                  <a:rPr lang="en-US" sz="751" dirty="0" err="1">
                    <a:solidFill>
                      <a:schemeClr val="bg1">
                        <a:lumMod val="50000"/>
                      </a:schemeClr>
                    </a:solidFill>
                    <a:cs typeface="+mn-ea"/>
                    <a:sym typeface="+mn-lt"/>
                  </a:rPr>
                  <a:t>amet</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Consectetur</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adipiscing</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eliteiusmod</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tempor</a:t>
                </a:r>
                <a:endParaRPr lang="en-US" sz="751" dirty="0">
                  <a:solidFill>
                    <a:schemeClr val="bg1">
                      <a:lumMod val="50000"/>
                    </a:schemeClr>
                  </a:solidFill>
                  <a:cs typeface="+mn-ea"/>
                  <a:sym typeface="+mn-lt"/>
                </a:endParaRPr>
              </a:p>
            </p:txBody>
          </p:sp>
        </p:grpSp>
        <p:grpSp>
          <p:nvGrpSpPr>
            <p:cNvPr id="83" name="Content 6"/>
            <p:cNvGrpSpPr/>
            <p:nvPr/>
          </p:nvGrpSpPr>
          <p:grpSpPr>
            <a:xfrm>
              <a:off x="6675469" y="3917157"/>
              <a:ext cx="1971675" cy="784608"/>
              <a:chOff x="7268358" y="3669755"/>
              <a:chExt cx="3852866" cy="1046142"/>
            </a:xfrm>
          </p:grpSpPr>
          <p:sp>
            <p:nvSpPr>
              <p:cNvPr id="84" name="Title 1"/>
              <p:cNvSpPr txBox="1"/>
              <p:nvPr/>
            </p:nvSpPr>
            <p:spPr>
              <a:xfrm>
                <a:off x="7268358" y="3669755"/>
                <a:ext cx="3852866" cy="338554"/>
              </a:xfrm>
              <a:prstGeom prst="rect">
                <a:avLst/>
              </a:prstGeom>
              <a:noFill/>
            </p:spPr>
            <p:txBody>
              <a:bodyPr wrap="square" rtlCol="0">
                <a:spAutoFit/>
              </a:bodyPr>
              <a:lstStyle/>
              <a:p>
                <a:pPr algn="r"/>
                <a:r>
                  <a:rPr lang="en-US" sz="1050" dirty="0">
                    <a:cs typeface="+mn-ea"/>
                    <a:sym typeface="+mn-lt"/>
                  </a:rPr>
                  <a:t>Occipital Lobe</a:t>
                </a:r>
                <a:endParaRPr lang="id-ID" sz="1050" dirty="0">
                  <a:cs typeface="+mn-ea"/>
                  <a:sym typeface="+mn-lt"/>
                </a:endParaRPr>
              </a:p>
            </p:txBody>
          </p:sp>
          <p:sp>
            <p:nvSpPr>
              <p:cNvPr id="85" name="Details 1"/>
              <p:cNvSpPr txBox="1"/>
              <p:nvPr/>
            </p:nvSpPr>
            <p:spPr>
              <a:xfrm>
                <a:off x="7268360" y="3977234"/>
                <a:ext cx="3852864" cy="738663"/>
              </a:xfrm>
              <a:prstGeom prst="rect">
                <a:avLst/>
              </a:prstGeom>
              <a:noFill/>
            </p:spPr>
            <p:txBody>
              <a:bodyPr wrap="square" rtlCol="0" anchor="ctr">
                <a:spAutoFit/>
              </a:bodyPr>
              <a:lstStyle/>
              <a:p>
                <a:pPr algn="r">
                  <a:lnSpc>
                    <a:spcPts val="1200"/>
                  </a:lnSpc>
                </a:pPr>
                <a:r>
                  <a:rPr lang="en-US" sz="751" dirty="0">
                    <a:solidFill>
                      <a:schemeClr val="bg1">
                        <a:lumMod val="50000"/>
                      </a:schemeClr>
                    </a:solidFill>
                    <a:cs typeface="+mn-ea"/>
                    <a:sym typeface="+mn-lt"/>
                  </a:rPr>
                  <a:t>This Great Paragraph line is a sample </a:t>
                </a:r>
                <a:r>
                  <a:rPr lang="en-US" sz="751" dirty="0" err="1">
                    <a:solidFill>
                      <a:schemeClr val="bg1">
                        <a:lumMod val="50000"/>
                      </a:schemeClr>
                    </a:solidFill>
                    <a:cs typeface="+mn-ea"/>
                    <a:sym typeface="+mn-lt"/>
                  </a:rPr>
                  <a:t>Lorem</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ipsum</a:t>
                </a:r>
                <a:r>
                  <a:rPr lang="en-US" sz="751" dirty="0">
                    <a:solidFill>
                      <a:schemeClr val="bg1">
                        <a:lumMod val="50000"/>
                      </a:schemeClr>
                    </a:solidFill>
                    <a:cs typeface="+mn-ea"/>
                    <a:sym typeface="+mn-lt"/>
                  </a:rPr>
                  <a:t> dolor sit </a:t>
                </a:r>
                <a:r>
                  <a:rPr lang="en-US" sz="751" dirty="0" err="1">
                    <a:solidFill>
                      <a:schemeClr val="bg1">
                        <a:lumMod val="50000"/>
                      </a:schemeClr>
                    </a:solidFill>
                    <a:cs typeface="+mn-ea"/>
                    <a:sym typeface="+mn-lt"/>
                  </a:rPr>
                  <a:t>amet</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Consectetur</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adipiscing</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eliteiusmod</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tempor</a:t>
                </a:r>
                <a:endParaRPr lang="en-US" sz="751" dirty="0">
                  <a:solidFill>
                    <a:schemeClr val="bg1">
                      <a:lumMod val="50000"/>
                    </a:schemeClr>
                  </a:solidFill>
                  <a:cs typeface="+mn-ea"/>
                  <a:sym typeface="+mn-lt"/>
                </a:endParaRPr>
              </a:p>
            </p:txBody>
          </p:sp>
        </p:grpSp>
        <p:sp>
          <p:nvSpPr>
            <p:cNvPr id="94" name="Freeform 1"/>
            <p:cNvSpPr>
              <a:spLocks noEditPoints="1"/>
            </p:cNvSpPr>
            <p:nvPr/>
          </p:nvSpPr>
          <p:spPr bwMode="auto">
            <a:xfrm>
              <a:off x="3292319" y="1933168"/>
              <a:ext cx="232924" cy="293136"/>
            </a:xfrm>
            <a:custGeom>
              <a:avLst/>
              <a:gdLst>
                <a:gd name="T0" fmla="*/ 45 w 62"/>
                <a:gd name="T1" fmla="*/ 4 h 75"/>
                <a:gd name="T2" fmla="*/ 42 w 62"/>
                <a:gd name="T3" fmla="*/ 1 h 75"/>
                <a:gd name="T4" fmla="*/ 36 w 62"/>
                <a:gd name="T5" fmla="*/ 2 h 75"/>
                <a:gd name="T6" fmla="*/ 35 w 62"/>
                <a:gd name="T7" fmla="*/ 5 h 75"/>
                <a:gd name="T8" fmla="*/ 37 w 62"/>
                <a:gd name="T9" fmla="*/ 9 h 75"/>
                <a:gd name="T10" fmla="*/ 0 w 62"/>
                <a:gd name="T11" fmla="*/ 32 h 75"/>
                <a:gd name="T12" fmla="*/ 9 w 62"/>
                <a:gd name="T13" fmla="*/ 55 h 75"/>
                <a:gd name="T14" fmla="*/ 2 w 62"/>
                <a:gd name="T15" fmla="*/ 50 h 75"/>
                <a:gd name="T16" fmla="*/ 7 w 62"/>
                <a:gd name="T17" fmla="*/ 58 h 75"/>
                <a:gd name="T18" fmla="*/ 7 w 62"/>
                <a:gd name="T19" fmla="*/ 62 h 75"/>
                <a:gd name="T20" fmla="*/ 10 w 62"/>
                <a:gd name="T21" fmla="*/ 61 h 75"/>
                <a:gd name="T22" fmla="*/ 22 w 62"/>
                <a:gd name="T23" fmla="*/ 64 h 75"/>
                <a:gd name="T24" fmla="*/ 13 w 62"/>
                <a:gd name="T25" fmla="*/ 66 h 75"/>
                <a:gd name="T26" fmla="*/ 9 w 62"/>
                <a:gd name="T27" fmla="*/ 69 h 75"/>
                <a:gd name="T28" fmla="*/ 9 w 62"/>
                <a:gd name="T29" fmla="*/ 75 h 75"/>
                <a:gd name="T30" fmla="*/ 48 w 62"/>
                <a:gd name="T31" fmla="*/ 72 h 75"/>
                <a:gd name="T32" fmla="*/ 44 w 62"/>
                <a:gd name="T33" fmla="*/ 69 h 75"/>
                <a:gd name="T34" fmla="*/ 30 w 62"/>
                <a:gd name="T35" fmla="*/ 66 h 75"/>
                <a:gd name="T36" fmla="*/ 54 w 62"/>
                <a:gd name="T37" fmla="*/ 48 h 75"/>
                <a:gd name="T38" fmla="*/ 27 w 62"/>
                <a:gd name="T39" fmla="*/ 46 h 75"/>
                <a:gd name="T40" fmla="*/ 27 w 62"/>
                <a:gd name="T41" fmla="*/ 55 h 75"/>
                <a:gd name="T42" fmla="*/ 27 w 62"/>
                <a:gd name="T43" fmla="*/ 44 h 75"/>
                <a:gd name="T44" fmla="*/ 38 w 62"/>
                <a:gd name="T45" fmla="*/ 33 h 75"/>
                <a:gd name="T46" fmla="*/ 27 w 62"/>
                <a:gd name="T47" fmla="*/ 44 h 75"/>
                <a:gd name="T48" fmla="*/ 49 w 62"/>
                <a:gd name="T49" fmla="*/ 33 h 75"/>
                <a:gd name="T50" fmla="*/ 40 w 62"/>
                <a:gd name="T51" fmla="*/ 33 h 75"/>
                <a:gd name="T52" fmla="*/ 39 w 62"/>
                <a:gd name="T53" fmla="*/ 23 h 75"/>
                <a:gd name="T54" fmla="*/ 40 w 62"/>
                <a:gd name="T55" fmla="*/ 31 h 75"/>
                <a:gd name="T56" fmla="*/ 27 w 62"/>
                <a:gd name="T57" fmla="*/ 31 h 75"/>
                <a:gd name="T58" fmla="*/ 36 w 62"/>
                <a:gd name="T59" fmla="*/ 22 h 75"/>
                <a:gd name="T60" fmla="*/ 27 w 62"/>
                <a:gd name="T61" fmla="*/ 19 h 75"/>
                <a:gd name="T62" fmla="*/ 36 w 62"/>
                <a:gd name="T63" fmla="*/ 20 h 75"/>
                <a:gd name="T64" fmla="*/ 25 w 62"/>
                <a:gd name="T65" fmla="*/ 19 h 75"/>
                <a:gd name="T66" fmla="*/ 25 w 62"/>
                <a:gd name="T67" fmla="*/ 9 h 75"/>
                <a:gd name="T68" fmla="*/ 25 w 62"/>
                <a:gd name="T69" fmla="*/ 21 h 75"/>
                <a:gd name="T70" fmla="*/ 15 w 62"/>
                <a:gd name="T71" fmla="*/ 31 h 75"/>
                <a:gd name="T72" fmla="*/ 25 w 62"/>
                <a:gd name="T73" fmla="*/ 21 h 75"/>
                <a:gd name="T74" fmla="*/ 3 w 62"/>
                <a:gd name="T75" fmla="*/ 31 h 75"/>
                <a:gd name="T76" fmla="*/ 13 w 62"/>
                <a:gd name="T77" fmla="*/ 31 h 75"/>
                <a:gd name="T78" fmla="*/ 14 w 62"/>
                <a:gd name="T79" fmla="*/ 42 h 75"/>
                <a:gd name="T80" fmla="*/ 13 w 62"/>
                <a:gd name="T81" fmla="*/ 33 h 75"/>
                <a:gd name="T82" fmla="*/ 25 w 62"/>
                <a:gd name="T83" fmla="*/ 33 h 75"/>
                <a:gd name="T84" fmla="*/ 16 w 62"/>
                <a:gd name="T85" fmla="*/ 42 h 75"/>
                <a:gd name="T86" fmla="*/ 25 w 62"/>
                <a:gd name="T87" fmla="*/ 46 h 75"/>
                <a:gd name="T88" fmla="*/ 17 w 62"/>
                <a:gd name="T89" fmla="*/ 45 h 75"/>
                <a:gd name="T90" fmla="*/ 38 w 62"/>
                <a:gd name="T91" fmla="*/ 44 h 75"/>
                <a:gd name="T92" fmla="*/ 33 w 62"/>
                <a:gd name="T93" fmla="*/ 54 h 75"/>
                <a:gd name="T94" fmla="*/ 38 w 62"/>
                <a:gd name="T95" fmla="*/ 20 h 75"/>
                <a:gd name="T96" fmla="*/ 48 w 62"/>
                <a:gd name="T97" fmla="*/ 26 h 75"/>
                <a:gd name="T98" fmla="*/ 14 w 62"/>
                <a:gd name="T99" fmla="*/ 20 h 75"/>
                <a:gd name="T100" fmla="*/ 20 w 62"/>
                <a:gd name="T101" fmla="*/ 10 h 75"/>
                <a:gd name="T102" fmla="*/ 14 w 62"/>
                <a:gd name="T103" fmla="*/ 44 h 75"/>
                <a:gd name="T104" fmla="*/ 4 w 62"/>
                <a:gd name="T105" fmla="*/ 39 h 75"/>
                <a:gd name="T106" fmla="*/ 50 w 62"/>
                <a:gd name="T107" fmla="*/ 46 h 75"/>
                <a:gd name="T108" fmla="*/ 14 w 62"/>
                <a:gd name="T109" fmla="*/ 55 h 75"/>
                <a:gd name="T110" fmla="*/ 52 w 62"/>
                <a:gd name="T111" fmla="*/ 32 h 75"/>
                <a:gd name="T112" fmla="*/ 42 w 62"/>
                <a:gd name="T113" fmla="*/ 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2" h="75">
                  <a:moveTo>
                    <a:pt x="44" y="6"/>
                  </a:moveTo>
                  <a:cubicBezTo>
                    <a:pt x="45" y="4"/>
                    <a:pt x="45" y="4"/>
                    <a:pt x="45" y="4"/>
                  </a:cubicBezTo>
                  <a:cubicBezTo>
                    <a:pt x="46" y="3"/>
                    <a:pt x="45" y="1"/>
                    <a:pt x="45" y="1"/>
                  </a:cubicBezTo>
                  <a:cubicBezTo>
                    <a:pt x="44" y="0"/>
                    <a:pt x="42" y="0"/>
                    <a:pt x="42" y="1"/>
                  </a:cubicBezTo>
                  <a:cubicBezTo>
                    <a:pt x="41" y="4"/>
                    <a:pt x="41" y="4"/>
                    <a:pt x="41" y="4"/>
                  </a:cubicBezTo>
                  <a:cubicBezTo>
                    <a:pt x="39" y="3"/>
                    <a:pt x="38" y="2"/>
                    <a:pt x="36" y="2"/>
                  </a:cubicBezTo>
                  <a:cubicBezTo>
                    <a:pt x="35" y="1"/>
                    <a:pt x="34" y="2"/>
                    <a:pt x="33" y="3"/>
                  </a:cubicBezTo>
                  <a:cubicBezTo>
                    <a:pt x="33" y="4"/>
                    <a:pt x="34" y="5"/>
                    <a:pt x="35" y="5"/>
                  </a:cubicBezTo>
                  <a:cubicBezTo>
                    <a:pt x="36" y="6"/>
                    <a:pt x="37" y="6"/>
                    <a:pt x="38" y="7"/>
                  </a:cubicBezTo>
                  <a:cubicBezTo>
                    <a:pt x="37" y="9"/>
                    <a:pt x="37" y="9"/>
                    <a:pt x="37" y="9"/>
                  </a:cubicBezTo>
                  <a:cubicBezTo>
                    <a:pt x="34" y="7"/>
                    <a:pt x="30" y="6"/>
                    <a:pt x="26" y="6"/>
                  </a:cubicBezTo>
                  <a:cubicBezTo>
                    <a:pt x="12" y="6"/>
                    <a:pt x="0" y="18"/>
                    <a:pt x="0" y="32"/>
                  </a:cubicBezTo>
                  <a:cubicBezTo>
                    <a:pt x="0" y="41"/>
                    <a:pt x="4" y="48"/>
                    <a:pt x="10" y="53"/>
                  </a:cubicBezTo>
                  <a:cubicBezTo>
                    <a:pt x="9" y="55"/>
                    <a:pt x="9" y="55"/>
                    <a:pt x="9" y="55"/>
                  </a:cubicBezTo>
                  <a:cubicBezTo>
                    <a:pt x="8" y="53"/>
                    <a:pt x="6" y="52"/>
                    <a:pt x="5" y="50"/>
                  </a:cubicBezTo>
                  <a:cubicBezTo>
                    <a:pt x="4" y="49"/>
                    <a:pt x="3" y="49"/>
                    <a:pt x="2" y="50"/>
                  </a:cubicBezTo>
                  <a:cubicBezTo>
                    <a:pt x="1" y="51"/>
                    <a:pt x="1" y="52"/>
                    <a:pt x="2" y="53"/>
                  </a:cubicBezTo>
                  <a:cubicBezTo>
                    <a:pt x="3" y="55"/>
                    <a:pt x="5" y="56"/>
                    <a:pt x="7" y="58"/>
                  </a:cubicBezTo>
                  <a:cubicBezTo>
                    <a:pt x="6" y="59"/>
                    <a:pt x="6" y="59"/>
                    <a:pt x="6" y="59"/>
                  </a:cubicBezTo>
                  <a:cubicBezTo>
                    <a:pt x="6" y="60"/>
                    <a:pt x="6" y="62"/>
                    <a:pt x="7" y="62"/>
                  </a:cubicBezTo>
                  <a:cubicBezTo>
                    <a:pt x="7" y="62"/>
                    <a:pt x="8" y="62"/>
                    <a:pt x="8" y="62"/>
                  </a:cubicBezTo>
                  <a:cubicBezTo>
                    <a:pt x="9" y="62"/>
                    <a:pt x="9" y="62"/>
                    <a:pt x="10" y="61"/>
                  </a:cubicBezTo>
                  <a:cubicBezTo>
                    <a:pt x="11" y="60"/>
                    <a:pt x="11" y="60"/>
                    <a:pt x="11" y="60"/>
                  </a:cubicBezTo>
                  <a:cubicBezTo>
                    <a:pt x="14" y="62"/>
                    <a:pt x="18" y="63"/>
                    <a:pt x="22" y="64"/>
                  </a:cubicBezTo>
                  <a:cubicBezTo>
                    <a:pt x="22" y="66"/>
                    <a:pt x="22" y="66"/>
                    <a:pt x="22" y="66"/>
                  </a:cubicBezTo>
                  <a:cubicBezTo>
                    <a:pt x="13" y="66"/>
                    <a:pt x="13" y="66"/>
                    <a:pt x="13" y="66"/>
                  </a:cubicBezTo>
                  <a:cubicBezTo>
                    <a:pt x="11" y="66"/>
                    <a:pt x="9" y="67"/>
                    <a:pt x="9" y="69"/>
                  </a:cubicBezTo>
                  <a:cubicBezTo>
                    <a:pt x="9" y="69"/>
                    <a:pt x="9" y="69"/>
                    <a:pt x="9" y="69"/>
                  </a:cubicBezTo>
                  <a:cubicBezTo>
                    <a:pt x="6" y="69"/>
                    <a:pt x="5" y="70"/>
                    <a:pt x="5" y="72"/>
                  </a:cubicBezTo>
                  <a:cubicBezTo>
                    <a:pt x="5" y="74"/>
                    <a:pt x="6" y="75"/>
                    <a:pt x="9" y="75"/>
                  </a:cubicBezTo>
                  <a:cubicBezTo>
                    <a:pt x="44" y="75"/>
                    <a:pt x="44" y="75"/>
                    <a:pt x="44" y="75"/>
                  </a:cubicBezTo>
                  <a:cubicBezTo>
                    <a:pt x="46" y="75"/>
                    <a:pt x="48" y="74"/>
                    <a:pt x="48" y="72"/>
                  </a:cubicBezTo>
                  <a:cubicBezTo>
                    <a:pt x="48" y="70"/>
                    <a:pt x="46" y="69"/>
                    <a:pt x="44" y="69"/>
                  </a:cubicBezTo>
                  <a:cubicBezTo>
                    <a:pt x="44" y="69"/>
                    <a:pt x="44" y="69"/>
                    <a:pt x="44" y="69"/>
                  </a:cubicBezTo>
                  <a:cubicBezTo>
                    <a:pt x="43" y="67"/>
                    <a:pt x="42" y="66"/>
                    <a:pt x="40" y="66"/>
                  </a:cubicBezTo>
                  <a:cubicBezTo>
                    <a:pt x="30" y="66"/>
                    <a:pt x="30" y="66"/>
                    <a:pt x="30" y="66"/>
                  </a:cubicBezTo>
                  <a:cubicBezTo>
                    <a:pt x="30" y="64"/>
                    <a:pt x="30" y="64"/>
                    <a:pt x="30" y="64"/>
                  </a:cubicBezTo>
                  <a:cubicBezTo>
                    <a:pt x="40" y="63"/>
                    <a:pt x="49" y="57"/>
                    <a:pt x="54" y="48"/>
                  </a:cubicBezTo>
                  <a:cubicBezTo>
                    <a:pt x="62" y="34"/>
                    <a:pt x="58" y="15"/>
                    <a:pt x="44" y="6"/>
                  </a:cubicBezTo>
                  <a:close/>
                  <a:moveTo>
                    <a:pt x="27" y="46"/>
                  </a:moveTo>
                  <a:cubicBezTo>
                    <a:pt x="30" y="46"/>
                    <a:pt x="33" y="45"/>
                    <a:pt x="36" y="45"/>
                  </a:cubicBezTo>
                  <a:cubicBezTo>
                    <a:pt x="34" y="50"/>
                    <a:pt x="31" y="55"/>
                    <a:pt x="27" y="55"/>
                  </a:cubicBezTo>
                  <a:lnTo>
                    <a:pt x="27" y="46"/>
                  </a:lnTo>
                  <a:close/>
                  <a:moveTo>
                    <a:pt x="27" y="44"/>
                  </a:moveTo>
                  <a:cubicBezTo>
                    <a:pt x="27" y="33"/>
                    <a:pt x="27" y="33"/>
                    <a:pt x="27" y="33"/>
                  </a:cubicBezTo>
                  <a:cubicBezTo>
                    <a:pt x="38" y="33"/>
                    <a:pt x="38" y="33"/>
                    <a:pt x="38" y="33"/>
                  </a:cubicBezTo>
                  <a:cubicBezTo>
                    <a:pt x="38" y="36"/>
                    <a:pt x="37" y="40"/>
                    <a:pt x="36" y="42"/>
                  </a:cubicBezTo>
                  <a:cubicBezTo>
                    <a:pt x="34" y="43"/>
                    <a:pt x="31" y="44"/>
                    <a:pt x="27" y="44"/>
                  </a:cubicBezTo>
                  <a:close/>
                  <a:moveTo>
                    <a:pt x="40" y="33"/>
                  </a:moveTo>
                  <a:cubicBezTo>
                    <a:pt x="49" y="33"/>
                    <a:pt x="49" y="33"/>
                    <a:pt x="49" y="33"/>
                  </a:cubicBezTo>
                  <a:cubicBezTo>
                    <a:pt x="49" y="37"/>
                    <a:pt x="45" y="40"/>
                    <a:pt x="39" y="42"/>
                  </a:cubicBezTo>
                  <a:cubicBezTo>
                    <a:pt x="39" y="39"/>
                    <a:pt x="40" y="36"/>
                    <a:pt x="40" y="33"/>
                  </a:cubicBezTo>
                  <a:close/>
                  <a:moveTo>
                    <a:pt x="40" y="31"/>
                  </a:moveTo>
                  <a:cubicBezTo>
                    <a:pt x="40" y="28"/>
                    <a:pt x="39" y="25"/>
                    <a:pt x="39" y="23"/>
                  </a:cubicBezTo>
                  <a:cubicBezTo>
                    <a:pt x="45" y="24"/>
                    <a:pt x="49" y="28"/>
                    <a:pt x="49" y="31"/>
                  </a:cubicBezTo>
                  <a:lnTo>
                    <a:pt x="40" y="31"/>
                  </a:lnTo>
                  <a:close/>
                  <a:moveTo>
                    <a:pt x="38" y="31"/>
                  </a:moveTo>
                  <a:cubicBezTo>
                    <a:pt x="27" y="31"/>
                    <a:pt x="27" y="31"/>
                    <a:pt x="27" y="31"/>
                  </a:cubicBezTo>
                  <a:cubicBezTo>
                    <a:pt x="27" y="21"/>
                    <a:pt x="27" y="21"/>
                    <a:pt x="27" y="21"/>
                  </a:cubicBezTo>
                  <a:cubicBezTo>
                    <a:pt x="31" y="21"/>
                    <a:pt x="34" y="21"/>
                    <a:pt x="36" y="22"/>
                  </a:cubicBezTo>
                  <a:cubicBezTo>
                    <a:pt x="37" y="25"/>
                    <a:pt x="38" y="28"/>
                    <a:pt x="38" y="31"/>
                  </a:cubicBezTo>
                  <a:close/>
                  <a:moveTo>
                    <a:pt x="27" y="19"/>
                  </a:moveTo>
                  <a:cubicBezTo>
                    <a:pt x="27" y="9"/>
                    <a:pt x="27" y="9"/>
                    <a:pt x="27" y="9"/>
                  </a:cubicBezTo>
                  <a:cubicBezTo>
                    <a:pt x="31" y="10"/>
                    <a:pt x="34" y="14"/>
                    <a:pt x="36" y="20"/>
                  </a:cubicBezTo>
                  <a:cubicBezTo>
                    <a:pt x="33" y="19"/>
                    <a:pt x="30" y="19"/>
                    <a:pt x="27" y="19"/>
                  </a:cubicBezTo>
                  <a:close/>
                  <a:moveTo>
                    <a:pt x="25" y="19"/>
                  </a:moveTo>
                  <a:cubicBezTo>
                    <a:pt x="22" y="19"/>
                    <a:pt x="19" y="19"/>
                    <a:pt x="17" y="20"/>
                  </a:cubicBezTo>
                  <a:cubicBezTo>
                    <a:pt x="19" y="14"/>
                    <a:pt x="22" y="10"/>
                    <a:pt x="25" y="9"/>
                  </a:cubicBezTo>
                  <a:lnTo>
                    <a:pt x="25" y="19"/>
                  </a:lnTo>
                  <a:close/>
                  <a:moveTo>
                    <a:pt x="25" y="21"/>
                  </a:moveTo>
                  <a:cubicBezTo>
                    <a:pt x="25" y="31"/>
                    <a:pt x="25" y="31"/>
                    <a:pt x="25" y="31"/>
                  </a:cubicBezTo>
                  <a:cubicBezTo>
                    <a:pt x="15" y="31"/>
                    <a:pt x="15" y="31"/>
                    <a:pt x="15" y="31"/>
                  </a:cubicBezTo>
                  <a:cubicBezTo>
                    <a:pt x="15" y="28"/>
                    <a:pt x="15" y="25"/>
                    <a:pt x="16" y="22"/>
                  </a:cubicBezTo>
                  <a:cubicBezTo>
                    <a:pt x="19" y="21"/>
                    <a:pt x="22" y="21"/>
                    <a:pt x="25" y="21"/>
                  </a:cubicBezTo>
                  <a:close/>
                  <a:moveTo>
                    <a:pt x="13" y="31"/>
                  </a:moveTo>
                  <a:cubicBezTo>
                    <a:pt x="3" y="31"/>
                    <a:pt x="3" y="31"/>
                    <a:pt x="3" y="31"/>
                  </a:cubicBezTo>
                  <a:cubicBezTo>
                    <a:pt x="4" y="28"/>
                    <a:pt x="8" y="24"/>
                    <a:pt x="14" y="23"/>
                  </a:cubicBezTo>
                  <a:cubicBezTo>
                    <a:pt x="13" y="25"/>
                    <a:pt x="13" y="28"/>
                    <a:pt x="13" y="31"/>
                  </a:cubicBezTo>
                  <a:close/>
                  <a:moveTo>
                    <a:pt x="13" y="33"/>
                  </a:moveTo>
                  <a:cubicBezTo>
                    <a:pt x="13" y="36"/>
                    <a:pt x="13" y="39"/>
                    <a:pt x="14" y="42"/>
                  </a:cubicBezTo>
                  <a:cubicBezTo>
                    <a:pt x="8" y="40"/>
                    <a:pt x="4" y="37"/>
                    <a:pt x="3" y="33"/>
                  </a:cubicBezTo>
                  <a:lnTo>
                    <a:pt x="13" y="33"/>
                  </a:lnTo>
                  <a:close/>
                  <a:moveTo>
                    <a:pt x="15" y="33"/>
                  </a:moveTo>
                  <a:cubicBezTo>
                    <a:pt x="25" y="33"/>
                    <a:pt x="25" y="33"/>
                    <a:pt x="25" y="33"/>
                  </a:cubicBezTo>
                  <a:cubicBezTo>
                    <a:pt x="25" y="44"/>
                    <a:pt x="25" y="44"/>
                    <a:pt x="25" y="44"/>
                  </a:cubicBezTo>
                  <a:cubicBezTo>
                    <a:pt x="22" y="44"/>
                    <a:pt x="19" y="43"/>
                    <a:pt x="16" y="42"/>
                  </a:cubicBezTo>
                  <a:cubicBezTo>
                    <a:pt x="15" y="40"/>
                    <a:pt x="15" y="36"/>
                    <a:pt x="15" y="33"/>
                  </a:cubicBezTo>
                  <a:close/>
                  <a:moveTo>
                    <a:pt x="25" y="46"/>
                  </a:moveTo>
                  <a:cubicBezTo>
                    <a:pt x="25" y="55"/>
                    <a:pt x="25" y="55"/>
                    <a:pt x="25" y="55"/>
                  </a:cubicBezTo>
                  <a:cubicBezTo>
                    <a:pt x="22" y="55"/>
                    <a:pt x="19" y="50"/>
                    <a:pt x="17" y="45"/>
                  </a:cubicBezTo>
                  <a:cubicBezTo>
                    <a:pt x="19" y="45"/>
                    <a:pt x="22" y="46"/>
                    <a:pt x="25" y="46"/>
                  </a:cubicBezTo>
                  <a:close/>
                  <a:moveTo>
                    <a:pt x="38" y="44"/>
                  </a:moveTo>
                  <a:cubicBezTo>
                    <a:pt x="43" y="43"/>
                    <a:pt x="46" y="41"/>
                    <a:pt x="48" y="39"/>
                  </a:cubicBezTo>
                  <a:cubicBezTo>
                    <a:pt x="46" y="46"/>
                    <a:pt x="40" y="52"/>
                    <a:pt x="33" y="54"/>
                  </a:cubicBezTo>
                  <a:cubicBezTo>
                    <a:pt x="35" y="52"/>
                    <a:pt x="37" y="48"/>
                    <a:pt x="38" y="44"/>
                  </a:cubicBezTo>
                  <a:close/>
                  <a:moveTo>
                    <a:pt x="38" y="20"/>
                  </a:moveTo>
                  <a:cubicBezTo>
                    <a:pt x="37" y="16"/>
                    <a:pt x="35" y="12"/>
                    <a:pt x="33" y="10"/>
                  </a:cubicBezTo>
                  <a:cubicBezTo>
                    <a:pt x="40" y="12"/>
                    <a:pt x="46" y="18"/>
                    <a:pt x="48" y="26"/>
                  </a:cubicBezTo>
                  <a:cubicBezTo>
                    <a:pt x="46" y="23"/>
                    <a:pt x="43" y="21"/>
                    <a:pt x="38" y="20"/>
                  </a:cubicBezTo>
                  <a:close/>
                  <a:moveTo>
                    <a:pt x="14" y="20"/>
                  </a:moveTo>
                  <a:cubicBezTo>
                    <a:pt x="10" y="21"/>
                    <a:pt x="6" y="23"/>
                    <a:pt x="4" y="26"/>
                  </a:cubicBezTo>
                  <a:cubicBezTo>
                    <a:pt x="6" y="18"/>
                    <a:pt x="12" y="12"/>
                    <a:pt x="20" y="10"/>
                  </a:cubicBezTo>
                  <a:cubicBezTo>
                    <a:pt x="17" y="12"/>
                    <a:pt x="16" y="16"/>
                    <a:pt x="14" y="20"/>
                  </a:cubicBezTo>
                  <a:close/>
                  <a:moveTo>
                    <a:pt x="14" y="44"/>
                  </a:moveTo>
                  <a:cubicBezTo>
                    <a:pt x="16" y="48"/>
                    <a:pt x="17" y="52"/>
                    <a:pt x="20" y="54"/>
                  </a:cubicBezTo>
                  <a:cubicBezTo>
                    <a:pt x="12" y="52"/>
                    <a:pt x="6" y="46"/>
                    <a:pt x="4" y="39"/>
                  </a:cubicBezTo>
                  <a:cubicBezTo>
                    <a:pt x="6" y="41"/>
                    <a:pt x="10" y="43"/>
                    <a:pt x="14" y="44"/>
                  </a:cubicBezTo>
                  <a:close/>
                  <a:moveTo>
                    <a:pt x="50" y="46"/>
                  </a:moveTo>
                  <a:cubicBezTo>
                    <a:pt x="43" y="59"/>
                    <a:pt x="26" y="64"/>
                    <a:pt x="13" y="57"/>
                  </a:cubicBezTo>
                  <a:cubicBezTo>
                    <a:pt x="14" y="55"/>
                    <a:pt x="14" y="55"/>
                    <a:pt x="14" y="55"/>
                  </a:cubicBezTo>
                  <a:cubicBezTo>
                    <a:pt x="17" y="57"/>
                    <a:pt x="22" y="58"/>
                    <a:pt x="26" y="58"/>
                  </a:cubicBezTo>
                  <a:cubicBezTo>
                    <a:pt x="41" y="58"/>
                    <a:pt x="52" y="47"/>
                    <a:pt x="52" y="32"/>
                  </a:cubicBezTo>
                  <a:cubicBezTo>
                    <a:pt x="52" y="23"/>
                    <a:pt x="48" y="15"/>
                    <a:pt x="41" y="11"/>
                  </a:cubicBezTo>
                  <a:cubicBezTo>
                    <a:pt x="42" y="9"/>
                    <a:pt x="42" y="9"/>
                    <a:pt x="42" y="9"/>
                  </a:cubicBezTo>
                  <a:cubicBezTo>
                    <a:pt x="54" y="17"/>
                    <a:pt x="58" y="33"/>
                    <a:pt x="50" y="46"/>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053">
                <a:cs typeface="+mn-ea"/>
                <a:sym typeface="+mn-lt"/>
              </a:endParaRPr>
            </a:p>
          </p:txBody>
        </p:sp>
        <p:sp>
          <p:nvSpPr>
            <p:cNvPr id="95" name="Freeform 2"/>
            <p:cNvSpPr>
              <a:spLocks noEditPoints="1"/>
            </p:cNvSpPr>
            <p:nvPr/>
          </p:nvSpPr>
          <p:spPr bwMode="auto">
            <a:xfrm>
              <a:off x="3207939" y="2988145"/>
              <a:ext cx="266198" cy="277292"/>
            </a:xfrm>
            <a:custGeom>
              <a:avLst/>
              <a:gdLst>
                <a:gd name="T0" fmla="*/ 34 w 71"/>
                <a:gd name="T1" fmla="*/ 39 h 71"/>
                <a:gd name="T2" fmla="*/ 32 w 71"/>
                <a:gd name="T3" fmla="*/ 39 h 71"/>
                <a:gd name="T4" fmla="*/ 15 w 71"/>
                <a:gd name="T5" fmla="*/ 31 h 71"/>
                <a:gd name="T6" fmla="*/ 34 w 71"/>
                <a:gd name="T7" fmla="*/ 38 h 71"/>
                <a:gd name="T8" fmla="*/ 70 w 71"/>
                <a:gd name="T9" fmla="*/ 31 h 71"/>
                <a:gd name="T10" fmla="*/ 58 w 71"/>
                <a:gd name="T11" fmla="*/ 29 h 71"/>
                <a:gd name="T12" fmla="*/ 46 w 71"/>
                <a:gd name="T13" fmla="*/ 66 h 71"/>
                <a:gd name="T14" fmla="*/ 45 w 71"/>
                <a:gd name="T15" fmla="*/ 67 h 71"/>
                <a:gd name="T16" fmla="*/ 27 w 71"/>
                <a:gd name="T17" fmla="*/ 50 h 71"/>
                <a:gd name="T18" fmla="*/ 2 w 71"/>
                <a:gd name="T19" fmla="*/ 71 h 71"/>
                <a:gd name="T20" fmla="*/ 1 w 71"/>
                <a:gd name="T21" fmla="*/ 71 h 71"/>
                <a:gd name="T22" fmla="*/ 3 w 71"/>
                <a:gd name="T23" fmla="*/ 64 h 71"/>
                <a:gd name="T24" fmla="*/ 5 w 71"/>
                <a:gd name="T25" fmla="*/ 28 h 71"/>
                <a:gd name="T26" fmla="*/ 6 w 71"/>
                <a:gd name="T27" fmla="*/ 25 h 71"/>
                <a:gd name="T28" fmla="*/ 28 w 71"/>
                <a:gd name="T29" fmla="*/ 28 h 71"/>
                <a:gd name="T30" fmla="*/ 41 w 71"/>
                <a:gd name="T31" fmla="*/ 1 h 71"/>
                <a:gd name="T32" fmla="*/ 44 w 71"/>
                <a:gd name="T33" fmla="*/ 1 h 71"/>
                <a:gd name="T34" fmla="*/ 71 w 71"/>
                <a:gd name="T35" fmla="*/ 29 h 71"/>
                <a:gd name="T36" fmla="*/ 38 w 71"/>
                <a:gd name="T37" fmla="*/ 41 h 71"/>
                <a:gd name="T38" fmla="*/ 35 w 71"/>
                <a:gd name="T39" fmla="*/ 37 h 71"/>
                <a:gd name="T40" fmla="*/ 31 w 71"/>
                <a:gd name="T41" fmla="*/ 34 h 71"/>
                <a:gd name="T42" fmla="*/ 28 w 71"/>
                <a:gd name="T43" fmla="*/ 31 h 71"/>
                <a:gd name="T44" fmla="*/ 9 w 71"/>
                <a:gd name="T45" fmla="*/ 28 h 71"/>
                <a:gd name="T46" fmla="*/ 40 w 71"/>
                <a:gd name="T47" fmla="*/ 44 h 71"/>
                <a:gd name="T48" fmla="*/ 52 w 71"/>
                <a:gd name="T49" fmla="*/ 26 h 71"/>
                <a:gd name="T50" fmla="*/ 49 w 71"/>
                <a:gd name="T51" fmla="*/ 23 h 71"/>
                <a:gd name="T52" fmla="*/ 46 w 71"/>
                <a:gd name="T53" fmla="*/ 19 h 71"/>
                <a:gd name="T54" fmla="*/ 44 w 71"/>
                <a:gd name="T55" fmla="*/ 16 h 71"/>
                <a:gd name="T56" fmla="*/ 31 w 71"/>
                <a:gd name="T57" fmla="*/ 30 h 71"/>
                <a:gd name="T58" fmla="*/ 40 w 71"/>
                <a:gd name="T59" fmla="*/ 22 h 71"/>
                <a:gd name="T60" fmla="*/ 42 w 71"/>
                <a:gd name="T61" fmla="*/ 24 h 71"/>
                <a:gd name="T62" fmla="*/ 34 w 71"/>
                <a:gd name="T63" fmla="*/ 32 h 71"/>
                <a:gd name="T64" fmla="*/ 37 w 71"/>
                <a:gd name="T65" fmla="*/ 35 h 71"/>
                <a:gd name="T66" fmla="*/ 40 w 71"/>
                <a:gd name="T67" fmla="*/ 38 h 71"/>
                <a:gd name="T68" fmla="*/ 42 w 71"/>
                <a:gd name="T69" fmla="*/ 41 h 71"/>
                <a:gd name="T70" fmla="*/ 66 w 71"/>
                <a:gd name="T71" fmla="*/ 28 h 71"/>
                <a:gd name="T72" fmla="*/ 46 w 71"/>
                <a:gd name="T73" fmla="*/ 13 h 71"/>
                <a:gd name="T74" fmla="*/ 48 w 71"/>
                <a:gd name="T75" fmla="*/ 17 h 71"/>
                <a:gd name="T76" fmla="*/ 54 w 71"/>
                <a:gd name="T77" fmla="*/ 23 h 71"/>
                <a:gd name="T78" fmla="*/ 58 w 71"/>
                <a:gd name="T79" fmla="*/ 26 h 71"/>
                <a:gd name="T80" fmla="*/ 66 w 71"/>
                <a:gd name="T81" fmla="*/ 28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1" h="71">
                  <a:moveTo>
                    <a:pt x="34" y="38"/>
                  </a:moveTo>
                  <a:cubicBezTo>
                    <a:pt x="34" y="38"/>
                    <a:pt x="34" y="39"/>
                    <a:pt x="34" y="39"/>
                  </a:cubicBezTo>
                  <a:cubicBezTo>
                    <a:pt x="33" y="39"/>
                    <a:pt x="33" y="39"/>
                    <a:pt x="33" y="39"/>
                  </a:cubicBezTo>
                  <a:cubicBezTo>
                    <a:pt x="33" y="39"/>
                    <a:pt x="32" y="39"/>
                    <a:pt x="32" y="39"/>
                  </a:cubicBezTo>
                  <a:cubicBezTo>
                    <a:pt x="27" y="34"/>
                    <a:pt x="21" y="31"/>
                    <a:pt x="16" y="32"/>
                  </a:cubicBezTo>
                  <a:cubicBezTo>
                    <a:pt x="15" y="32"/>
                    <a:pt x="15" y="32"/>
                    <a:pt x="15" y="31"/>
                  </a:cubicBezTo>
                  <a:cubicBezTo>
                    <a:pt x="15" y="30"/>
                    <a:pt x="15" y="30"/>
                    <a:pt x="16" y="30"/>
                  </a:cubicBezTo>
                  <a:cubicBezTo>
                    <a:pt x="22" y="29"/>
                    <a:pt x="28" y="32"/>
                    <a:pt x="34" y="38"/>
                  </a:cubicBezTo>
                  <a:close/>
                  <a:moveTo>
                    <a:pt x="71" y="29"/>
                  </a:moveTo>
                  <a:cubicBezTo>
                    <a:pt x="71" y="30"/>
                    <a:pt x="71" y="30"/>
                    <a:pt x="70" y="31"/>
                  </a:cubicBezTo>
                  <a:cubicBezTo>
                    <a:pt x="69" y="31"/>
                    <a:pt x="68" y="31"/>
                    <a:pt x="67" y="31"/>
                  </a:cubicBezTo>
                  <a:cubicBezTo>
                    <a:pt x="64" y="31"/>
                    <a:pt x="61" y="30"/>
                    <a:pt x="58" y="29"/>
                  </a:cubicBezTo>
                  <a:cubicBezTo>
                    <a:pt x="43" y="43"/>
                    <a:pt x="43" y="43"/>
                    <a:pt x="43" y="43"/>
                  </a:cubicBezTo>
                  <a:cubicBezTo>
                    <a:pt x="47" y="51"/>
                    <a:pt x="48" y="59"/>
                    <a:pt x="46" y="66"/>
                  </a:cubicBezTo>
                  <a:cubicBezTo>
                    <a:pt x="46" y="66"/>
                    <a:pt x="46" y="67"/>
                    <a:pt x="45" y="67"/>
                  </a:cubicBezTo>
                  <a:cubicBezTo>
                    <a:pt x="45" y="67"/>
                    <a:pt x="45" y="67"/>
                    <a:pt x="45" y="67"/>
                  </a:cubicBezTo>
                  <a:cubicBezTo>
                    <a:pt x="44" y="67"/>
                    <a:pt x="44" y="67"/>
                    <a:pt x="44" y="66"/>
                  </a:cubicBezTo>
                  <a:cubicBezTo>
                    <a:pt x="27" y="50"/>
                    <a:pt x="27" y="50"/>
                    <a:pt x="27" y="50"/>
                  </a:cubicBezTo>
                  <a:cubicBezTo>
                    <a:pt x="8" y="69"/>
                    <a:pt x="8" y="69"/>
                    <a:pt x="8" y="69"/>
                  </a:cubicBezTo>
                  <a:cubicBezTo>
                    <a:pt x="7" y="70"/>
                    <a:pt x="3" y="71"/>
                    <a:pt x="2" y="71"/>
                  </a:cubicBezTo>
                  <a:cubicBezTo>
                    <a:pt x="1" y="71"/>
                    <a:pt x="1" y="71"/>
                    <a:pt x="1" y="71"/>
                  </a:cubicBezTo>
                  <a:cubicBezTo>
                    <a:pt x="1" y="71"/>
                    <a:pt x="1" y="71"/>
                    <a:pt x="1" y="71"/>
                  </a:cubicBezTo>
                  <a:cubicBezTo>
                    <a:pt x="0" y="71"/>
                    <a:pt x="0" y="70"/>
                    <a:pt x="0" y="70"/>
                  </a:cubicBezTo>
                  <a:cubicBezTo>
                    <a:pt x="1" y="69"/>
                    <a:pt x="2" y="65"/>
                    <a:pt x="3" y="64"/>
                  </a:cubicBezTo>
                  <a:cubicBezTo>
                    <a:pt x="22" y="45"/>
                    <a:pt x="22" y="45"/>
                    <a:pt x="22" y="45"/>
                  </a:cubicBezTo>
                  <a:cubicBezTo>
                    <a:pt x="5" y="28"/>
                    <a:pt x="5" y="28"/>
                    <a:pt x="5" y="28"/>
                  </a:cubicBezTo>
                  <a:cubicBezTo>
                    <a:pt x="5" y="28"/>
                    <a:pt x="5" y="27"/>
                    <a:pt x="5" y="27"/>
                  </a:cubicBezTo>
                  <a:cubicBezTo>
                    <a:pt x="5" y="26"/>
                    <a:pt x="5" y="26"/>
                    <a:pt x="6" y="25"/>
                  </a:cubicBezTo>
                  <a:cubicBezTo>
                    <a:pt x="8" y="25"/>
                    <a:pt x="11" y="24"/>
                    <a:pt x="13" y="24"/>
                  </a:cubicBezTo>
                  <a:cubicBezTo>
                    <a:pt x="18" y="24"/>
                    <a:pt x="23" y="26"/>
                    <a:pt x="28" y="28"/>
                  </a:cubicBezTo>
                  <a:cubicBezTo>
                    <a:pt x="43" y="14"/>
                    <a:pt x="43" y="14"/>
                    <a:pt x="43" y="14"/>
                  </a:cubicBezTo>
                  <a:cubicBezTo>
                    <a:pt x="41" y="10"/>
                    <a:pt x="40" y="5"/>
                    <a:pt x="41" y="1"/>
                  </a:cubicBezTo>
                  <a:cubicBezTo>
                    <a:pt x="41" y="1"/>
                    <a:pt x="42" y="1"/>
                    <a:pt x="42" y="0"/>
                  </a:cubicBezTo>
                  <a:cubicBezTo>
                    <a:pt x="43" y="0"/>
                    <a:pt x="43" y="0"/>
                    <a:pt x="44" y="1"/>
                  </a:cubicBezTo>
                  <a:cubicBezTo>
                    <a:pt x="71" y="28"/>
                    <a:pt x="71" y="28"/>
                    <a:pt x="71" y="28"/>
                  </a:cubicBezTo>
                  <a:cubicBezTo>
                    <a:pt x="71" y="28"/>
                    <a:pt x="71" y="29"/>
                    <a:pt x="71" y="29"/>
                  </a:cubicBezTo>
                  <a:close/>
                  <a:moveTo>
                    <a:pt x="40" y="44"/>
                  </a:moveTo>
                  <a:cubicBezTo>
                    <a:pt x="39" y="43"/>
                    <a:pt x="39" y="42"/>
                    <a:pt x="38" y="41"/>
                  </a:cubicBezTo>
                  <a:cubicBezTo>
                    <a:pt x="38" y="41"/>
                    <a:pt x="38" y="40"/>
                    <a:pt x="37" y="40"/>
                  </a:cubicBezTo>
                  <a:cubicBezTo>
                    <a:pt x="37" y="39"/>
                    <a:pt x="36" y="38"/>
                    <a:pt x="35" y="37"/>
                  </a:cubicBezTo>
                  <a:cubicBezTo>
                    <a:pt x="34" y="36"/>
                    <a:pt x="33" y="35"/>
                    <a:pt x="32" y="34"/>
                  </a:cubicBezTo>
                  <a:cubicBezTo>
                    <a:pt x="31" y="34"/>
                    <a:pt x="31" y="34"/>
                    <a:pt x="31" y="34"/>
                  </a:cubicBezTo>
                  <a:cubicBezTo>
                    <a:pt x="30" y="33"/>
                    <a:pt x="29" y="32"/>
                    <a:pt x="28" y="31"/>
                  </a:cubicBezTo>
                  <a:cubicBezTo>
                    <a:pt x="28" y="31"/>
                    <a:pt x="28" y="31"/>
                    <a:pt x="28" y="31"/>
                  </a:cubicBezTo>
                  <a:cubicBezTo>
                    <a:pt x="23" y="29"/>
                    <a:pt x="18" y="27"/>
                    <a:pt x="13" y="27"/>
                  </a:cubicBezTo>
                  <a:cubicBezTo>
                    <a:pt x="12" y="27"/>
                    <a:pt x="11" y="27"/>
                    <a:pt x="9" y="28"/>
                  </a:cubicBezTo>
                  <a:cubicBezTo>
                    <a:pt x="44" y="62"/>
                    <a:pt x="44" y="62"/>
                    <a:pt x="44" y="62"/>
                  </a:cubicBezTo>
                  <a:cubicBezTo>
                    <a:pt x="45" y="56"/>
                    <a:pt x="44" y="50"/>
                    <a:pt x="40" y="44"/>
                  </a:cubicBezTo>
                  <a:close/>
                  <a:moveTo>
                    <a:pt x="55" y="27"/>
                  </a:moveTo>
                  <a:cubicBezTo>
                    <a:pt x="54" y="27"/>
                    <a:pt x="53" y="26"/>
                    <a:pt x="52" y="26"/>
                  </a:cubicBezTo>
                  <a:cubicBezTo>
                    <a:pt x="52" y="25"/>
                    <a:pt x="52" y="25"/>
                    <a:pt x="52" y="25"/>
                  </a:cubicBezTo>
                  <a:cubicBezTo>
                    <a:pt x="51" y="24"/>
                    <a:pt x="50" y="23"/>
                    <a:pt x="49" y="23"/>
                  </a:cubicBezTo>
                  <a:cubicBezTo>
                    <a:pt x="48" y="22"/>
                    <a:pt x="47" y="21"/>
                    <a:pt x="46" y="20"/>
                  </a:cubicBezTo>
                  <a:cubicBezTo>
                    <a:pt x="46" y="20"/>
                    <a:pt x="46" y="19"/>
                    <a:pt x="46" y="19"/>
                  </a:cubicBezTo>
                  <a:cubicBezTo>
                    <a:pt x="45" y="18"/>
                    <a:pt x="45" y="18"/>
                    <a:pt x="44" y="17"/>
                  </a:cubicBezTo>
                  <a:cubicBezTo>
                    <a:pt x="44" y="17"/>
                    <a:pt x="44" y="17"/>
                    <a:pt x="44" y="16"/>
                  </a:cubicBezTo>
                  <a:cubicBezTo>
                    <a:pt x="31" y="30"/>
                    <a:pt x="31" y="30"/>
                    <a:pt x="31" y="30"/>
                  </a:cubicBezTo>
                  <a:cubicBezTo>
                    <a:pt x="31" y="30"/>
                    <a:pt x="31" y="30"/>
                    <a:pt x="31" y="30"/>
                  </a:cubicBezTo>
                  <a:cubicBezTo>
                    <a:pt x="31" y="30"/>
                    <a:pt x="31" y="30"/>
                    <a:pt x="32" y="31"/>
                  </a:cubicBezTo>
                  <a:cubicBezTo>
                    <a:pt x="40" y="22"/>
                    <a:pt x="40" y="22"/>
                    <a:pt x="40" y="22"/>
                  </a:cubicBezTo>
                  <a:cubicBezTo>
                    <a:pt x="41" y="22"/>
                    <a:pt x="41" y="22"/>
                    <a:pt x="42" y="22"/>
                  </a:cubicBezTo>
                  <a:cubicBezTo>
                    <a:pt x="42" y="23"/>
                    <a:pt x="42" y="23"/>
                    <a:pt x="42" y="24"/>
                  </a:cubicBezTo>
                  <a:cubicBezTo>
                    <a:pt x="33" y="32"/>
                    <a:pt x="33" y="32"/>
                    <a:pt x="33" y="32"/>
                  </a:cubicBezTo>
                  <a:cubicBezTo>
                    <a:pt x="34" y="32"/>
                    <a:pt x="34" y="32"/>
                    <a:pt x="34" y="32"/>
                  </a:cubicBezTo>
                  <a:cubicBezTo>
                    <a:pt x="34" y="32"/>
                    <a:pt x="34" y="32"/>
                    <a:pt x="34" y="32"/>
                  </a:cubicBezTo>
                  <a:cubicBezTo>
                    <a:pt x="35" y="33"/>
                    <a:pt x="36" y="34"/>
                    <a:pt x="37" y="35"/>
                  </a:cubicBezTo>
                  <a:cubicBezTo>
                    <a:pt x="37" y="35"/>
                    <a:pt x="37" y="35"/>
                    <a:pt x="37" y="35"/>
                  </a:cubicBezTo>
                  <a:cubicBezTo>
                    <a:pt x="38" y="36"/>
                    <a:pt x="39" y="37"/>
                    <a:pt x="40" y="38"/>
                  </a:cubicBezTo>
                  <a:cubicBezTo>
                    <a:pt x="40" y="39"/>
                    <a:pt x="41" y="39"/>
                    <a:pt x="41" y="40"/>
                  </a:cubicBezTo>
                  <a:cubicBezTo>
                    <a:pt x="41" y="40"/>
                    <a:pt x="42" y="41"/>
                    <a:pt x="42" y="41"/>
                  </a:cubicBezTo>
                  <a:lnTo>
                    <a:pt x="55" y="27"/>
                  </a:lnTo>
                  <a:close/>
                  <a:moveTo>
                    <a:pt x="66" y="28"/>
                  </a:moveTo>
                  <a:cubicBezTo>
                    <a:pt x="44" y="5"/>
                    <a:pt x="44" y="5"/>
                    <a:pt x="44" y="5"/>
                  </a:cubicBezTo>
                  <a:cubicBezTo>
                    <a:pt x="44" y="8"/>
                    <a:pt x="45" y="11"/>
                    <a:pt x="46" y="13"/>
                  </a:cubicBezTo>
                  <a:cubicBezTo>
                    <a:pt x="47" y="15"/>
                    <a:pt x="47" y="16"/>
                    <a:pt x="48" y="17"/>
                  </a:cubicBezTo>
                  <a:cubicBezTo>
                    <a:pt x="48" y="17"/>
                    <a:pt x="48" y="17"/>
                    <a:pt x="48" y="17"/>
                  </a:cubicBezTo>
                  <a:cubicBezTo>
                    <a:pt x="49" y="18"/>
                    <a:pt x="50" y="19"/>
                    <a:pt x="51" y="21"/>
                  </a:cubicBezTo>
                  <a:cubicBezTo>
                    <a:pt x="52" y="22"/>
                    <a:pt x="53" y="23"/>
                    <a:pt x="54" y="23"/>
                  </a:cubicBezTo>
                  <a:cubicBezTo>
                    <a:pt x="54" y="23"/>
                    <a:pt x="54" y="23"/>
                    <a:pt x="55" y="23"/>
                  </a:cubicBezTo>
                  <a:cubicBezTo>
                    <a:pt x="56" y="24"/>
                    <a:pt x="57" y="25"/>
                    <a:pt x="58" y="26"/>
                  </a:cubicBezTo>
                  <a:cubicBezTo>
                    <a:pt x="58" y="26"/>
                    <a:pt x="58" y="26"/>
                    <a:pt x="58" y="26"/>
                  </a:cubicBezTo>
                  <a:cubicBezTo>
                    <a:pt x="61" y="27"/>
                    <a:pt x="64" y="28"/>
                    <a:pt x="66" y="28"/>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053">
                <a:cs typeface="+mn-ea"/>
                <a:sym typeface="+mn-lt"/>
              </a:endParaRPr>
            </a:p>
          </p:txBody>
        </p:sp>
        <p:sp>
          <p:nvSpPr>
            <p:cNvPr id="96" name="Freeform 3"/>
            <p:cNvSpPr>
              <a:spLocks noEditPoints="1"/>
            </p:cNvSpPr>
            <p:nvPr/>
          </p:nvSpPr>
          <p:spPr bwMode="auto">
            <a:xfrm>
              <a:off x="3109302" y="4052427"/>
              <a:ext cx="280459" cy="251939"/>
            </a:xfrm>
            <a:custGeom>
              <a:avLst/>
              <a:gdLst>
                <a:gd name="T0" fmla="*/ 42 w 75"/>
                <a:gd name="T1" fmla="*/ 1 h 65"/>
                <a:gd name="T2" fmla="*/ 3 w 75"/>
                <a:gd name="T3" fmla="*/ 10 h 65"/>
                <a:gd name="T4" fmla="*/ 3 w 75"/>
                <a:gd name="T5" fmla="*/ 15 h 65"/>
                <a:gd name="T6" fmla="*/ 13 w 75"/>
                <a:gd name="T7" fmla="*/ 42 h 65"/>
                <a:gd name="T8" fmla="*/ 18 w 75"/>
                <a:gd name="T9" fmla="*/ 53 h 65"/>
                <a:gd name="T10" fmla="*/ 18 w 75"/>
                <a:gd name="T11" fmla="*/ 56 h 65"/>
                <a:gd name="T12" fmla="*/ 20 w 75"/>
                <a:gd name="T13" fmla="*/ 65 h 65"/>
                <a:gd name="T14" fmla="*/ 21 w 75"/>
                <a:gd name="T15" fmla="*/ 56 h 65"/>
                <a:gd name="T16" fmla="*/ 22 w 75"/>
                <a:gd name="T17" fmla="*/ 53 h 65"/>
                <a:gd name="T18" fmla="*/ 39 w 75"/>
                <a:gd name="T19" fmla="*/ 52 h 65"/>
                <a:gd name="T20" fmla="*/ 64 w 75"/>
                <a:gd name="T21" fmla="*/ 17 h 65"/>
                <a:gd name="T22" fmla="*/ 75 w 75"/>
                <a:gd name="T23" fmla="*/ 12 h 65"/>
                <a:gd name="T24" fmla="*/ 16 w 75"/>
                <a:gd name="T25" fmla="*/ 42 h 65"/>
                <a:gd name="T26" fmla="*/ 18 w 75"/>
                <a:gd name="T27" fmla="*/ 20 h 65"/>
                <a:gd name="T28" fmla="*/ 16 w 75"/>
                <a:gd name="T29" fmla="*/ 42 h 65"/>
                <a:gd name="T30" fmla="*/ 39 w 75"/>
                <a:gd name="T31" fmla="*/ 49 h 65"/>
                <a:gd name="T32" fmla="*/ 22 w 75"/>
                <a:gd name="T33" fmla="*/ 21 h 65"/>
                <a:gd name="T34" fmla="*/ 37 w 75"/>
                <a:gd name="T35" fmla="*/ 25 h 65"/>
                <a:gd name="T36" fmla="*/ 61 w 75"/>
                <a:gd name="T37" fmla="*/ 18 h 65"/>
                <a:gd name="T38" fmla="*/ 41 w 75"/>
                <a:gd name="T39" fmla="*/ 21 h 65"/>
                <a:gd name="T40" fmla="*/ 26 w 75"/>
                <a:gd name="T41" fmla="*/ 19 h 65"/>
                <a:gd name="T42" fmla="*/ 39 w 75"/>
                <a:gd name="T43" fmla="*/ 12 h 65"/>
                <a:gd name="T44" fmla="*/ 20 w 75"/>
                <a:gd name="T45" fmla="*/ 17 h 65"/>
                <a:gd name="T46" fmla="*/ 5 w 75"/>
                <a:gd name="T47" fmla="*/ 12 h 65"/>
                <a:gd name="T48" fmla="*/ 41 w 75"/>
                <a:gd name="T49" fmla="*/ 4 h 65"/>
                <a:gd name="T50" fmla="*/ 41 w 75"/>
                <a:gd name="T51" fmla="*/ 21 h 65"/>
                <a:gd name="T52" fmla="*/ 57 w 75"/>
                <a:gd name="T53" fmla="*/ 24 h 65"/>
                <a:gd name="T54" fmla="*/ 59 w 75"/>
                <a:gd name="T55" fmla="*/ 24 h 65"/>
                <a:gd name="T56" fmla="*/ 58 w 75"/>
                <a:gd name="T57" fmla="*/ 38 h 65"/>
                <a:gd name="T58" fmla="*/ 57 w 75"/>
                <a:gd name="T59" fmla="*/ 43 h 65"/>
                <a:gd name="T60" fmla="*/ 58 w 75"/>
                <a:gd name="T61" fmla="*/ 40 h 65"/>
                <a:gd name="T62" fmla="*/ 59 w 75"/>
                <a:gd name="T63" fmla="*/ 43 h 65"/>
                <a:gd name="T64" fmla="*/ 57 w 75"/>
                <a:gd name="T65" fmla="*/ 4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5" h="65">
                  <a:moveTo>
                    <a:pt x="72" y="10"/>
                  </a:moveTo>
                  <a:cubicBezTo>
                    <a:pt x="42" y="1"/>
                    <a:pt x="42" y="1"/>
                    <a:pt x="42" y="1"/>
                  </a:cubicBezTo>
                  <a:cubicBezTo>
                    <a:pt x="39" y="0"/>
                    <a:pt x="36" y="0"/>
                    <a:pt x="33" y="1"/>
                  </a:cubicBezTo>
                  <a:cubicBezTo>
                    <a:pt x="3" y="10"/>
                    <a:pt x="3" y="10"/>
                    <a:pt x="3" y="10"/>
                  </a:cubicBezTo>
                  <a:cubicBezTo>
                    <a:pt x="1" y="10"/>
                    <a:pt x="0" y="12"/>
                    <a:pt x="0" y="12"/>
                  </a:cubicBezTo>
                  <a:cubicBezTo>
                    <a:pt x="0" y="13"/>
                    <a:pt x="1" y="14"/>
                    <a:pt x="3" y="15"/>
                  </a:cubicBezTo>
                  <a:cubicBezTo>
                    <a:pt x="13" y="18"/>
                    <a:pt x="13" y="18"/>
                    <a:pt x="13" y="18"/>
                  </a:cubicBezTo>
                  <a:cubicBezTo>
                    <a:pt x="13" y="42"/>
                    <a:pt x="13" y="42"/>
                    <a:pt x="13" y="42"/>
                  </a:cubicBezTo>
                  <a:cubicBezTo>
                    <a:pt x="13" y="44"/>
                    <a:pt x="15" y="47"/>
                    <a:pt x="18" y="48"/>
                  </a:cubicBezTo>
                  <a:cubicBezTo>
                    <a:pt x="18" y="53"/>
                    <a:pt x="18" y="53"/>
                    <a:pt x="18" y="53"/>
                  </a:cubicBezTo>
                  <a:cubicBezTo>
                    <a:pt x="18" y="54"/>
                    <a:pt x="19" y="55"/>
                    <a:pt x="20" y="55"/>
                  </a:cubicBezTo>
                  <a:cubicBezTo>
                    <a:pt x="19" y="55"/>
                    <a:pt x="18" y="56"/>
                    <a:pt x="18" y="56"/>
                  </a:cubicBezTo>
                  <a:cubicBezTo>
                    <a:pt x="17" y="59"/>
                    <a:pt x="16" y="60"/>
                    <a:pt x="16" y="61"/>
                  </a:cubicBezTo>
                  <a:cubicBezTo>
                    <a:pt x="16" y="63"/>
                    <a:pt x="18" y="65"/>
                    <a:pt x="20" y="65"/>
                  </a:cubicBezTo>
                  <a:cubicBezTo>
                    <a:pt x="22" y="65"/>
                    <a:pt x="23" y="63"/>
                    <a:pt x="23" y="61"/>
                  </a:cubicBezTo>
                  <a:cubicBezTo>
                    <a:pt x="23" y="60"/>
                    <a:pt x="23" y="59"/>
                    <a:pt x="21" y="56"/>
                  </a:cubicBezTo>
                  <a:cubicBezTo>
                    <a:pt x="21" y="56"/>
                    <a:pt x="21" y="55"/>
                    <a:pt x="20" y="55"/>
                  </a:cubicBezTo>
                  <a:cubicBezTo>
                    <a:pt x="21" y="55"/>
                    <a:pt x="22" y="54"/>
                    <a:pt x="22" y="53"/>
                  </a:cubicBezTo>
                  <a:cubicBezTo>
                    <a:pt x="22" y="50"/>
                    <a:pt x="22" y="50"/>
                    <a:pt x="22" y="50"/>
                  </a:cubicBezTo>
                  <a:cubicBezTo>
                    <a:pt x="27" y="51"/>
                    <a:pt x="33" y="52"/>
                    <a:pt x="39" y="52"/>
                  </a:cubicBezTo>
                  <a:cubicBezTo>
                    <a:pt x="51" y="52"/>
                    <a:pt x="64" y="48"/>
                    <a:pt x="64" y="42"/>
                  </a:cubicBezTo>
                  <a:cubicBezTo>
                    <a:pt x="64" y="17"/>
                    <a:pt x="64" y="17"/>
                    <a:pt x="64" y="17"/>
                  </a:cubicBezTo>
                  <a:cubicBezTo>
                    <a:pt x="72" y="15"/>
                    <a:pt x="72" y="15"/>
                    <a:pt x="72" y="15"/>
                  </a:cubicBezTo>
                  <a:cubicBezTo>
                    <a:pt x="74" y="14"/>
                    <a:pt x="75" y="13"/>
                    <a:pt x="75" y="12"/>
                  </a:cubicBezTo>
                  <a:cubicBezTo>
                    <a:pt x="75" y="12"/>
                    <a:pt x="74" y="10"/>
                    <a:pt x="72" y="10"/>
                  </a:cubicBezTo>
                  <a:close/>
                  <a:moveTo>
                    <a:pt x="16" y="42"/>
                  </a:moveTo>
                  <a:cubicBezTo>
                    <a:pt x="16" y="19"/>
                    <a:pt x="16" y="19"/>
                    <a:pt x="16" y="19"/>
                  </a:cubicBezTo>
                  <a:cubicBezTo>
                    <a:pt x="18" y="20"/>
                    <a:pt x="18" y="20"/>
                    <a:pt x="18" y="20"/>
                  </a:cubicBezTo>
                  <a:cubicBezTo>
                    <a:pt x="18" y="45"/>
                    <a:pt x="18" y="45"/>
                    <a:pt x="18" y="45"/>
                  </a:cubicBezTo>
                  <a:cubicBezTo>
                    <a:pt x="17" y="44"/>
                    <a:pt x="16" y="43"/>
                    <a:pt x="16" y="42"/>
                  </a:cubicBezTo>
                  <a:close/>
                  <a:moveTo>
                    <a:pt x="61" y="42"/>
                  </a:moveTo>
                  <a:cubicBezTo>
                    <a:pt x="61" y="45"/>
                    <a:pt x="53" y="49"/>
                    <a:pt x="39" y="49"/>
                  </a:cubicBezTo>
                  <a:cubicBezTo>
                    <a:pt x="32" y="49"/>
                    <a:pt x="26" y="48"/>
                    <a:pt x="22" y="46"/>
                  </a:cubicBezTo>
                  <a:cubicBezTo>
                    <a:pt x="22" y="21"/>
                    <a:pt x="22" y="21"/>
                    <a:pt x="22" y="21"/>
                  </a:cubicBezTo>
                  <a:cubicBezTo>
                    <a:pt x="33" y="24"/>
                    <a:pt x="33" y="24"/>
                    <a:pt x="33" y="24"/>
                  </a:cubicBezTo>
                  <a:cubicBezTo>
                    <a:pt x="34" y="24"/>
                    <a:pt x="36" y="25"/>
                    <a:pt x="37" y="25"/>
                  </a:cubicBezTo>
                  <a:cubicBezTo>
                    <a:pt x="39" y="25"/>
                    <a:pt x="41" y="24"/>
                    <a:pt x="42" y="24"/>
                  </a:cubicBezTo>
                  <a:cubicBezTo>
                    <a:pt x="61" y="18"/>
                    <a:pt x="61" y="18"/>
                    <a:pt x="61" y="18"/>
                  </a:cubicBezTo>
                  <a:lnTo>
                    <a:pt x="61" y="42"/>
                  </a:lnTo>
                  <a:close/>
                  <a:moveTo>
                    <a:pt x="41" y="21"/>
                  </a:moveTo>
                  <a:cubicBezTo>
                    <a:pt x="39" y="22"/>
                    <a:pt x="36" y="22"/>
                    <a:pt x="34" y="21"/>
                  </a:cubicBezTo>
                  <a:cubicBezTo>
                    <a:pt x="26" y="19"/>
                    <a:pt x="26" y="19"/>
                    <a:pt x="26" y="19"/>
                  </a:cubicBezTo>
                  <a:cubicBezTo>
                    <a:pt x="38" y="14"/>
                    <a:pt x="38" y="14"/>
                    <a:pt x="38" y="14"/>
                  </a:cubicBezTo>
                  <a:cubicBezTo>
                    <a:pt x="39" y="14"/>
                    <a:pt x="40" y="13"/>
                    <a:pt x="39" y="12"/>
                  </a:cubicBezTo>
                  <a:cubicBezTo>
                    <a:pt x="39" y="11"/>
                    <a:pt x="38" y="10"/>
                    <a:pt x="37" y="11"/>
                  </a:cubicBezTo>
                  <a:cubicBezTo>
                    <a:pt x="20" y="17"/>
                    <a:pt x="20" y="17"/>
                    <a:pt x="20" y="17"/>
                  </a:cubicBezTo>
                  <a:cubicBezTo>
                    <a:pt x="19" y="17"/>
                    <a:pt x="19" y="17"/>
                    <a:pt x="19" y="17"/>
                  </a:cubicBezTo>
                  <a:cubicBezTo>
                    <a:pt x="5" y="12"/>
                    <a:pt x="5" y="12"/>
                    <a:pt x="5" y="12"/>
                  </a:cubicBezTo>
                  <a:cubicBezTo>
                    <a:pt x="34" y="4"/>
                    <a:pt x="34" y="4"/>
                    <a:pt x="34" y="4"/>
                  </a:cubicBezTo>
                  <a:cubicBezTo>
                    <a:pt x="36" y="3"/>
                    <a:pt x="39" y="3"/>
                    <a:pt x="41" y="4"/>
                  </a:cubicBezTo>
                  <a:cubicBezTo>
                    <a:pt x="70" y="12"/>
                    <a:pt x="70" y="12"/>
                    <a:pt x="70" y="12"/>
                  </a:cubicBezTo>
                  <a:lnTo>
                    <a:pt x="41" y="21"/>
                  </a:lnTo>
                  <a:close/>
                  <a:moveTo>
                    <a:pt x="57" y="37"/>
                  </a:moveTo>
                  <a:cubicBezTo>
                    <a:pt x="57" y="24"/>
                    <a:pt x="57" y="24"/>
                    <a:pt x="57" y="24"/>
                  </a:cubicBezTo>
                  <a:cubicBezTo>
                    <a:pt x="57" y="23"/>
                    <a:pt x="57" y="23"/>
                    <a:pt x="58" y="23"/>
                  </a:cubicBezTo>
                  <a:cubicBezTo>
                    <a:pt x="58" y="23"/>
                    <a:pt x="59" y="23"/>
                    <a:pt x="59" y="24"/>
                  </a:cubicBezTo>
                  <a:cubicBezTo>
                    <a:pt x="59" y="37"/>
                    <a:pt x="59" y="37"/>
                    <a:pt x="59" y="37"/>
                  </a:cubicBezTo>
                  <a:cubicBezTo>
                    <a:pt x="59" y="37"/>
                    <a:pt x="58" y="38"/>
                    <a:pt x="58" y="38"/>
                  </a:cubicBezTo>
                  <a:cubicBezTo>
                    <a:pt x="57" y="38"/>
                    <a:pt x="57" y="37"/>
                    <a:pt x="57" y="37"/>
                  </a:cubicBezTo>
                  <a:close/>
                  <a:moveTo>
                    <a:pt x="57" y="43"/>
                  </a:moveTo>
                  <a:cubicBezTo>
                    <a:pt x="57" y="41"/>
                    <a:pt x="57" y="41"/>
                    <a:pt x="57" y="41"/>
                  </a:cubicBezTo>
                  <a:cubicBezTo>
                    <a:pt x="57" y="40"/>
                    <a:pt x="57" y="40"/>
                    <a:pt x="58" y="40"/>
                  </a:cubicBezTo>
                  <a:cubicBezTo>
                    <a:pt x="58" y="40"/>
                    <a:pt x="59" y="40"/>
                    <a:pt x="59" y="41"/>
                  </a:cubicBezTo>
                  <a:cubicBezTo>
                    <a:pt x="59" y="43"/>
                    <a:pt x="59" y="43"/>
                    <a:pt x="59" y="43"/>
                  </a:cubicBezTo>
                  <a:cubicBezTo>
                    <a:pt x="59" y="43"/>
                    <a:pt x="58" y="44"/>
                    <a:pt x="58" y="44"/>
                  </a:cubicBezTo>
                  <a:cubicBezTo>
                    <a:pt x="57" y="44"/>
                    <a:pt x="57" y="43"/>
                    <a:pt x="57" y="43"/>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053">
                <a:cs typeface="+mn-ea"/>
                <a:sym typeface="+mn-lt"/>
              </a:endParaRPr>
            </a:p>
          </p:txBody>
        </p:sp>
        <p:sp>
          <p:nvSpPr>
            <p:cNvPr id="97" name="Freeform 4"/>
            <p:cNvSpPr>
              <a:spLocks noEditPoints="1"/>
            </p:cNvSpPr>
            <p:nvPr/>
          </p:nvSpPr>
          <p:spPr bwMode="auto">
            <a:xfrm>
              <a:off x="8922111" y="1933171"/>
              <a:ext cx="264614" cy="277292"/>
            </a:xfrm>
            <a:custGeom>
              <a:avLst/>
              <a:gdLst>
                <a:gd name="T0" fmla="*/ 59 w 71"/>
                <a:gd name="T1" fmla="*/ 54 h 71"/>
                <a:gd name="T2" fmla="*/ 53 w 71"/>
                <a:gd name="T3" fmla="*/ 62 h 71"/>
                <a:gd name="T4" fmla="*/ 52 w 71"/>
                <a:gd name="T5" fmla="*/ 69 h 71"/>
                <a:gd name="T6" fmla="*/ 28 w 71"/>
                <a:gd name="T7" fmla="*/ 61 h 71"/>
                <a:gd name="T8" fmla="*/ 67 w 71"/>
                <a:gd name="T9" fmla="*/ 18 h 71"/>
                <a:gd name="T10" fmla="*/ 69 w 71"/>
                <a:gd name="T11" fmla="*/ 11 h 71"/>
                <a:gd name="T12" fmla="*/ 69 w 71"/>
                <a:gd name="T13" fmla="*/ 3 h 71"/>
                <a:gd name="T14" fmla="*/ 64 w 71"/>
                <a:gd name="T15" fmla="*/ 0 h 71"/>
                <a:gd name="T16" fmla="*/ 57 w 71"/>
                <a:gd name="T17" fmla="*/ 5 h 71"/>
                <a:gd name="T18" fmla="*/ 46 w 71"/>
                <a:gd name="T19" fmla="*/ 7 h 71"/>
                <a:gd name="T20" fmla="*/ 39 w 71"/>
                <a:gd name="T21" fmla="*/ 6 h 71"/>
                <a:gd name="T22" fmla="*/ 14 w 71"/>
                <a:gd name="T23" fmla="*/ 31 h 71"/>
                <a:gd name="T24" fmla="*/ 14 w 71"/>
                <a:gd name="T25" fmla="*/ 32 h 71"/>
                <a:gd name="T26" fmla="*/ 18 w 71"/>
                <a:gd name="T27" fmla="*/ 31 h 71"/>
                <a:gd name="T28" fmla="*/ 39 w 71"/>
                <a:gd name="T29" fmla="*/ 8 h 71"/>
                <a:gd name="T30" fmla="*/ 10 w 71"/>
                <a:gd name="T31" fmla="*/ 43 h 71"/>
                <a:gd name="T32" fmla="*/ 0 w 71"/>
                <a:gd name="T33" fmla="*/ 71 h 71"/>
                <a:gd name="T34" fmla="*/ 2 w 71"/>
                <a:gd name="T35" fmla="*/ 71 h 71"/>
                <a:gd name="T36" fmla="*/ 52 w 71"/>
                <a:gd name="T37" fmla="*/ 71 h 71"/>
                <a:gd name="T38" fmla="*/ 54 w 71"/>
                <a:gd name="T39" fmla="*/ 61 h 71"/>
                <a:gd name="T40" fmla="*/ 59 w 71"/>
                <a:gd name="T41" fmla="*/ 56 h 71"/>
                <a:gd name="T42" fmla="*/ 70 w 71"/>
                <a:gd name="T43" fmla="*/ 55 h 71"/>
                <a:gd name="T44" fmla="*/ 48 w 71"/>
                <a:gd name="T45" fmla="*/ 9 h 71"/>
                <a:gd name="T46" fmla="*/ 56 w 71"/>
                <a:gd name="T47" fmla="*/ 8 h 71"/>
                <a:gd name="T48" fmla="*/ 62 w 71"/>
                <a:gd name="T49" fmla="*/ 15 h 71"/>
                <a:gd name="T50" fmla="*/ 64 w 71"/>
                <a:gd name="T51" fmla="*/ 18 h 71"/>
                <a:gd name="T52" fmla="*/ 49 w 71"/>
                <a:gd name="T53" fmla="*/ 35 h 71"/>
                <a:gd name="T54" fmla="*/ 60 w 71"/>
                <a:gd name="T55" fmla="*/ 22 h 71"/>
                <a:gd name="T56" fmla="*/ 59 w 71"/>
                <a:gd name="T57" fmla="*/ 13 h 71"/>
                <a:gd name="T58" fmla="*/ 59 w 71"/>
                <a:gd name="T59" fmla="*/ 21 h 71"/>
                <a:gd name="T60" fmla="*/ 36 w 71"/>
                <a:gd name="T61" fmla="*/ 22 h 71"/>
                <a:gd name="T62" fmla="*/ 64 w 71"/>
                <a:gd name="T63" fmla="*/ 11 h 71"/>
                <a:gd name="T64" fmla="*/ 60 w 71"/>
                <a:gd name="T65" fmla="*/ 7 h 71"/>
                <a:gd name="T66" fmla="*/ 66 w 71"/>
                <a:gd name="T67" fmla="*/ 4 h 71"/>
                <a:gd name="T68" fmla="*/ 67 w 71"/>
                <a:gd name="T69" fmla="*/ 9 h 71"/>
                <a:gd name="T70" fmla="*/ 64 w 71"/>
                <a:gd name="T71" fmla="*/ 11 h 71"/>
                <a:gd name="T72" fmla="*/ 48 w 71"/>
                <a:gd name="T73" fmla="*/ 37 h 71"/>
                <a:gd name="T74" fmla="*/ 44 w 71"/>
                <a:gd name="T75" fmla="*/ 38 h 71"/>
                <a:gd name="T76" fmla="*/ 43 w 71"/>
                <a:gd name="T77" fmla="*/ 36 h 71"/>
                <a:gd name="T78" fmla="*/ 34 w 71"/>
                <a:gd name="T79" fmla="*/ 23 h 71"/>
                <a:gd name="T80" fmla="*/ 43 w 71"/>
                <a:gd name="T81" fmla="*/ 36 h 71"/>
                <a:gd name="T82" fmla="*/ 28 w 71"/>
                <a:gd name="T83" fmla="*/ 51 h 71"/>
                <a:gd name="T84" fmla="*/ 29 w 71"/>
                <a:gd name="T85" fmla="*/ 53 h 71"/>
                <a:gd name="T86" fmla="*/ 43 w 71"/>
                <a:gd name="T87" fmla="*/ 39 h 71"/>
                <a:gd name="T88" fmla="*/ 27 w 71"/>
                <a:gd name="T89" fmla="*/ 58 h 71"/>
                <a:gd name="T90" fmla="*/ 31 w 71"/>
                <a:gd name="T91" fmla="*/ 27 h 71"/>
                <a:gd name="T92" fmla="*/ 25 w 71"/>
                <a:gd name="T93" fmla="*/ 60 h 71"/>
                <a:gd name="T94" fmla="*/ 4 w 71"/>
                <a:gd name="T95" fmla="*/ 62 h 71"/>
                <a:gd name="T96" fmla="*/ 25 w 71"/>
                <a:gd name="T97" fmla="*/ 60 h 71"/>
                <a:gd name="T98" fmla="*/ 7 w 71"/>
                <a:gd name="T99" fmla="*/ 67 h 71"/>
                <a:gd name="T100" fmla="*/ 4 w 71"/>
                <a:gd name="T101" fmla="*/ 6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 h="71">
                  <a:moveTo>
                    <a:pt x="69" y="54"/>
                  </a:moveTo>
                  <a:cubicBezTo>
                    <a:pt x="59" y="54"/>
                    <a:pt x="59" y="54"/>
                    <a:pt x="59" y="54"/>
                  </a:cubicBezTo>
                  <a:cubicBezTo>
                    <a:pt x="55" y="54"/>
                    <a:pt x="52" y="54"/>
                    <a:pt x="51" y="56"/>
                  </a:cubicBezTo>
                  <a:cubicBezTo>
                    <a:pt x="50" y="58"/>
                    <a:pt x="51" y="60"/>
                    <a:pt x="53" y="62"/>
                  </a:cubicBezTo>
                  <a:cubicBezTo>
                    <a:pt x="56" y="66"/>
                    <a:pt x="56" y="68"/>
                    <a:pt x="56" y="68"/>
                  </a:cubicBezTo>
                  <a:cubicBezTo>
                    <a:pt x="56" y="69"/>
                    <a:pt x="54" y="69"/>
                    <a:pt x="52" y="69"/>
                  </a:cubicBezTo>
                  <a:cubicBezTo>
                    <a:pt x="13" y="69"/>
                    <a:pt x="13" y="69"/>
                    <a:pt x="13" y="69"/>
                  </a:cubicBezTo>
                  <a:cubicBezTo>
                    <a:pt x="18" y="68"/>
                    <a:pt x="24" y="65"/>
                    <a:pt x="28" y="61"/>
                  </a:cubicBezTo>
                  <a:cubicBezTo>
                    <a:pt x="64" y="25"/>
                    <a:pt x="64" y="25"/>
                    <a:pt x="64" y="25"/>
                  </a:cubicBezTo>
                  <a:cubicBezTo>
                    <a:pt x="66" y="23"/>
                    <a:pt x="67" y="21"/>
                    <a:pt x="67" y="18"/>
                  </a:cubicBezTo>
                  <a:cubicBezTo>
                    <a:pt x="67" y="17"/>
                    <a:pt x="67" y="15"/>
                    <a:pt x="66" y="14"/>
                  </a:cubicBezTo>
                  <a:cubicBezTo>
                    <a:pt x="69" y="11"/>
                    <a:pt x="69" y="11"/>
                    <a:pt x="69" y="11"/>
                  </a:cubicBezTo>
                  <a:cubicBezTo>
                    <a:pt x="70" y="10"/>
                    <a:pt x="71" y="8"/>
                    <a:pt x="71" y="7"/>
                  </a:cubicBezTo>
                  <a:cubicBezTo>
                    <a:pt x="71" y="6"/>
                    <a:pt x="70" y="4"/>
                    <a:pt x="69" y="3"/>
                  </a:cubicBezTo>
                  <a:cubicBezTo>
                    <a:pt x="68" y="2"/>
                    <a:pt x="68" y="2"/>
                    <a:pt x="68" y="2"/>
                  </a:cubicBezTo>
                  <a:cubicBezTo>
                    <a:pt x="67" y="1"/>
                    <a:pt x="65" y="0"/>
                    <a:pt x="64" y="0"/>
                  </a:cubicBezTo>
                  <a:cubicBezTo>
                    <a:pt x="63" y="0"/>
                    <a:pt x="61" y="1"/>
                    <a:pt x="60" y="2"/>
                  </a:cubicBezTo>
                  <a:cubicBezTo>
                    <a:pt x="57" y="5"/>
                    <a:pt x="57" y="5"/>
                    <a:pt x="57" y="5"/>
                  </a:cubicBezTo>
                  <a:cubicBezTo>
                    <a:pt x="56" y="4"/>
                    <a:pt x="55" y="4"/>
                    <a:pt x="53" y="4"/>
                  </a:cubicBezTo>
                  <a:cubicBezTo>
                    <a:pt x="50" y="4"/>
                    <a:pt x="48" y="5"/>
                    <a:pt x="46" y="7"/>
                  </a:cubicBezTo>
                  <a:cubicBezTo>
                    <a:pt x="45" y="8"/>
                    <a:pt x="45" y="8"/>
                    <a:pt x="45" y="8"/>
                  </a:cubicBezTo>
                  <a:cubicBezTo>
                    <a:pt x="39" y="6"/>
                    <a:pt x="39" y="6"/>
                    <a:pt x="39" y="6"/>
                  </a:cubicBezTo>
                  <a:cubicBezTo>
                    <a:pt x="39" y="6"/>
                    <a:pt x="38" y="6"/>
                    <a:pt x="38" y="6"/>
                  </a:cubicBezTo>
                  <a:cubicBezTo>
                    <a:pt x="14" y="31"/>
                    <a:pt x="14" y="31"/>
                    <a:pt x="14" y="31"/>
                  </a:cubicBezTo>
                  <a:cubicBezTo>
                    <a:pt x="14" y="31"/>
                    <a:pt x="13" y="31"/>
                    <a:pt x="14" y="32"/>
                  </a:cubicBezTo>
                  <a:cubicBezTo>
                    <a:pt x="14" y="32"/>
                    <a:pt x="14" y="32"/>
                    <a:pt x="14" y="32"/>
                  </a:cubicBezTo>
                  <a:cubicBezTo>
                    <a:pt x="14" y="32"/>
                    <a:pt x="15" y="32"/>
                    <a:pt x="15" y="32"/>
                  </a:cubicBezTo>
                  <a:cubicBezTo>
                    <a:pt x="16" y="32"/>
                    <a:pt x="17" y="32"/>
                    <a:pt x="18" y="31"/>
                  </a:cubicBezTo>
                  <a:cubicBezTo>
                    <a:pt x="19" y="30"/>
                    <a:pt x="19" y="29"/>
                    <a:pt x="19" y="28"/>
                  </a:cubicBezTo>
                  <a:cubicBezTo>
                    <a:pt x="39" y="8"/>
                    <a:pt x="39" y="8"/>
                    <a:pt x="39" y="8"/>
                  </a:cubicBezTo>
                  <a:cubicBezTo>
                    <a:pt x="44" y="9"/>
                    <a:pt x="44" y="9"/>
                    <a:pt x="44" y="9"/>
                  </a:cubicBezTo>
                  <a:cubicBezTo>
                    <a:pt x="10" y="43"/>
                    <a:pt x="10" y="43"/>
                    <a:pt x="10" y="43"/>
                  </a:cubicBezTo>
                  <a:cubicBezTo>
                    <a:pt x="1" y="52"/>
                    <a:pt x="0" y="68"/>
                    <a:pt x="0" y="69"/>
                  </a:cubicBezTo>
                  <a:cubicBezTo>
                    <a:pt x="0" y="70"/>
                    <a:pt x="0" y="70"/>
                    <a:pt x="0" y="71"/>
                  </a:cubicBezTo>
                  <a:cubicBezTo>
                    <a:pt x="1" y="71"/>
                    <a:pt x="1" y="71"/>
                    <a:pt x="2" y="71"/>
                  </a:cubicBezTo>
                  <a:cubicBezTo>
                    <a:pt x="2" y="71"/>
                    <a:pt x="2" y="71"/>
                    <a:pt x="2" y="71"/>
                  </a:cubicBezTo>
                  <a:cubicBezTo>
                    <a:pt x="2" y="71"/>
                    <a:pt x="3" y="71"/>
                    <a:pt x="4" y="71"/>
                  </a:cubicBezTo>
                  <a:cubicBezTo>
                    <a:pt x="52" y="71"/>
                    <a:pt x="52" y="71"/>
                    <a:pt x="52" y="71"/>
                  </a:cubicBezTo>
                  <a:cubicBezTo>
                    <a:pt x="54" y="71"/>
                    <a:pt x="57" y="71"/>
                    <a:pt x="58" y="69"/>
                  </a:cubicBezTo>
                  <a:cubicBezTo>
                    <a:pt x="59" y="67"/>
                    <a:pt x="58" y="65"/>
                    <a:pt x="54" y="61"/>
                  </a:cubicBezTo>
                  <a:cubicBezTo>
                    <a:pt x="53" y="58"/>
                    <a:pt x="53" y="58"/>
                    <a:pt x="53" y="57"/>
                  </a:cubicBezTo>
                  <a:cubicBezTo>
                    <a:pt x="53" y="56"/>
                    <a:pt x="55" y="56"/>
                    <a:pt x="59" y="56"/>
                  </a:cubicBezTo>
                  <a:cubicBezTo>
                    <a:pt x="69" y="56"/>
                    <a:pt x="69" y="56"/>
                    <a:pt x="69" y="56"/>
                  </a:cubicBezTo>
                  <a:cubicBezTo>
                    <a:pt x="69" y="56"/>
                    <a:pt x="70" y="56"/>
                    <a:pt x="70" y="55"/>
                  </a:cubicBezTo>
                  <a:cubicBezTo>
                    <a:pt x="70" y="54"/>
                    <a:pt x="69" y="54"/>
                    <a:pt x="69" y="54"/>
                  </a:cubicBezTo>
                  <a:close/>
                  <a:moveTo>
                    <a:pt x="48" y="9"/>
                  </a:moveTo>
                  <a:cubicBezTo>
                    <a:pt x="49" y="8"/>
                    <a:pt x="51" y="7"/>
                    <a:pt x="53" y="7"/>
                  </a:cubicBezTo>
                  <a:cubicBezTo>
                    <a:pt x="54" y="7"/>
                    <a:pt x="55" y="7"/>
                    <a:pt x="56" y="8"/>
                  </a:cubicBezTo>
                  <a:cubicBezTo>
                    <a:pt x="56" y="8"/>
                    <a:pt x="56" y="8"/>
                    <a:pt x="56" y="9"/>
                  </a:cubicBezTo>
                  <a:cubicBezTo>
                    <a:pt x="62" y="15"/>
                    <a:pt x="62" y="15"/>
                    <a:pt x="62" y="15"/>
                  </a:cubicBezTo>
                  <a:cubicBezTo>
                    <a:pt x="63" y="15"/>
                    <a:pt x="63" y="15"/>
                    <a:pt x="63" y="15"/>
                  </a:cubicBezTo>
                  <a:cubicBezTo>
                    <a:pt x="64" y="16"/>
                    <a:pt x="64" y="17"/>
                    <a:pt x="64" y="18"/>
                  </a:cubicBezTo>
                  <a:cubicBezTo>
                    <a:pt x="64" y="20"/>
                    <a:pt x="63" y="22"/>
                    <a:pt x="62" y="23"/>
                  </a:cubicBezTo>
                  <a:cubicBezTo>
                    <a:pt x="49" y="35"/>
                    <a:pt x="49" y="35"/>
                    <a:pt x="49" y="35"/>
                  </a:cubicBezTo>
                  <a:cubicBezTo>
                    <a:pt x="48" y="34"/>
                    <a:pt x="48" y="34"/>
                    <a:pt x="48" y="34"/>
                  </a:cubicBezTo>
                  <a:cubicBezTo>
                    <a:pt x="60" y="22"/>
                    <a:pt x="60" y="22"/>
                    <a:pt x="60" y="22"/>
                  </a:cubicBezTo>
                  <a:cubicBezTo>
                    <a:pt x="63" y="20"/>
                    <a:pt x="63" y="16"/>
                    <a:pt x="60" y="13"/>
                  </a:cubicBezTo>
                  <a:cubicBezTo>
                    <a:pt x="60" y="13"/>
                    <a:pt x="59" y="13"/>
                    <a:pt x="59" y="13"/>
                  </a:cubicBezTo>
                  <a:cubicBezTo>
                    <a:pt x="58" y="14"/>
                    <a:pt x="58" y="14"/>
                    <a:pt x="59" y="15"/>
                  </a:cubicBezTo>
                  <a:cubicBezTo>
                    <a:pt x="60" y="16"/>
                    <a:pt x="60" y="19"/>
                    <a:pt x="59" y="21"/>
                  </a:cubicBezTo>
                  <a:cubicBezTo>
                    <a:pt x="47" y="33"/>
                    <a:pt x="47" y="33"/>
                    <a:pt x="47" y="33"/>
                  </a:cubicBezTo>
                  <a:cubicBezTo>
                    <a:pt x="36" y="22"/>
                    <a:pt x="36" y="22"/>
                    <a:pt x="36" y="22"/>
                  </a:cubicBezTo>
                  <a:lnTo>
                    <a:pt x="48" y="9"/>
                  </a:lnTo>
                  <a:close/>
                  <a:moveTo>
                    <a:pt x="64" y="11"/>
                  </a:moveTo>
                  <a:cubicBezTo>
                    <a:pt x="60" y="7"/>
                    <a:pt x="60" y="7"/>
                    <a:pt x="60" y="7"/>
                  </a:cubicBezTo>
                  <a:cubicBezTo>
                    <a:pt x="60" y="7"/>
                    <a:pt x="60" y="7"/>
                    <a:pt x="60" y="7"/>
                  </a:cubicBezTo>
                  <a:cubicBezTo>
                    <a:pt x="62" y="4"/>
                    <a:pt x="62" y="4"/>
                    <a:pt x="62" y="4"/>
                  </a:cubicBezTo>
                  <a:cubicBezTo>
                    <a:pt x="63" y="3"/>
                    <a:pt x="65" y="3"/>
                    <a:pt x="66" y="4"/>
                  </a:cubicBezTo>
                  <a:cubicBezTo>
                    <a:pt x="67" y="5"/>
                    <a:pt x="67" y="5"/>
                    <a:pt x="67" y="5"/>
                  </a:cubicBezTo>
                  <a:cubicBezTo>
                    <a:pt x="68" y="6"/>
                    <a:pt x="68" y="8"/>
                    <a:pt x="67" y="9"/>
                  </a:cubicBezTo>
                  <a:cubicBezTo>
                    <a:pt x="64" y="11"/>
                    <a:pt x="64" y="11"/>
                    <a:pt x="64" y="11"/>
                  </a:cubicBezTo>
                  <a:cubicBezTo>
                    <a:pt x="64" y="11"/>
                    <a:pt x="64" y="11"/>
                    <a:pt x="64" y="11"/>
                  </a:cubicBezTo>
                  <a:close/>
                  <a:moveTo>
                    <a:pt x="47" y="36"/>
                  </a:moveTo>
                  <a:cubicBezTo>
                    <a:pt x="48" y="37"/>
                    <a:pt x="48" y="37"/>
                    <a:pt x="48" y="37"/>
                  </a:cubicBezTo>
                  <a:cubicBezTo>
                    <a:pt x="46" y="39"/>
                    <a:pt x="46" y="39"/>
                    <a:pt x="46" y="39"/>
                  </a:cubicBezTo>
                  <a:cubicBezTo>
                    <a:pt x="44" y="38"/>
                    <a:pt x="44" y="38"/>
                    <a:pt x="44" y="38"/>
                  </a:cubicBezTo>
                  <a:lnTo>
                    <a:pt x="47" y="36"/>
                  </a:lnTo>
                  <a:close/>
                  <a:moveTo>
                    <a:pt x="43" y="36"/>
                  </a:moveTo>
                  <a:cubicBezTo>
                    <a:pt x="32" y="25"/>
                    <a:pt x="32" y="25"/>
                    <a:pt x="32" y="25"/>
                  </a:cubicBezTo>
                  <a:cubicBezTo>
                    <a:pt x="34" y="23"/>
                    <a:pt x="34" y="23"/>
                    <a:pt x="34" y="23"/>
                  </a:cubicBezTo>
                  <a:cubicBezTo>
                    <a:pt x="45" y="34"/>
                    <a:pt x="45" y="34"/>
                    <a:pt x="45" y="34"/>
                  </a:cubicBezTo>
                  <a:lnTo>
                    <a:pt x="43" y="36"/>
                  </a:lnTo>
                  <a:close/>
                  <a:moveTo>
                    <a:pt x="42" y="38"/>
                  </a:moveTo>
                  <a:cubicBezTo>
                    <a:pt x="28" y="51"/>
                    <a:pt x="28" y="51"/>
                    <a:pt x="28" y="51"/>
                  </a:cubicBezTo>
                  <a:cubicBezTo>
                    <a:pt x="28" y="51"/>
                    <a:pt x="28" y="52"/>
                    <a:pt x="28" y="52"/>
                  </a:cubicBezTo>
                  <a:cubicBezTo>
                    <a:pt x="29" y="53"/>
                    <a:pt x="29" y="53"/>
                    <a:pt x="29" y="53"/>
                  </a:cubicBezTo>
                  <a:cubicBezTo>
                    <a:pt x="29" y="53"/>
                    <a:pt x="30" y="53"/>
                    <a:pt x="30" y="52"/>
                  </a:cubicBezTo>
                  <a:cubicBezTo>
                    <a:pt x="43" y="39"/>
                    <a:pt x="43" y="39"/>
                    <a:pt x="43" y="39"/>
                  </a:cubicBezTo>
                  <a:cubicBezTo>
                    <a:pt x="44" y="41"/>
                    <a:pt x="44" y="41"/>
                    <a:pt x="44" y="41"/>
                  </a:cubicBezTo>
                  <a:cubicBezTo>
                    <a:pt x="27" y="58"/>
                    <a:pt x="27" y="58"/>
                    <a:pt x="27" y="58"/>
                  </a:cubicBezTo>
                  <a:cubicBezTo>
                    <a:pt x="13" y="45"/>
                    <a:pt x="13" y="45"/>
                    <a:pt x="13" y="45"/>
                  </a:cubicBezTo>
                  <a:cubicBezTo>
                    <a:pt x="31" y="27"/>
                    <a:pt x="31" y="27"/>
                    <a:pt x="31" y="27"/>
                  </a:cubicBezTo>
                  <a:lnTo>
                    <a:pt x="42" y="38"/>
                  </a:lnTo>
                  <a:close/>
                  <a:moveTo>
                    <a:pt x="25" y="60"/>
                  </a:moveTo>
                  <a:cubicBezTo>
                    <a:pt x="21" y="64"/>
                    <a:pt x="14" y="66"/>
                    <a:pt x="9" y="67"/>
                  </a:cubicBezTo>
                  <a:cubicBezTo>
                    <a:pt x="4" y="62"/>
                    <a:pt x="4" y="62"/>
                    <a:pt x="4" y="62"/>
                  </a:cubicBezTo>
                  <a:cubicBezTo>
                    <a:pt x="5" y="57"/>
                    <a:pt x="7" y="50"/>
                    <a:pt x="11" y="46"/>
                  </a:cubicBezTo>
                  <a:lnTo>
                    <a:pt x="25" y="60"/>
                  </a:lnTo>
                  <a:close/>
                  <a:moveTo>
                    <a:pt x="4" y="64"/>
                  </a:moveTo>
                  <a:cubicBezTo>
                    <a:pt x="7" y="67"/>
                    <a:pt x="7" y="67"/>
                    <a:pt x="7" y="67"/>
                  </a:cubicBezTo>
                  <a:cubicBezTo>
                    <a:pt x="5" y="68"/>
                    <a:pt x="4" y="68"/>
                    <a:pt x="3" y="68"/>
                  </a:cubicBezTo>
                  <a:cubicBezTo>
                    <a:pt x="3" y="67"/>
                    <a:pt x="3" y="66"/>
                    <a:pt x="4" y="64"/>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053">
                <a:cs typeface="+mn-ea"/>
                <a:sym typeface="+mn-lt"/>
              </a:endParaRPr>
            </a:p>
          </p:txBody>
        </p:sp>
        <p:sp>
          <p:nvSpPr>
            <p:cNvPr id="98" name="Freeform 5"/>
            <p:cNvSpPr>
              <a:spLocks noEditPoints="1"/>
            </p:cNvSpPr>
            <p:nvPr/>
          </p:nvSpPr>
          <p:spPr bwMode="auto">
            <a:xfrm>
              <a:off x="9015648" y="2982046"/>
              <a:ext cx="232924" cy="296306"/>
            </a:xfrm>
            <a:custGeom>
              <a:avLst/>
              <a:gdLst>
                <a:gd name="T0" fmla="*/ 6 w 62"/>
                <a:gd name="T1" fmla="*/ 10 h 76"/>
                <a:gd name="T2" fmla="*/ 53 w 62"/>
                <a:gd name="T3" fmla="*/ 19 h 76"/>
                <a:gd name="T4" fmla="*/ 53 w 62"/>
                <a:gd name="T5" fmla="*/ 7 h 76"/>
                <a:gd name="T6" fmla="*/ 9 w 62"/>
                <a:gd name="T7" fmla="*/ 17 h 76"/>
                <a:gd name="T8" fmla="*/ 9 w 62"/>
                <a:gd name="T9" fmla="*/ 9 h 76"/>
                <a:gd name="T10" fmla="*/ 54 w 62"/>
                <a:gd name="T11" fmla="*/ 16 h 76"/>
                <a:gd name="T12" fmla="*/ 44 w 62"/>
                <a:gd name="T13" fmla="*/ 38 h 76"/>
                <a:gd name="T14" fmla="*/ 52 w 62"/>
                <a:gd name="T15" fmla="*/ 67 h 76"/>
                <a:gd name="T16" fmla="*/ 52 w 62"/>
                <a:gd name="T17" fmla="*/ 35 h 76"/>
                <a:gd name="T18" fmla="*/ 47 w 62"/>
                <a:gd name="T19" fmla="*/ 65 h 76"/>
                <a:gd name="T20" fmla="*/ 47 w 62"/>
                <a:gd name="T21" fmla="*/ 37 h 76"/>
                <a:gd name="T22" fmla="*/ 53 w 62"/>
                <a:gd name="T23" fmla="*/ 64 h 76"/>
                <a:gd name="T24" fmla="*/ 7 w 62"/>
                <a:gd name="T25" fmla="*/ 59 h 76"/>
                <a:gd name="T26" fmla="*/ 34 w 62"/>
                <a:gd name="T27" fmla="*/ 67 h 76"/>
                <a:gd name="T28" fmla="*/ 34 w 62"/>
                <a:gd name="T29" fmla="*/ 56 h 76"/>
                <a:gd name="T30" fmla="*/ 10 w 62"/>
                <a:gd name="T31" fmla="*/ 65 h 76"/>
                <a:gd name="T32" fmla="*/ 10 w 62"/>
                <a:gd name="T33" fmla="*/ 58 h 76"/>
                <a:gd name="T34" fmla="*/ 35 w 62"/>
                <a:gd name="T35" fmla="*/ 64 h 76"/>
                <a:gd name="T36" fmla="*/ 18 w 62"/>
                <a:gd name="T37" fmla="*/ 30 h 76"/>
                <a:gd name="T38" fmla="*/ 8 w 62"/>
                <a:gd name="T39" fmla="*/ 24 h 76"/>
                <a:gd name="T40" fmla="*/ 8 w 62"/>
                <a:gd name="T41" fmla="*/ 31 h 76"/>
                <a:gd name="T42" fmla="*/ 16 w 62"/>
                <a:gd name="T43" fmla="*/ 29 h 76"/>
                <a:gd name="T44" fmla="*/ 36 w 62"/>
                <a:gd name="T45" fmla="*/ 24 h 76"/>
                <a:gd name="T46" fmla="*/ 25 w 62"/>
                <a:gd name="T47" fmla="*/ 30 h 76"/>
                <a:gd name="T48" fmla="*/ 37 w 62"/>
                <a:gd name="T49" fmla="*/ 30 h 76"/>
                <a:gd name="T50" fmla="*/ 35 w 62"/>
                <a:gd name="T51" fmla="*/ 29 h 76"/>
                <a:gd name="T52" fmla="*/ 35 w 62"/>
                <a:gd name="T53" fmla="*/ 26 h 76"/>
                <a:gd name="T54" fmla="*/ 8 w 62"/>
                <a:gd name="T55" fmla="*/ 42 h 76"/>
                <a:gd name="T56" fmla="*/ 18 w 62"/>
                <a:gd name="T57" fmla="*/ 35 h 76"/>
                <a:gd name="T58" fmla="*/ 7 w 62"/>
                <a:gd name="T59" fmla="*/ 35 h 76"/>
                <a:gd name="T60" fmla="*/ 16 w 62"/>
                <a:gd name="T61" fmla="*/ 36 h 76"/>
                <a:gd name="T62" fmla="*/ 9 w 62"/>
                <a:gd name="T63" fmla="*/ 36 h 76"/>
                <a:gd name="T64" fmla="*/ 25 w 62"/>
                <a:gd name="T65" fmla="*/ 35 h 76"/>
                <a:gd name="T66" fmla="*/ 36 w 62"/>
                <a:gd name="T67" fmla="*/ 42 h 76"/>
                <a:gd name="T68" fmla="*/ 36 w 62"/>
                <a:gd name="T69" fmla="*/ 34 h 76"/>
                <a:gd name="T70" fmla="*/ 27 w 62"/>
                <a:gd name="T71" fmla="*/ 36 h 76"/>
                <a:gd name="T72" fmla="*/ 7 w 62"/>
                <a:gd name="T73" fmla="*/ 52 h 76"/>
                <a:gd name="T74" fmla="*/ 18 w 62"/>
                <a:gd name="T75" fmla="*/ 52 h 76"/>
                <a:gd name="T76" fmla="*/ 8 w 62"/>
                <a:gd name="T77" fmla="*/ 45 h 76"/>
                <a:gd name="T78" fmla="*/ 9 w 62"/>
                <a:gd name="T79" fmla="*/ 47 h 76"/>
                <a:gd name="T80" fmla="*/ 9 w 62"/>
                <a:gd name="T81" fmla="*/ 51 h 76"/>
                <a:gd name="T82" fmla="*/ 26 w 62"/>
                <a:gd name="T83" fmla="*/ 45 h 76"/>
                <a:gd name="T84" fmla="*/ 26 w 62"/>
                <a:gd name="T85" fmla="*/ 53 h 76"/>
                <a:gd name="T86" fmla="*/ 37 w 62"/>
                <a:gd name="T87" fmla="*/ 46 h 76"/>
                <a:gd name="T88" fmla="*/ 27 w 62"/>
                <a:gd name="T89" fmla="*/ 51 h 76"/>
                <a:gd name="T90" fmla="*/ 35 w 62"/>
                <a:gd name="T91" fmla="*/ 51 h 76"/>
                <a:gd name="T92" fmla="*/ 44 w 62"/>
                <a:gd name="T93" fmla="*/ 25 h 76"/>
                <a:gd name="T94" fmla="*/ 54 w 62"/>
                <a:gd name="T95" fmla="*/ 31 h 76"/>
                <a:gd name="T96" fmla="*/ 54 w 62"/>
                <a:gd name="T97" fmla="*/ 24 h 76"/>
                <a:gd name="T98" fmla="*/ 46 w 62"/>
                <a:gd name="T99" fmla="*/ 26 h 76"/>
                <a:gd name="T100" fmla="*/ 56 w 62"/>
                <a:gd name="T101" fmla="*/ 0 h 76"/>
                <a:gd name="T102" fmla="*/ 0 w 62"/>
                <a:gd name="T103" fmla="*/ 70 h 76"/>
                <a:gd name="T104" fmla="*/ 62 w 62"/>
                <a:gd name="T105" fmla="*/ 70 h 76"/>
                <a:gd name="T106" fmla="*/ 56 w 62"/>
                <a:gd name="T107" fmla="*/ 70 h 76"/>
                <a:gd name="T108" fmla="*/ 3 w 62"/>
                <a:gd name="T109" fmla="*/ 6 h 76"/>
                <a:gd name="T110" fmla="*/ 59 w 62"/>
                <a:gd name="T111" fmla="*/ 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2" h="76">
                  <a:moveTo>
                    <a:pt x="53" y="7"/>
                  </a:moveTo>
                  <a:cubicBezTo>
                    <a:pt x="9" y="7"/>
                    <a:pt x="9" y="7"/>
                    <a:pt x="9" y="7"/>
                  </a:cubicBezTo>
                  <a:cubicBezTo>
                    <a:pt x="8" y="7"/>
                    <a:pt x="6" y="8"/>
                    <a:pt x="6" y="10"/>
                  </a:cubicBezTo>
                  <a:cubicBezTo>
                    <a:pt x="6" y="16"/>
                    <a:pt x="6" y="16"/>
                    <a:pt x="6" y="16"/>
                  </a:cubicBezTo>
                  <a:cubicBezTo>
                    <a:pt x="6" y="18"/>
                    <a:pt x="8" y="19"/>
                    <a:pt x="9" y="19"/>
                  </a:cubicBezTo>
                  <a:cubicBezTo>
                    <a:pt x="53" y="19"/>
                    <a:pt x="53" y="19"/>
                    <a:pt x="53" y="19"/>
                  </a:cubicBezTo>
                  <a:cubicBezTo>
                    <a:pt x="54" y="19"/>
                    <a:pt x="56" y="18"/>
                    <a:pt x="56" y="16"/>
                  </a:cubicBezTo>
                  <a:cubicBezTo>
                    <a:pt x="56" y="10"/>
                    <a:pt x="56" y="10"/>
                    <a:pt x="56" y="10"/>
                  </a:cubicBezTo>
                  <a:cubicBezTo>
                    <a:pt x="56" y="8"/>
                    <a:pt x="54" y="7"/>
                    <a:pt x="53" y="7"/>
                  </a:cubicBezTo>
                  <a:close/>
                  <a:moveTo>
                    <a:pt x="54" y="16"/>
                  </a:moveTo>
                  <a:cubicBezTo>
                    <a:pt x="54" y="17"/>
                    <a:pt x="53" y="17"/>
                    <a:pt x="53" y="17"/>
                  </a:cubicBezTo>
                  <a:cubicBezTo>
                    <a:pt x="9" y="17"/>
                    <a:pt x="9" y="17"/>
                    <a:pt x="9" y="17"/>
                  </a:cubicBezTo>
                  <a:cubicBezTo>
                    <a:pt x="9" y="17"/>
                    <a:pt x="8" y="17"/>
                    <a:pt x="8" y="16"/>
                  </a:cubicBezTo>
                  <a:cubicBezTo>
                    <a:pt x="8" y="10"/>
                    <a:pt x="8" y="10"/>
                    <a:pt x="8" y="10"/>
                  </a:cubicBezTo>
                  <a:cubicBezTo>
                    <a:pt x="8" y="9"/>
                    <a:pt x="9" y="9"/>
                    <a:pt x="9" y="9"/>
                  </a:cubicBezTo>
                  <a:cubicBezTo>
                    <a:pt x="53" y="9"/>
                    <a:pt x="53" y="9"/>
                    <a:pt x="53" y="9"/>
                  </a:cubicBezTo>
                  <a:cubicBezTo>
                    <a:pt x="53" y="9"/>
                    <a:pt x="54" y="9"/>
                    <a:pt x="54" y="10"/>
                  </a:cubicBezTo>
                  <a:lnTo>
                    <a:pt x="54" y="16"/>
                  </a:lnTo>
                  <a:close/>
                  <a:moveTo>
                    <a:pt x="52" y="35"/>
                  </a:moveTo>
                  <a:cubicBezTo>
                    <a:pt x="47" y="35"/>
                    <a:pt x="47" y="35"/>
                    <a:pt x="47" y="35"/>
                  </a:cubicBezTo>
                  <a:cubicBezTo>
                    <a:pt x="45" y="35"/>
                    <a:pt x="44" y="36"/>
                    <a:pt x="44" y="38"/>
                  </a:cubicBezTo>
                  <a:cubicBezTo>
                    <a:pt x="44" y="64"/>
                    <a:pt x="44" y="64"/>
                    <a:pt x="44" y="64"/>
                  </a:cubicBezTo>
                  <a:cubicBezTo>
                    <a:pt x="44" y="65"/>
                    <a:pt x="45" y="67"/>
                    <a:pt x="47" y="67"/>
                  </a:cubicBezTo>
                  <a:cubicBezTo>
                    <a:pt x="52" y="67"/>
                    <a:pt x="52" y="67"/>
                    <a:pt x="52" y="67"/>
                  </a:cubicBezTo>
                  <a:cubicBezTo>
                    <a:pt x="54" y="67"/>
                    <a:pt x="55" y="65"/>
                    <a:pt x="55" y="64"/>
                  </a:cubicBezTo>
                  <a:cubicBezTo>
                    <a:pt x="55" y="38"/>
                    <a:pt x="55" y="38"/>
                    <a:pt x="55" y="38"/>
                  </a:cubicBezTo>
                  <a:cubicBezTo>
                    <a:pt x="55" y="36"/>
                    <a:pt x="54" y="35"/>
                    <a:pt x="52" y="35"/>
                  </a:cubicBezTo>
                  <a:close/>
                  <a:moveTo>
                    <a:pt x="53" y="64"/>
                  </a:moveTo>
                  <a:cubicBezTo>
                    <a:pt x="53" y="64"/>
                    <a:pt x="53" y="65"/>
                    <a:pt x="52" y="65"/>
                  </a:cubicBezTo>
                  <a:cubicBezTo>
                    <a:pt x="47" y="65"/>
                    <a:pt x="47" y="65"/>
                    <a:pt x="47" y="65"/>
                  </a:cubicBezTo>
                  <a:cubicBezTo>
                    <a:pt x="46" y="65"/>
                    <a:pt x="46" y="64"/>
                    <a:pt x="46" y="64"/>
                  </a:cubicBezTo>
                  <a:cubicBezTo>
                    <a:pt x="46" y="38"/>
                    <a:pt x="46" y="38"/>
                    <a:pt x="46" y="38"/>
                  </a:cubicBezTo>
                  <a:cubicBezTo>
                    <a:pt x="46" y="37"/>
                    <a:pt x="46" y="37"/>
                    <a:pt x="47" y="37"/>
                  </a:cubicBezTo>
                  <a:cubicBezTo>
                    <a:pt x="52" y="37"/>
                    <a:pt x="52" y="37"/>
                    <a:pt x="52" y="37"/>
                  </a:cubicBezTo>
                  <a:cubicBezTo>
                    <a:pt x="53" y="37"/>
                    <a:pt x="53" y="37"/>
                    <a:pt x="53" y="38"/>
                  </a:cubicBezTo>
                  <a:lnTo>
                    <a:pt x="53" y="64"/>
                  </a:lnTo>
                  <a:close/>
                  <a:moveTo>
                    <a:pt x="34" y="56"/>
                  </a:moveTo>
                  <a:cubicBezTo>
                    <a:pt x="10" y="56"/>
                    <a:pt x="10" y="56"/>
                    <a:pt x="10" y="56"/>
                  </a:cubicBezTo>
                  <a:cubicBezTo>
                    <a:pt x="8" y="56"/>
                    <a:pt x="7" y="57"/>
                    <a:pt x="7" y="59"/>
                  </a:cubicBezTo>
                  <a:cubicBezTo>
                    <a:pt x="7" y="64"/>
                    <a:pt x="7" y="64"/>
                    <a:pt x="7" y="64"/>
                  </a:cubicBezTo>
                  <a:cubicBezTo>
                    <a:pt x="7" y="65"/>
                    <a:pt x="8" y="67"/>
                    <a:pt x="10" y="67"/>
                  </a:cubicBezTo>
                  <a:cubicBezTo>
                    <a:pt x="34" y="67"/>
                    <a:pt x="34" y="67"/>
                    <a:pt x="34" y="67"/>
                  </a:cubicBezTo>
                  <a:cubicBezTo>
                    <a:pt x="35" y="67"/>
                    <a:pt x="37" y="65"/>
                    <a:pt x="37" y="64"/>
                  </a:cubicBezTo>
                  <a:cubicBezTo>
                    <a:pt x="37" y="59"/>
                    <a:pt x="37" y="59"/>
                    <a:pt x="37" y="59"/>
                  </a:cubicBezTo>
                  <a:cubicBezTo>
                    <a:pt x="37" y="57"/>
                    <a:pt x="35" y="56"/>
                    <a:pt x="34" y="56"/>
                  </a:cubicBezTo>
                  <a:close/>
                  <a:moveTo>
                    <a:pt x="35" y="64"/>
                  </a:moveTo>
                  <a:cubicBezTo>
                    <a:pt x="35" y="64"/>
                    <a:pt x="34" y="65"/>
                    <a:pt x="34" y="65"/>
                  </a:cubicBezTo>
                  <a:cubicBezTo>
                    <a:pt x="10" y="65"/>
                    <a:pt x="10" y="65"/>
                    <a:pt x="10" y="65"/>
                  </a:cubicBezTo>
                  <a:cubicBezTo>
                    <a:pt x="9" y="65"/>
                    <a:pt x="9" y="64"/>
                    <a:pt x="9" y="64"/>
                  </a:cubicBezTo>
                  <a:cubicBezTo>
                    <a:pt x="9" y="59"/>
                    <a:pt x="9" y="59"/>
                    <a:pt x="9" y="59"/>
                  </a:cubicBezTo>
                  <a:cubicBezTo>
                    <a:pt x="9" y="58"/>
                    <a:pt x="9" y="58"/>
                    <a:pt x="10" y="58"/>
                  </a:cubicBezTo>
                  <a:cubicBezTo>
                    <a:pt x="34" y="58"/>
                    <a:pt x="34" y="58"/>
                    <a:pt x="34" y="58"/>
                  </a:cubicBezTo>
                  <a:cubicBezTo>
                    <a:pt x="34" y="58"/>
                    <a:pt x="35" y="58"/>
                    <a:pt x="35" y="59"/>
                  </a:cubicBezTo>
                  <a:lnTo>
                    <a:pt x="35" y="64"/>
                  </a:lnTo>
                  <a:close/>
                  <a:moveTo>
                    <a:pt x="8" y="31"/>
                  </a:moveTo>
                  <a:cubicBezTo>
                    <a:pt x="17" y="31"/>
                    <a:pt x="17" y="31"/>
                    <a:pt x="17" y="31"/>
                  </a:cubicBezTo>
                  <a:cubicBezTo>
                    <a:pt x="18" y="31"/>
                    <a:pt x="18" y="31"/>
                    <a:pt x="18" y="30"/>
                  </a:cubicBezTo>
                  <a:cubicBezTo>
                    <a:pt x="18" y="25"/>
                    <a:pt x="18" y="25"/>
                    <a:pt x="18" y="25"/>
                  </a:cubicBezTo>
                  <a:cubicBezTo>
                    <a:pt x="18" y="24"/>
                    <a:pt x="18" y="24"/>
                    <a:pt x="17" y="24"/>
                  </a:cubicBezTo>
                  <a:cubicBezTo>
                    <a:pt x="8" y="24"/>
                    <a:pt x="8" y="24"/>
                    <a:pt x="8" y="24"/>
                  </a:cubicBezTo>
                  <a:cubicBezTo>
                    <a:pt x="7" y="24"/>
                    <a:pt x="7" y="24"/>
                    <a:pt x="7" y="25"/>
                  </a:cubicBezTo>
                  <a:cubicBezTo>
                    <a:pt x="7" y="30"/>
                    <a:pt x="7" y="30"/>
                    <a:pt x="7" y="30"/>
                  </a:cubicBezTo>
                  <a:cubicBezTo>
                    <a:pt x="7" y="31"/>
                    <a:pt x="7" y="31"/>
                    <a:pt x="8" y="31"/>
                  </a:cubicBezTo>
                  <a:close/>
                  <a:moveTo>
                    <a:pt x="9" y="26"/>
                  </a:moveTo>
                  <a:cubicBezTo>
                    <a:pt x="16" y="26"/>
                    <a:pt x="16" y="26"/>
                    <a:pt x="16" y="26"/>
                  </a:cubicBezTo>
                  <a:cubicBezTo>
                    <a:pt x="16" y="29"/>
                    <a:pt x="16" y="29"/>
                    <a:pt x="16" y="29"/>
                  </a:cubicBezTo>
                  <a:cubicBezTo>
                    <a:pt x="9" y="29"/>
                    <a:pt x="9" y="29"/>
                    <a:pt x="9" y="29"/>
                  </a:cubicBezTo>
                  <a:lnTo>
                    <a:pt x="9" y="26"/>
                  </a:lnTo>
                  <a:close/>
                  <a:moveTo>
                    <a:pt x="36" y="24"/>
                  </a:moveTo>
                  <a:cubicBezTo>
                    <a:pt x="26" y="24"/>
                    <a:pt x="26" y="24"/>
                    <a:pt x="26" y="24"/>
                  </a:cubicBezTo>
                  <a:cubicBezTo>
                    <a:pt x="26" y="24"/>
                    <a:pt x="25" y="24"/>
                    <a:pt x="25" y="25"/>
                  </a:cubicBezTo>
                  <a:cubicBezTo>
                    <a:pt x="25" y="30"/>
                    <a:pt x="25" y="30"/>
                    <a:pt x="25" y="30"/>
                  </a:cubicBezTo>
                  <a:cubicBezTo>
                    <a:pt x="25" y="31"/>
                    <a:pt x="26" y="31"/>
                    <a:pt x="26" y="31"/>
                  </a:cubicBezTo>
                  <a:cubicBezTo>
                    <a:pt x="36" y="31"/>
                    <a:pt x="36" y="31"/>
                    <a:pt x="36" y="31"/>
                  </a:cubicBezTo>
                  <a:cubicBezTo>
                    <a:pt x="36" y="31"/>
                    <a:pt x="37" y="31"/>
                    <a:pt x="37" y="30"/>
                  </a:cubicBezTo>
                  <a:cubicBezTo>
                    <a:pt x="37" y="25"/>
                    <a:pt x="37" y="25"/>
                    <a:pt x="37" y="25"/>
                  </a:cubicBezTo>
                  <a:cubicBezTo>
                    <a:pt x="37" y="24"/>
                    <a:pt x="36" y="24"/>
                    <a:pt x="36" y="24"/>
                  </a:cubicBezTo>
                  <a:close/>
                  <a:moveTo>
                    <a:pt x="35" y="29"/>
                  </a:moveTo>
                  <a:cubicBezTo>
                    <a:pt x="27" y="29"/>
                    <a:pt x="27" y="29"/>
                    <a:pt x="27" y="29"/>
                  </a:cubicBezTo>
                  <a:cubicBezTo>
                    <a:pt x="27" y="26"/>
                    <a:pt x="27" y="26"/>
                    <a:pt x="27" y="26"/>
                  </a:cubicBezTo>
                  <a:cubicBezTo>
                    <a:pt x="35" y="26"/>
                    <a:pt x="35" y="26"/>
                    <a:pt x="35" y="26"/>
                  </a:cubicBezTo>
                  <a:lnTo>
                    <a:pt x="35" y="29"/>
                  </a:lnTo>
                  <a:close/>
                  <a:moveTo>
                    <a:pt x="7" y="41"/>
                  </a:moveTo>
                  <a:cubicBezTo>
                    <a:pt x="7" y="42"/>
                    <a:pt x="7" y="42"/>
                    <a:pt x="8" y="42"/>
                  </a:cubicBezTo>
                  <a:cubicBezTo>
                    <a:pt x="17" y="42"/>
                    <a:pt x="17" y="42"/>
                    <a:pt x="17" y="42"/>
                  </a:cubicBezTo>
                  <a:cubicBezTo>
                    <a:pt x="18" y="42"/>
                    <a:pt x="18" y="42"/>
                    <a:pt x="18" y="41"/>
                  </a:cubicBezTo>
                  <a:cubicBezTo>
                    <a:pt x="18" y="35"/>
                    <a:pt x="18" y="35"/>
                    <a:pt x="18" y="35"/>
                  </a:cubicBezTo>
                  <a:cubicBezTo>
                    <a:pt x="18" y="35"/>
                    <a:pt x="18" y="34"/>
                    <a:pt x="17" y="34"/>
                  </a:cubicBezTo>
                  <a:cubicBezTo>
                    <a:pt x="8" y="34"/>
                    <a:pt x="8" y="34"/>
                    <a:pt x="8" y="34"/>
                  </a:cubicBezTo>
                  <a:cubicBezTo>
                    <a:pt x="7" y="34"/>
                    <a:pt x="7" y="35"/>
                    <a:pt x="7" y="35"/>
                  </a:cubicBezTo>
                  <a:lnTo>
                    <a:pt x="7" y="41"/>
                  </a:lnTo>
                  <a:close/>
                  <a:moveTo>
                    <a:pt x="9" y="36"/>
                  </a:moveTo>
                  <a:cubicBezTo>
                    <a:pt x="16" y="36"/>
                    <a:pt x="16" y="36"/>
                    <a:pt x="16" y="36"/>
                  </a:cubicBezTo>
                  <a:cubicBezTo>
                    <a:pt x="16" y="40"/>
                    <a:pt x="16" y="40"/>
                    <a:pt x="16" y="40"/>
                  </a:cubicBezTo>
                  <a:cubicBezTo>
                    <a:pt x="9" y="40"/>
                    <a:pt x="9" y="40"/>
                    <a:pt x="9" y="40"/>
                  </a:cubicBezTo>
                  <a:lnTo>
                    <a:pt x="9" y="36"/>
                  </a:lnTo>
                  <a:close/>
                  <a:moveTo>
                    <a:pt x="36" y="34"/>
                  </a:moveTo>
                  <a:cubicBezTo>
                    <a:pt x="26" y="34"/>
                    <a:pt x="26" y="34"/>
                    <a:pt x="26" y="34"/>
                  </a:cubicBezTo>
                  <a:cubicBezTo>
                    <a:pt x="26" y="34"/>
                    <a:pt x="25" y="35"/>
                    <a:pt x="25" y="35"/>
                  </a:cubicBezTo>
                  <a:cubicBezTo>
                    <a:pt x="25" y="41"/>
                    <a:pt x="25" y="41"/>
                    <a:pt x="25" y="41"/>
                  </a:cubicBezTo>
                  <a:cubicBezTo>
                    <a:pt x="25" y="42"/>
                    <a:pt x="26" y="42"/>
                    <a:pt x="26" y="42"/>
                  </a:cubicBezTo>
                  <a:cubicBezTo>
                    <a:pt x="36" y="42"/>
                    <a:pt x="36" y="42"/>
                    <a:pt x="36" y="42"/>
                  </a:cubicBezTo>
                  <a:cubicBezTo>
                    <a:pt x="36" y="42"/>
                    <a:pt x="37" y="42"/>
                    <a:pt x="37" y="41"/>
                  </a:cubicBezTo>
                  <a:cubicBezTo>
                    <a:pt x="37" y="35"/>
                    <a:pt x="37" y="35"/>
                    <a:pt x="37" y="35"/>
                  </a:cubicBezTo>
                  <a:cubicBezTo>
                    <a:pt x="37" y="35"/>
                    <a:pt x="36" y="34"/>
                    <a:pt x="36" y="34"/>
                  </a:cubicBezTo>
                  <a:close/>
                  <a:moveTo>
                    <a:pt x="35" y="40"/>
                  </a:moveTo>
                  <a:cubicBezTo>
                    <a:pt x="27" y="40"/>
                    <a:pt x="27" y="40"/>
                    <a:pt x="27" y="40"/>
                  </a:cubicBezTo>
                  <a:cubicBezTo>
                    <a:pt x="27" y="36"/>
                    <a:pt x="27" y="36"/>
                    <a:pt x="27" y="36"/>
                  </a:cubicBezTo>
                  <a:cubicBezTo>
                    <a:pt x="35" y="36"/>
                    <a:pt x="35" y="36"/>
                    <a:pt x="35" y="36"/>
                  </a:cubicBezTo>
                  <a:lnTo>
                    <a:pt x="35" y="40"/>
                  </a:lnTo>
                  <a:close/>
                  <a:moveTo>
                    <a:pt x="7" y="52"/>
                  </a:moveTo>
                  <a:cubicBezTo>
                    <a:pt x="7" y="53"/>
                    <a:pt x="7" y="53"/>
                    <a:pt x="8" y="53"/>
                  </a:cubicBezTo>
                  <a:cubicBezTo>
                    <a:pt x="17" y="53"/>
                    <a:pt x="17" y="53"/>
                    <a:pt x="17" y="53"/>
                  </a:cubicBezTo>
                  <a:cubicBezTo>
                    <a:pt x="18" y="53"/>
                    <a:pt x="18" y="53"/>
                    <a:pt x="18" y="52"/>
                  </a:cubicBezTo>
                  <a:cubicBezTo>
                    <a:pt x="18" y="46"/>
                    <a:pt x="18" y="46"/>
                    <a:pt x="18" y="46"/>
                  </a:cubicBezTo>
                  <a:cubicBezTo>
                    <a:pt x="18" y="46"/>
                    <a:pt x="18" y="45"/>
                    <a:pt x="17" y="45"/>
                  </a:cubicBezTo>
                  <a:cubicBezTo>
                    <a:pt x="8" y="45"/>
                    <a:pt x="8" y="45"/>
                    <a:pt x="8" y="45"/>
                  </a:cubicBezTo>
                  <a:cubicBezTo>
                    <a:pt x="7" y="45"/>
                    <a:pt x="7" y="46"/>
                    <a:pt x="7" y="46"/>
                  </a:cubicBezTo>
                  <a:lnTo>
                    <a:pt x="7" y="52"/>
                  </a:lnTo>
                  <a:close/>
                  <a:moveTo>
                    <a:pt x="9" y="47"/>
                  </a:moveTo>
                  <a:cubicBezTo>
                    <a:pt x="16" y="47"/>
                    <a:pt x="16" y="47"/>
                    <a:pt x="16" y="47"/>
                  </a:cubicBezTo>
                  <a:cubicBezTo>
                    <a:pt x="16" y="51"/>
                    <a:pt x="16" y="51"/>
                    <a:pt x="16" y="51"/>
                  </a:cubicBezTo>
                  <a:cubicBezTo>
                    <a:pt x="9" y="51"/>
                    <a:pt x="9" y="51"/>
                    <a:pt x="9" y="51"/>
                  </a:cubicBezTo>
                  <a:lnTo>
                    <a:pt x="9" y="47"/>
                  </a:lnTo>
                  <a:close/>
                  <a:moveTo>
                    <a:pt x="36" y="45"/>
                  </a:moveTo>
                  <a:cubicBezTo>
                    <a:pt x="26" y="45"/>
                    <a:pt x="26" y="45"/>
                    <a:pt x="26" y="45"/>
                  </a:cubicBezTo>
                  <a:cubicBezTo>
                    <a:pt x="26" y="45"/>
                    <a:pt x="25" y="46"/>
                    <a:pt x="25" y="46"/>
                  </a:cubicBezTo>
                  <a:cubicBezTo>
                    <a:pt x="25" y="52"/>
                    <a:pt x="25" y="52"/>
                    <a:pt x="25" y="52"/>
                  </a:cubicBezTo>
                  <a:cubicBezTo>
                    <a:pt x="25" y="53"/>
                    <a:pt x="26" y="53"/>
                    <a:pt x="26" y="53"/>
                  </a:cubicBezTo>
                  <a:cubicBezTo>
                    <a:pt x="36" y="53"/>
                    <a:pt x="36" y="53"/>
                    <a:pt x="36" y="53"/>
                  </a:cubicBezTo>
                  <a:cubicBezTo>
                    <a:pt x="36" y="53"/>
                    <a:pt x="37" y="53"/>
                    <a:pt x="37" y="52"/>
                  </a:cubicBezTo>
                  <a:cubicBezTo>
                    <a:pt x="37" y="46"/>
                    <a:pt x="37" y="46"/>
                    <a:pt x="37" y="46"/>
                  </a:cubicBezTo>
                  <a:cubicBezTo>
                    <a:pt x="37" y="46"/>
                    <a:pt x="36" y="45"/>
                    <a:pt x="36" y="45"/>
                  </a:cubicBezTo>
                  <a:close/>
                  <a:moveTo>
                    <a:pt x="35" y="51"/>
                  </a:moveTo>
                  <a:cubicBezTo>
                    <a:pt x="27" y="51"/>
                    <a:pt x="27" y="51"/>
                    <a:pt x="27" y="51"/>
                  </a:cubicBezTo>
                  <a:cubicBezTo>
                    <a:pt x="27" y="47"/>
                    <a:pt x="27" y="47"/>
                    <a:pt x="27" y="47"/>
                  </a:cubicBezTo>
                  <a:cubicBezTo>
                    <a:pt x="35" y="47"/>
                    <a:pt x="35" y="47"/>
                    <a:pt x="35" y="47"/>
                  </a:cubicBezTo>
                  <a:lnTo>
                    <a:pt x="35" y="51"/>
                  </a:lnTo>
                  <a:close/>
                  <a:moveTo>
                    <a:pt x="54" y="24"/>
                  </a:moveTo>
                  <a:cubicBezTo>
                    <a:pt x="45" y="24"/>
                    <a:pt x="45" y="24"/>
                    <a:pt x="45" y="24"/>
                  </a:cubicBezTo>
                  <a:cubicBezTo>
                    <a:pt x="44" y="24"/>
                    <a:pt x="44" y="24"/>
                    <a:pt x="44" y="25"/>
                  </a:cubicBezTo>
                  <a:cubicBezTo>
                    <a:pt x="44" y="30"/>
                    <a:pt x="44" y="30"/>
                    <a:pt x="44" y="30"/>
                  </a:cubicBezTo>
                  <a:cubicBezTo>
                    <a:pt x="44" y="31"/>
                    <a:pt x="44" y="31"/>
                    <a:pt x="45" y="31"/>
                  </a:cubicBezTo>
                  <a:cubicBezTo>
                    <a:pt x="54" y="31"/>
                    <a:pt x="54" y="31"/>
                    <a:pt x="54" y="31"/>
                  </a:cubicBezTo>
                  <a:cubicBezTo>
                    <a:pt x="55" y="31"/>
                    <a:pt x="55" y="31"/>
                    <a:pt x="55" y="30"/>
                  </a:cubicBezTo>
                  <a:cubicBezTo>
                    <a:pt x="55" y="25"/>
                    <a:pt x="55" y="25"/>
                    <a:pt x="55" y="25"/>
                  </a:cubicBezTo>
                  <a:cubicBezTo>
                    <a:pt x="55" y="24"/>
                    <a:pt x="55" y="24"/>
                    <a:pt x="54" y="24"/>
                  </a:cubicBezTo>
                  <a:close/>
                  <a:moveTo>
                    <a:pt x="53" y="29"/>
                  </a:moveTo>
                  <a:cubicBezTo>
                    <a:pt x="46" y="29"/>
                    <a:pt x="46" y="29"/>
                    <a:pt x="46" y="29"/>
                  </a:cubicBezTo>
                  <a:cubicBezTo>
                    <a:pt x="46" y="26"/>
                    <a:pt x="46" y="26"/>
                    <a:pt x="46" y="26"/>
                  </a:cubicBezTo>
                  <a:cubicBezTo>
                    <a:pt x="53" y="26"/>
                    <a:pt x="53" y="26"/>
                    <a:pt x="53" y="26"/>
                  </a:cubicBezTo>
                  <a:lnTo>
                    <a:pt x="53" y="29"/>
                  </a:lnTo>
                  <a:close/>
                  <a:moveTo>
                    <a:pt x="56" y="0"/>
                  </a:moveTo>
                  <a:cubicBezTo>
                    <a:pt x="6" y="0"/>
                    <a:pt x="6" y="0"/>
                    <a:pt x="6" y="0"/>
                  </a:cubicBezTo>
                  <a:cubicBezTo>
                    <a:pt x="2" y="0"/>
                    <a:pt x="0" y="3"/>
                    <a:pt x="0" y="6"/>
                  </a:cubicBezTo>
                  <a:cubicBezTo>
                    <a:pt x="0" y="70"/>
                    <a:pt x="0" y="70"/>
                    <a:pt x="0" y="70"/>
                  </a:cubicBezTo>
                  <a:cubicBezTo>
                    <a:pt x="0" y="73"/>
                    <a:pt x="2" y="76"/>
                    <a:pt x="6" y="76"/>
                  </a:cubicBezTo>
                  <a:cubicBezTo>
                    <a:pt x="56" y="76"/>
                    <a:pt x="56" y="76"/>
                    <a:pt x="56" y="76"/>
                  </a:cubicBezTo>
                  <a:cubicBezTo>
                    <a:pt x="60" y="76"/>
                    <a:pt x="62" y="73"/>
                    <a:pt x="62" y="70"/>
                  </a:cubicBezTo>
                  <a:cubicBezTo>
                    <a:pt x="62" y="6"/>
                    <a:pt x="62" y="6"/>
                    <a:pt x="62" y="6"/>
                  </a:cubicBezTo>
                  <a:cubicBezTo>
                    <a:pt x="62" y="3"/>
                    <a:pt x="60" y="0"/>
                    <a:pt x="56" y="0"/>
                  </a:cubicBezTo>
                  <a:close/>
                  <a:moveTo>
                    <a:pt x="56" y="70"/>
                  </a:moveTo>
                  <a:cubicBezTo>
                    <a:pt x="6" y="70"/>
                    <a:pt x="6" y="70"/>
                    <a:pt x="6" y="70"/>
                  </a:cubicBezTo>
                  <a:cubicBezTo>
                    <a:pt x="4" y="70"/>
                    <a:pt x="3" y="68"/>
                    <a:pt x="3" y="67"/>
                  </a:cubicBezTo>
                  <a:cubicBezTo>
                    <a:pt x="3" y="6"/>
                    <a:pt x="3" y="6"/>
                    <a:pt x="3" y="6"/>
                  </a:cubicBezTo>
                  <a:cubicBezTo>
                    <a:pt x="3" y="4"/>
                    <a:pt x="4" y="3"/>
                    <a:pt x="6" y="3"/>
                  </a:cubicBezTo>
                  <a:cubicBezTo>
                    <a:pt x="56" y="3"/>
                    <a:pt x="56" y="3"/>
                    <a:pt x="56" y="3"/>
                  </a:cubicBezTo>
                  <a:cubicBezTo>
                    <a:pt x="58" y="3"/>
                    <a:pt x="59" y="4"/>
                    <a:pt x="59" y="6"/>
                  </a:cubicBezTo>
                  <a:cubicBezTo>
                    <a:pt x="59" y="67"/>
                    <a:pt x="59" y="67"/>
                    <a:pt x="59" y="67"/>
                  </a:cubicBezTo>
                  <a:cubicBezTo>
                    <a:pt x="59" y="68"/>
                    <a:pt x="58" y="70"/>
                    <a:pt x="56" y="70"/>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053">
                <a:cs typeface="+mn-ea"/>
                <a:sym typeface="+mn-lt"/>
              </a:endParaRPr>
            </a:p>
          </p:txBody>
        </p:sp>
        <p:sp>
          <p:nvSpPr>
            <p:cNvPr id="99" name="Freeform 6"/>
            <p:cNvSpPr>
              <a:spLocks noEditPoints="1"/>
            </p:cNvSpPr>
            <p:nvPr/>
          </p:nvSpPr>
          <p:spPr bwMode="auto">
            <a:xfrm>
              <a:off x="9077497" y="4005751"/>
              <a:ext cx="283628" cy="315320"/>
            </a:xfrm>
            <a:custGeom>
              <a:avLst/>
              <a:gdLst>
                <a:gd name="T0" fmla="*/ 74 w 76"/>
                <a:gd name="T1" fmla="*/ 69 h 81"/>
                <a:gd name="T2" fmla="*/ 70 w 76"/>
                <a:gd name="T3" fmla="*/ 60 h 81"/>
                <a:gd name="T4" fmla="*/ 65 w 76"/>
                <a:gd name="T5" fmla="*/ 54 h 81"/>
                <a:gd name="T6" fmla="*/ 59 w 76"/>
                <a:gd name="T7" fmla="*/ 48 h 81"/>
                <a:gd name="T8" fmla="*/ 53 w 76"/>
                <a:gd name="T9" fmla="*/ 47 h 81"/>
                <a:gd name="T10" fmla="*/ 55 w 76"/>
                <a:gd name="T11" fmla="*/ 53 h 81"/>
                <a:gd name="T12" fmla="*/ 58 w 76"/>
                <a:gd name="T13" fmla="*/ 60 h 81"/>
                <a:gd name="T14" fmla="*/ 40 w 76"/>
                <a:gd name="T15" fmla="*/ 29 h 81"/>
                <a:gd name="T16" fmla="*/ 36 w 76"/>
                <a:gd name="T17" fmla="*/ 17 h 81"/>
                <a:gd name="T18" fmla="*/ 37 w 76"/>
                <a:gd name="T19" fmla="*/ 2 h 81"/>
                <a:gd name="T20" fmla="*/ 28 w 76"/>
                <a:gd name="T21" fmla="*/ 2 h 81"/>
                <a:gd name="T22" fmla="*/ 29 w 76"/>
                <a:gd name="T23" fmla="*/ 17 h 81"/>
                <a:gd name="T24" fmla="*/ 25 w 76"/>
                <a:gd name="T25" fmla="*/ 27 h 81"/>
                <a:gd name="T26" fmla="*/ 3 w 76"/>
                <a:gd name="T27" fmla="*/ 66 h 81"/>
                <a:gd name="T28" fmla="*/ 4 w 76"/>
                <a:gd name="T29" fmla="*/ 73 h 81"/>
                <a:gd name="T30" fmla="*/ 3 w 76"/>
                <a:gd name="T31" fmla="*/ 81 h 81"/>
                <a:gd name="T32" fmla="*/ 7 w 76"/>
                <a:gd name="T33" fmla="*/ 75 h 81"/>
                <a:gd name="T34" fmla="*/ 12 w 76"/>
                <a:gd name="T35" fmla="*/ 71 h 81"/>
                <a:gd name="T36" fmla="*/ 32 w 76"/>
                <a:gd name="T37" fmla="*/ 37 h 81"/>
                <a:gd name="T38" fmla="*/ 50 w 76"/>
                <a:gd name="T39" fmla="*/ 71 h 81"/>
                <a:gd name="T40" fmla="*/ 54 w 76"/>
                <a:gd name="T41" fmla="*/ 75 h 81"/>
                <a:gd name="T42" fmla="*/ 63 w 76"/>
                <a:gd name="T43" fmla="*/ 71 h 81"/>
                <a:gd name="T44" fmla="*/ 62 w 76"/>
                <a:gd name="T45" fmla="*/ 66 h 81"/>
                <a:gd name="T46" fmla="*/ 69 w 76"/>
                <a:gd name="T47" fmla="*/ 73 h 81"/>
                <a:gd name="T48" fmla="*/ 76 w 76"/>
                <a:gd name="T49" fmla="*/ 77 h 81"/>
                <a:gd name="T50" fmla="*/ 51 w 76"/>
                <a:gd name="T51" fmla="*/ 67 h 81"/>
                <a:gd name="T52" fmla="*/ 59 w 76"/>
                <a:gd name="T53" fmla="*/ 64 h 81"/>
                <a:gd name="T54" fmla="*/ 58 w 76"/>
                <a:gd name="T55" fmla="*/ 67 h 81"/>
                <a:gd name="T56" fmla="*/ 54 w 76"/>
                <a:gd name="T57" fmla="*/ 69 h 81"/>
                <a:gd name="T58" fmla="*/ 8 w 76"/>
                <a:gd name="T59" fmla="*/ 68 h 81"/>
                <a:gd name="T60" fmla="*/ 12 w 76"/>
                <a:gd name="T61" fmla="*/ 60 h 81"/>
                <a:gd name="T62" fmla="*/ 6 w 76"/>
                <a:gd name="T63" fmla="*/ 71 h 81"/>
                <a:gd name="T64" fmla="*/ 9 w 76"/>
                <a:gd name="T65" fmla="*/ 70 h 81"/>
                <a:gd name="T66" fmla="*/ 7 w 76"/>
                <a:gd name="T67" fmla="*/ 72 h 81"/>
                <a:gd name="T68" fmla="*/ 13 w 76"/>
                <a:gd name="T69" fmla="*/ 59 h 81"/>
                <a:gd name="T70" fmla="*/ 26 w 76"/>
                <a:gd name="T71" fmla="*/ 33 h 81"/>
                <a:gd name="T72" fmla="*/ 15 w 76"/>
                <a:gd name="T73" fmla="*/ 60 h 81"/>
                <a:gd name="T74" fmla="*/ 28 w 76"/>
                <a:gd name="T75" fmla="*/ 29 h 81"/>
                <a:gd name="T76" fmla="*/ 32 w 76"/>
                <a:gd name="T77" fmla="*/ 29 h 81"/>
                <a:gd name="T78" fmla="*/ 37 w 76"/>
                <a:gd name="T79" fmla="*/ 32 h 81"/>
                <a:gd name="T80" fmla="*/ 34 w 76"/>
                <a:gd name="T81" fmla="*/ 32 h 81"/>
                <a:gd name="T82" fmla="*/ 28 w 76"/>
                <a:gd name="T83" fmla="*/ 32 h 81"/>
                <a:gd name="T84" fmla="*/ 37 w 76"/>
                <a:gd name="T85" fmla="*/ 20 h 81"/>
                <a:gd name="T86" fmla="*/ 28 w 76"/>
                <a:gd name="T87" fmla="*/ 24 h 81"/>
                <a:gd name="T88" fmla="*/ 31 w 76"/>
                <a:gd name="T89" fmla="*/ 20 h 81"/>
                <a:gd name="T90" fmla="*/ 32 w 76"/>
                <a:gd name="T91" fmla="*/ 14 h 81"/>
                <a:gd name="T92" fmla="*/ 32 w 76"/>
                <a:gd name="T93" fmla="*/ 18 h 81"/>
                <a:gd name="T94" fmla="*/ 30 w 76"/>
                <a:gd name="T95" fmla="*/ 25 h 81"/>
                <a:gd name="T96" fmla="*/ 34 w 76"/>
                <a:gd name="T97" fmla="*/ 34 h 81"/>
                <a:gd name="T98" fmla="*/ 56 w 76"/>
                <a:gd name="T99" fmla="*/ 63 h 81"/>
                <a:gd name="T100" fmla="*/ 61 w 76"/>
                <a:gd name="T101" fmla="*/ 57 h 81"/>
                <a:gd name="T102" fmla="*/ 60 w 76"/>
                <a:gd name="T103" fmla="*/ 51 h 81"/>
                <a:gd name="T104" fmla="*/ 63 w 76"/>
                <a:gd name="T105" fmla="*/ 56 h 81"/>
                <a:gd name="T106" fmla="*/ 64 w 76"/>
                <a:gd name="T107" fmla="*/ 57 h 81"/>
                <a:gd name="T108" fmla="*/ 67 w 76"/>
                <a:gd name="T109" fmla="*/ 61 h 81"/>
                <a:gd name="T110" fmla="*/ 63 w 76"/>
                <a:gd name="T111" fmla="*/ 63 h 81"/>
                <a:gd name="T112" fmla="*/ 61 w 76"/>
                <a:gd name="T113" fmla="*/ 59 h 81"/>
                <a:gd name="T114" fmla="*/ 70 w 76"/>
                <a:gd name="T115" fmla="*/ 69 h 81"/>
                <a:gd name="T116" fmla="*/ 67 w 76"/>
                <a:gd name="T117" fmla="*/ 6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6" h="81">
                  <a:moveTo>
                    <a:pt x="76" y="75"/>
                  </a:moveTo>
                  <a:cubicBezTo>
                    <a:pt x="73" y="71"/>
                    <a:pt x="73" y="71"/>
                    <a:pt x="73" y="71"/>
                  </a:cubicBezTo>
                  <a:cubicBezTo>
                    <a:pt x="73" y="70"/>
                    <a:pt x="74" y="70"/>
                    <a:pt x="74" y="69"/>
                  </a:cubicBezTo>
                  <a:cubicBezTo>
                    <a:pt x="74" y="69"/>
                    <a:pt x="74" y="68"/>
                    <a:pt x="74" y="68"/>
                  </a:cubicBezTo>
                  <a:cubicBezTo>
                    <a:pt x="70" y="62"/>
                    <a:pt x="70" y="62"/>
                    <a:pt x="70" y="62"/>
                  </a:cubicBezTo>
                  <a:cubicBezTo>
                    <a:pt x="70" y="61"/>
                    <a:pt x="70" y="61"/>
                    <a:pt x="70" y="60"/>
                  </a:cubicBezTo>
                  <a:cubicBezTo>
                    <a:pt x="67" y="55"/>
                    <a:pt x="67" y="55"/>
                    <a:pt x="67" y="55"/>
                  </a:cubicBezTo>
                  <a:cubicBezTo>
                    <a:pt x="67" y="54"/>
                    <a:pt x="66" y="54"/>
                    <a:pt x="66" y="54"/>
                  </a:cubicBezTo>
                  <a:cubicBezTo>
                    <a:pt x="65" y="54"/>
                    <a:pt x="65" y="54"/>
                    <a:pt x="65" y="54"/>
                  </a:cubicBezTo>
                  <a:cubicBezTo>
                    <a:pt x="62" y="48"/>
                    <a:pt x="62" y="48"/>
                    <a:pt x="62" y="48"/>
                  </a:cubicBezTo>
                  <a:cubicBezTo>
                    <a:pt x="62" y="47"/>
                    <a:pt x="60" y="47"/>
                    <a:pt x="60" y="48"/>
                  </a:cubicBezTo>
                  <a:cubicBezTo>
                    <a:pt x="59" y="48"/>
                    <a:pt x="59" y="48"/>
                    <a:pt x="59" y="48"/>
                  </a:cubicBezTo>
                  <a:cubicBezTo>
                    <a:pt x="57" y="45"/>
                    <a:pt x="57" y="45"/>
                    <a:pt x="57" y="45"/>
                  </a:cubicBezTo>
                  <a:cubicBezTo>
                    <a:pt x="57" y="43"/>
                    <a:pt x="55" y="43"/>
                    <a:pt x="54" y="44"/>
                  </a:cubicBezTo>
                  <a:cubicBezTo>
                    <a:pt x="53" y="45"/>
                    <a:pt x="52" y="46"/>
                    <a:pt x="53" y="47"/>
                  </a:cubicBezTo>
                  <a:cubicBezTo>
                    <a:pt x="55" y="50"/>
                    <a:pt x="55" y="50"/>
                    <a:pt x="55" y="50"/>
                  </a:cubicBezTo>
                  <a:cubicBezTo>
                    <a:pt x="55" y="51"/>
                    <a:pt x="55" y="51"/>
                    <a:pt x="55" y="51"/>
                  </a:cubicBezTo>
                  <a:cubicBezTo>
                    <a:pt x="54" y="52"/>
                    <a:pt x="54" y="52"/>
                    <a:pt x="55" y="53"/>
                  </a:cubicBezTo>
                  <a:cubicBezTo>
                    <a:pt x="58" y="58"/>
                    <a:pt x="58" y="58"/>
                    <a:pt x="58" y="58"/>
                  </a:cubicBezTo>
                  <a:cubicBezTo>
                    <a:pt x="58" y="58"/>
                    <a:pt x="58" y="58"/>
                    <a:pt x="58" y="58"/>
                  </a:cubicBezTo>
                  <a:cubicBezTo>
                    <a:pt x="57" y="59"/>
                    <a:pt x="57" y="59"/>
                    <a:pt x="58" y="60"/>
                  </a:cubicBezTo>
                  <a:cubicBezTo>
                    <a:pt x="58" y="60"/>
                    <a:pt x="58" y="60"/>
                    <a:pt x="58" y="60"/>
                  </a:cubicBezTo>
                  <a:cubicBezTo>
                    <a:pt x="58" y="60"/>
                    <a:pt x="58" y="60"/>
                    <a:pt x="58" y="60"/>
                  </a:cubicBezTo>
                  <a:cubicBezTo>
                    <a:pt x="40" y="29"/>
                    <a:pt x="40" y="29"/>
                    <a:pt x="40" y="29"/>
                  </a:cubicBezTo>
                  <a:cubicBezTo>
                    <a:pt x="40" y="19"/>
                    <a:pt x="40" y="19"/>
                    <a:pt x="40" y="19"/>
                  </a:cubicBezTo>
                  <a:cubicBezTo>
                    <a:pt x="40" y="18"/>
                    <a:pt x="39" y="17"/>
                    <a:pt x="38" y="17"/>
                  </a:cubicBezTo>
                  <a:cubicBezTo>
                    <a:pt x="36" y="17"/>
                    <a:pt x="36" y="17"/>
                    <a:pt x="36" y="17"/>
                  </a:cubicBezTo>
                  <a:cubicBezTo>
                    <a:pt x="36" y="15"/>
                    <a:pt x="36" y="15"/>
                    <a:pt x="36" y="15"/>
                  </a:cubicBezTo>
                  <a:cubicBezTo>
                    <a:pt x="37" y="15"/>
                    <a:pt x="37" y="14"/>
                    <a:pt x="37" y="13"/>
                  </a:cubicBezTo>
                  <a:cubicBezTo>
                    <a:pt x="37" y="2"/>
                    <a:pt x="37" y="2"/>
                    <a:pt x="37" y="2"/>
                  </a:cubicBezTo>
                  <a:cubicBezTo>
                    <a:pt x="37" y="1"/>
                    <a:pt x="36" y="0"/>
                    <a:pt x="35" y="0"/>
                  </a:cubicBezTo>
                  <a:cubicBezTo>
                    <a:pt x="30" y="0"/>
                    <a:pt x="30" y="0"/>
                    <a:pt x="30" y="0"/>
                  </a:cubicBezTo>
                  <a:cubicBezTo>
                    <a:pt x="28" y="0"/>
                    <a:pt x="28" y="1"/>
                    <a:pt x="28" y="2"/>
                  </a:cubicBezTo>
                  <a:cubicBezTo>
                    <a:pt x="28" y="13"/>
                    <a:pt x="28" y="13"/>
                    <a:pt x="28" y="13"/>
                  </a:cubicBezTo>
                  <a:cubicBezTo>
                    <a:pt x="28" y="14"/>
                    <a:pt x="28" y="15"/>
                    <a:pt x="29" y="15"/>
                  </a:cubicBezTo>
                  <a:cubicBezTo>
                    <a:pt x="29" y="17"/>
                    <a:pt x="29" y="17"/>
                    <a:pt x="29" y="17"/>
                  </a:cubicBezTo>
                  <a:cubicBezTo>
                    <a:pt x="27" y="17"/>
                    <a:pt x="27" y="17"/>
                    <a:pt x="27" y="17"/>
                  </a:cubicBezTo>
                  <a:cubicBezTo>
                    <a:pt x="26" y="17"/>
                    <a:pt x="25" y="18"/>
                    <a:pt x="25" y="19"/>
                  </a:cubicBezTo>
                  <a:cubicBezTo>
                    <a:pt x="25" y="27"/>
                    <a:pt x="25" y="27"/>
                    <a:pt x="25" y="27"/>
                  </a:cubicBezTo>
                  <a:cubicBezTo>
                    <a:pt x="8" y="57"/>
                    <a:pt x="8" y="57"/>
                    <a:pt x="8" y="57"/>
                  </a:cubicBezTo>
                  <a:cubicBezTo>
                    <a:pt x="6" y="58"/>
                    <a:pt x="5" y="59"/>
                    <a:pt x="4" y="60"/>
                  </a:cubicBezTo>
                  <a:cubicBezTo>
                    <a:pt x="3" y="62"/>
                    <a:pt x="3" y="64"/>
                    <a:pt x="3" y="66"/>
                  </a:cubicBezTo>
                  <a:cubicBezTo>
                    <a:pt x="3" y="66"/>
                    <a:pt x="3" y="66"/>
                    <a:pt x="3" y="66"/>
                  </a:cubicBezTo>
                  <a:cubicBezTo>
                    <a:pt x="3" y="72"/>
                    <a:pt x="3" y="72"/>
                    <a:pt x="3" y="72"/>
                  </a:cubicBezTo>
                  <a:cubicBezTo>
                    <a:pt x="3" y="72"/>
                    <a:pt x="3" y="73"/>
                    <a:pt x="4" y="73"/>
                  </a:cubicBezTo>
                  <a:cubicBezTo>
                    <a:pt x="1" y="78"/>
                    <a:pt x="1" y="78"/>
                    <a:pt x="1" y="78"/>
                  </a:cubicBezTo>
                  <a:cubicBezTo>
                    <a:pt x="0" y="79"/>
                    <a:pt x="1" y="80"/>
                    <a:pt x="2" y="81"/>
                  </a:cubicBezTo>
                  <a:cubicBezTo>
                    <a:pt x="2" y="81"/>
                    <a:pt x="2" y="81"/>
                    <a:pt x="3" y="81"/>
                  </a:cubicBezTo>
                  <a:cubicBezTo>
                    <a:pt x="3" y="81"/>
                    <a:pt x="4" y="81"/>
                    <a:pt x="4" y="80"/>
                  </a:cubicBezTo>
                  <a:cubicBezTo>
                    <a:pt x="7" y="75"/>
                    <a:pt x="7" y="75"/>
                    <a:pt x="7" y="75"/>
                  </a:cubicBezTo>
                  <a:cubicBezTo>
                    <a:pt x="7" y="75"/>
                    <a:pt x="7" y="75"/>
                    <a:pt x="7" y="75"/>
                  </a:cubicBezTo>
                  <a:cubicBezTo>
                    <a:pt x="8" y="76"/>
                    <a:pt x="8" y="76"/>
                    <a:pt x="9" y="76"/>
                  </a:cubicBezTo>
                  <a:cubicBezTo>
                    <a:pt x="9" y="75"/>
                    <a:pt x="10" y="75"/>
                    <a:pt x="10" y="75"/>
                  </a:cubicBezTo>
                  <a:cubicBezTo>
                    <a:pt x="12" y="71"/>
                    <a:pt x="12" y="71"/>
                    <a:pt x="12" y="71"/>
                  </a:cubicBezTo>
                  <a:cubicBezTo>
                    <a:pt x="14" y="70"/>
                    <a:pt x="16" y="69"/>
                    <a:pt x="16" y="68"/>
                  </a:cubicBezTo>
                  <a:cubicBezTo>
                    <a:pt x="17" y="66"/>
                    <a:pt x="18" y="64"/>
                    <a:pt x="17" y="62"/>
                  </a:cubicBezTo>
                  <a:cubicBezTo>
                    <a:pt x="32" y="37"/>
                    <a:pt x="32" y="37"/>
                    <a:pt x="32" y="37"/>
                  </a:cubicBezTo>
                  <a:cubicBezTo>
                    <a:pt x="48" y="66"/>
                    <a:pt x="48" y="66"/>
                    <a:pt x="48" y="66"/>
                  </a:cubicBezTo>
                  <a:cubicBezTo>
                    <a:pt x="48" y="66"/>
                    <a:pt x="48" y="67"/>
                    <a:pt x="48" y="68"/>
                  </a:cubicBezTo>
                  <a:cubicBezTo>
                    <a:pt x="50" y="71"/>
                    <a:pt x="50" y="71"/>
                    <a:pt x="50" y="71"/>
                  </a:cubicBezTo>
                  <a:cubicBezTo>
                    <a:pt x="50" y="71"/>
                    <a:pt x="51" y="72"/>
                    <a:pt x="51" y="72"/>
                  </a:cubicBezTo>
                  <a:cubicBezTo>
                    <a:pt x="51" y="72"/>
                    <a:pt x="52" y="72"/>
                    <a:pt x="52" y="72"/>
                  </a:cubicBezTo>
                  <a:cubicBezTo>
                    <a:pt x="54" y="75"/>
                    <a:pt x="54" y="75"/>
                    <a:pt x="54" y="75"/>
                  </a:cubicBezTo>
                  <a:cubicBezTo>
                    <a:pt x="54" y="76"/>
                    <a:pt x="56" y="76"/>
                    <a:pt x="57" y="76"/>
                  </a:cubicBezTo>
                  <a:cubicBezTo>
                    <a:pt x="62" y="72"/>
                    <a:pt x="62" y="72"/>
                    <a:pt x="62" y="72"/>
                  </a:cubicBezTo>
                  <a:cubicBezTo>
                    <a:pt x="63" y="72"/>
                    <a:pt x="63" y="72"/>
                    <a:pt x="63" y="71"/>
                  </a:cubicBezTo>
                  <a:cubicBezTo>
                    <a:pt x="63" y="71"/>
                    <a:pt x="63" y="70"/>
                    <a:pt x="63" y="70"/>
                  </a:cubicBezTo>
                  <a:cubicBezTo>
                    <a:pt x="61" y="66"/>
                    <a:pt x="61" y="66"/>
                    <a:pt x="61" y="66"/>
                  </a:cubicBezTo>
                  <a:cubicBezTo>
                    <a:pt x="62" y="66"/>
                    <a:pt x="62" y="66"/>
                    <a:pt x="62" y="66"/>
                  </a:cubicBezTo>
                  <a:cubicBezTo>
                    <a:pt x="62" y="66"/>
                    <a:pt x="62" y="66"/>
                    <a:pt x="63" y="66"/>
                  </a:cubicBezTo>
                  <a:cubicBezTo>
                    <a:pt x="66" y="72"/>
                    <a:pt x="66" y="72"/>
                    <a:pt x="66" y="72"/>
                  </a:cubicBezTo>
                  <a:cubicBezTo>
                    <a:pt x="67" y="73"/>
                    <a:pt x="68" y="73"/>
                    <a:pt x="69" y="73"/>
                  </a:cubicBezTo>
                  <a:cubicBezTo>
                    <a:pt x="71" y="78"/>
                    <a:pt x="71" y="78"/>
                    <a:pt x="71" y="78"/>
                  </a:cubicBezTo>
                  <a:cubicBezTo>
                    <a:pt x="72" y="79"/>
                    <a:pt x="74" y="79"/>
                    <a:pt x="75" y="79"/>
                  </a:cubicBezTo>
                  <a:cubicBezTo>
                    <a:pt x="75" y="78"/>
                    <a:pt x="76" y="78"/>
                    <a:pt x="76" y="77"/>
                  </a:cubicBezTo>
                  <a:cubicBezTo>
                    <a:pt x="76" y="76"/>
                    <a:pt x="76" y="76"/>
                    <a:pt x="76" y="75"/>
                  </a:cubicBezTo>
                  <a:close/>
                  <a:moveTo>
                    <a:pt x="52" y="68"/>
                  </a:moveTo>
                  <a:cubicBezTo>
                    <a:pt x="51" y="67"/>
                    <a:pt x="51" y="67"/>
                    <a:pt x="51" y="67"/>
                  </a:cubicBezTo>
                  <a:cubicBezTo>
                    <a:pt x="60" y="62"/>
                    <a:pt x="60" y="62"/>
                    <a:pt x="60" y="62"/>
                  </a:cubicBezTo>
                  <a:cubicBezTo>
                    <a:pt x="61" y="63"/>
                    <a:pt x="61" y="63"/>
                    <a:pt x="61" y="63"/>
                  </a:cubicBezTo>
                  <a:cubicBezTo>
                    <a:pt x="59" y="64"/>
                    <a:pt x="59" y="64"/>
                    <a:pt x="59" y="64"/>
                  </a:cubicBezTo>
                  <a:cubicBezTo>
                    <a:pt x="59" y="64"/>
                    <a:pt x="59" y="64"/>
                    <a:pt x="59" y="64"/>
                  </a:cubicBezTo>
                  <a:lnTo>
                    <a:pt x="52" y="68"/>
                  </a:lnTo>
                  <a:close/>
                  <a:moveTo>
                    <a:pt x="58" y="67"/>
                  </a:moveTo>
                  <a:cubicBezTo>
                    <a:pt x="60" y="70"/>
                    <a:pt x="60" y="70"/>
                    <a:pt x="60" y="70"/>
                  </a:cubicBezTo>
                  <a:cubicBezTo>
                    <a:pt x="56" y="73"/>
                    <a:pt x="56" y="73"/>
                    <a:pt x="56" y="73"/>
                  </a:cubicBezTo>
                  <a:cubicBezTo>
                    <a:pt x="54" y="69"/>
                    <a:pt x="54" y="69"/>
                    <a:pt x="54" y="69"/>
                  </a:cubicBezTo>
                  <a:lnTo>
                    <a:pt x="58" y="67"/>
                  </a:lnTo>
                  <a:close/>
                  <a:moveTo>
                    <a:pt x="14" y="66"/>
                  </a:moveTo>
                  <a:cubicBezTo>
                    <a:pt x="13" y="68"/>
                    <a:pt x="10" y="69"/>
                    <a:pt x="8" y="68"/>
                  </a:cubicBezTo>
                  <a:cubicBezTo>
                    <a:pt x="6" y="66"/>
                    <a:pt x="5" y="64"/>
                    <a:pt x="6" y="62"/>
                  </a:cubicBezTo>
                  <a:cubicBezTo>
                    <a:pt x="7" y="61"/>
                    <a:pt x="9" y="60"/>
                    <a:pt x="10" y="60"/>
                  </a:cubicBezTo>
                  <a:cubicBezTo>
                    <a:pt x="11" y="60"/>
                    <a:pt x="12" y="60"/>
                    <a:pt x="12" y="60"/>
                  </a:cubicBezTo>
                  <a:cubicBezTo>
                    <a:pt x="13" y="61"/>
                    <a:pt x="14" y="62"/>
                    <a:pt x="14" y="63"/>
                  </a:cubicBezTo>
                  <a:cubicBezTo>
                    <a:pt x="15" y="64"/>
                    <a:pt x="14" y="65"/>
                    <a:pt x="14" y="66"/>
                  </a:cubicBezTo>
                  <a:close/>
                  <a:moveTo>
                    <a:pt x="6" y="71"/>
                  </a:moveTo>
                  <a:cubicBezTo>
                    <a:pt x="6" y="69"/>
                    <a:pt x="6" y="69"/>
                    <a:pt x="6" y="69"/>
                  </a:cubicBezTo>
                  <a:cubicBezTo>
                    <a:pt x="6" y="69"/>
                    <a:pt x="7" y="69"/>
                    <a:pt x="7" y="69"/>
                  </a:cubicBezTo>
                  <a:cubicBezTo>
                    <a:pt x="8" y="70"/>
                    <a:pt x="9" y="70"/>
                    <a:pt x="9" y="70"/>
                  </a:cubicBezTo>
                  <a:cubicBezTo>
                    <a:pt x="8" y="72"/>
                    <a:pt x="8" y="72"/>
                    <a:pt x="8" y="72"/>
                  </a:cubicBezTo>
                  <a:cubicBezTo>
                    <a:pt x="7" y="72"/>
                    <a:pt x="7" y="72"/>
                    <a:pt x="7" y="72"/>
                  </a:cubicBezTo>
                  <a:cubicBezTo>
                    <a:pt x="7" y="72"/>
                    <a:pt x="7" y="72"/>
                    <a:pt x="7" y="72"/>
                  </a:cubicBezTo>
                  <a:cubicBezTo>
                    <a:pt x="7" y="72"/>
                    <a:pt x="7" y="72"/>
                    <a:pt x="7" y="72"/>
                  </a:cubicBezTo>
                  <a:lnTo>
                    <a:pt x="6" y="71"/>
                  </a:lnTo>
                  <a:close/>
                  <a:moveTo>
                    <a:pt x="13" y="59"/>
                  </a:moveTo>
                  <a:cubicBezTo>
                    <a:pt x="13" y="58"/>
                    <a:pt x="12" y="58"/>
                    <a:pt x="11" y="58"/>
                  </a:cubicBezTo>
                  <a:cubicBezTo>
                    <a:pt x="26" y="32"/>
                    <a:pt x="26" y="32"/>
                    <a:pt x="26" y="32"/>
                  </a:cubicBezTo>
                  <a:cubicBezTo>
                    <a:pt x="26" y="33"/>
                    <a:pt x="26" y="33"/>
                    <a:pt x="26" y="33"/>
                  </a:cubicBezTo>
                  <a:cubicBezTo>
                    <a:pt x="26" y="33"/>
                    <a:pt x="27" y="34"/>
                    <a:pt x="27" y="34"/>
                  </a:cubicBezTo>
                  <a:cubicBezTo>
                    <a:pt x="30" y="34"/>
                    <a:pt x="30" y="34"/>
                    <a:pt x="30" y="34"/>
                  </a:cubicBezTo>
                  <a:cubicBezTo>
                    <a:pt x="15" y="60"/>
                    <a:pt x="15" y="60"/>
                    <a:pt x="15" y="60"/>
                  </a:cubicBezTo>
                  <a:cubicBezTo>
                    <a:pt x="15" y="59"/>
                    <a:pt x="14" y="59"/>
                    <a:pt x="13" y="59"/>
                  </a:cubicBezTo>
                  <a:close/>
                  <a:moveTo>
                    <a:pt x="28" y="32"/>
                  </a:moveTo>
                  <a:cubicBezTo>
                    <a:pt x="28" y="29"/>
                    <a:pt x="28" y="29"/>
                    <a:pt x="28" y="29"/>
                  </a:cubicBezTo>
                  <a:cubicBezTo>
                    <a:pt x="28" y="27"/>
                    <a:pt x="28" y="27"/>
                    <a:pt x="28" y="27"/>
                  </a:cubicBezTo>
                  <a:cubicBezTo>
                    <a:pt x="28" y="26"/>
                    <a:pt x="28" y="26"/>
                    <a:pt x="28" y="26"/>
                  </a:cubicBezTo>
                  <a:cubicBezTo>
                    <a:pt x="29" y="28"/>
                    <a:pt x="30" y="29"/>
                    <a:pt x="32" y="29"/>
                  </a:cubicBezTo>
                  <a:cubicBezTo>
                    <a:pt x="35" y="29"/>
                    <a:pt x="36" y="28"/>
                    <a:pt x="37" y="26"/>
                  </a:cubicBezTo>
                  <a:cubicBezTo>
                    <a:pt x="37" y="29"/>
                    <a:pt x="37" y="29"/>
                    <a:pt x="37" y="29"/>
                  </a:cubicBezTo>
                  <a:cubicBezTo>
                    <a:pt x="37" y="32"/>
                    <a:pt x="37" y="32"/>
                    <a:pt x="37" y="32"/>
                  </a:cubicBezTo>
                  <a:cubicBezTo>
                    <a:pt x="37" y="32"/>
                    <a:pt x="37" y="32"/>
                    <a:pt x="37" y="32"/>
                  </a:cubicBezTo>
                  <a:cubicBezTo>
                    <a:pt x="36" y="32"/>
                    <a:pt x="36" y="32"/>
                    <a:pt x="36" y="32"/>
                  </a:cubicBezTo>
                  <a:cubicBezTo>
                    <a:pt x="34" y="32"/>
                    <a:pt x="34" y="32"/>
                    <a:pt x="34" y="32"/>
                  </a:cubicBezTo>
                  <a:cubicBezTo>
                    <a:pt x="32" y="32"/>
                    <a:pt x="32" y="32"/>
                    <a:pt x="32" y="32"/>
                  </a:cubicBezTo>
                  <a:cubicBezTo>
                    <a:pt x="31" y="32"/>
                    <a:pt x="31" y="32"/>
                    <a:pt x="31" y="32"/>
                  </a:cubicBezTo>
                  <a:lnTo>
                    <a:pt x="28" y="32"/>
                  </a:lnTo>
                  <a:close/>
                  <a:moveTo>
                    <a:pt x="34" y="20"/>
                  </a:moveTo>
                  <a:cubicBezTo>
                    <a:pt x="34" y="20"/>
                    <a:pt x="34" y="20"/>
                    <a:pt x="34" y="20"/>
                  </a:cubicBezTo>
                  <a:cubicBezTo>
                    <a:pt x="37" y="20"/>
                    <a:pt x="37" y="20"/>
                    <a:pt x="37" y="20"/>
                  </a:cubicBezTo>
                  <a:cubicBezTo>
                    <a:pt x="37" y="24"/>
                    <a:pt x="37" y="24"/>
                    <a:pt x="37" y="24"/>
                  </a:cubicBezTo>
                  <a:cubicBezTo>
                    <a:pt x="36" y="22"/>
                    <a:pt x="35" y="20"/>
                    <a:pt x="32" y="20"/>
                  </a:cubicBezTo>
                  <a:cubicBezTo>
                    <a:pt x="30" y="20"/>
                    <a:pt x="29" y="22"/>
                    <a:pt x="28" y="24"/>
                  </a:cubicBezTo>
                  <a:cubicBezTo>
                    <a:pt x="28" y="20"/>
                    <a:pt x="28" y="20"/>
                    <a:pt x="28" y="20"/>
                  </a:cubicBezTo>
                  <a:cubicBezTo>
                    <a:pt x="31" y="20"/>
                    <a:pt x="31" y="20"/>
                    <a:pt x="31" y="20"/>
                  </a:cubicBezTo>
                  <a:cubicBezTo>
                    <a:pt x="31" y="20"/>
                    <a:pt x="31" y="20"/>
                    <a:pt x="31" y="20"/>
                  </a:cubicBezTo>
                  <a:lnTo>
                    <a:pt x="34" y="20"/>
                  </a:lnTo>
                  <a:close/>
                  <a:moveTo>
                    <a:pt x="32" y="18"/>
                  </a:moveTo>
                  <a:cubicBezTo>
                    <a:pt x="32" y="14"/>
                    <a:pt x="32" y="14"/>
                    <a:pt x="32" y="14"/>
                  </a:cubicBezTo>
                  <a:cubicBezTo>
                    <a:pt x="33" y="14"/>
                    <a:pt x="33" y="14"/>
                    <a:pt x="33" y="14"/>
                  </a:cubicBezTo>
                  <a:cubicBezTo>
                    <a:pt x="33" y="18"/>
                    <a:pt x="33" y="18"/>
                    <a:pt x="33" y="18"/>
                  </a:cubicBezTo>
                  <a:lnTo>
                    <a:pt x="32" y="18"/>
                  </a:lnTo>
                  <a:close/>
                  <a:moveTo>
                    <a:pt x="35" y="25"/>
                  </a:moveTo>
                  <a:cubicBezTo>
                    <a:pt x="35" y="26"/>
                    <a:pt x="34" y="27"/>
                    <a:pt x="32" y="27"/>
                  </a:cubicBezTo>
                  <a:cubicBezTo>
                    <a:pt x="31" y="27"/>
                    <a:pt x="30" y="26"/>
                    <a:pt x="30" y="25"/>
                  </a:cubicBezTo>
                  <a:cubicBezTo>
                    <a:pt x="30" y="24"/>
                    <a:pt x="31" y="22"/>
                    <a:pt x="32" y="22"/>
                  </a:cubicBezTo>
                  <a:cubicBezTo>
                    <a:pt x="34" y="22"/>
                    <a:pt x="35" y="24"/>
                    <a:pt x="35" y="25"/>
                  </a:cubicBezTo>
                  <a:close/>
                  <a:moveTo>
                    <a:pt x="34" y="34"/>
                  </a:moveTo>
                  <a:cubicBezTo>
                    <a:pt x="38" y="34"/>
                    <a:pt x="38" y="34"/>
                    <a:pt x="38" y="34"/>
                  </a:cubicBezTo>
                  <a:cubicBezTo>
                    <a:pt x="38" y="34"/>
                    <a:pt x="38" y="34"/>
                    <a:pt x="39" y="33"/>
                  </a:cubicBezTo>
                  <a:cubicBezTo>
                    <a:pt x="56" y="63"/>
                    <a:pt x="56" y="63"/>
                    <a:pt x="56" y="63"/>
                  </a:cubicBezTo>
                  <a:cubicBezTo>
                    <a:pt x="52" y="65"/>
                    <a:pt x="52" y="65"/>
                    <a:pt x="52" y="65"/>
                  </a:cubicBezTo>
                  <a:lnTo>
                    <a:pt x="34" y="34"/>
                  </a:lnTo>
                  <a:close/>
                  <a:moveTo>
                    <a:pt x="61" y="57"/>
                  </a:moveTo>
                  <a:cubicBezTo>
                    <a:pt x="58" y="53"/>
                    <a:pt x="58" y="53"/>
                    <a:pt x="58" y="53"/>
                  </a:cubicBezTo>
                  <a:cubicBezTo>
                    <a:pt x="58" y="52"/>
                    <a:pt x="58" y="52"/>
                    <a:pt x="58" y="52"/>
                  </a:cubicBezTo>
                  <a:cubicBezTo>
                    <a:pt x="60" y="51"/>
                    <a:pt x="60" y="51"/>
                    <a:pt x="60" y="51"/>
                  </a:cubicBezTo>
                  <a:cubicBezTo>
                    <a:pt x="60" y="51"/>
                    <a:pt x="60" y="51"/>
                    <a:pt x="60" y="51"/>
                  </a:cubicBezTo>
                  <a:cubicBezTo>
                    <a:pt x="60" y="51"/>
                    <a:pt x="60" y="51"/>
                    <a:pt x="60" y="51"/>
                  </a:cubicBezTo>
                  <a:cubicBezTo>
                    <a:pt x="63" y="56"/>
                    <a:pt x="63" y="56"/>
                    <a:pt x="63" y="56"/>
                  </a:cubicBezTo>
                  <a:lnTo>
                    <a:pt x="61" y="57"/>
                  </a:lnTo>
                  <a:close/>
                  <a:moveTo>
                    <a:pt x="62" y="59"/>
                  </a:moveTo>
                  <a:cubicBezTo>
                    <a:pt x="64" y="57"/>
                    <a:pt x="64" y="57"/>
                    <a:pt x="64" y="57"/>
                  </a:cubicBezTo>
                  <a:cubicBezTo>
                    <a:pt x="64" y="57"/>
                    <a:pt x="64" y="57"/>
                    <a:pt x="64" y="57"/>
                  </a:cubicBezTo>
                  <a:cubicBezTo>
                    <a:pt x="65" y="57"/>
                    <a:pt x="65" y="57"/>
                    <a:pt x="65" y="57"/>
                  </a:cubicBezTo>
                  <a:cubicBezTo>
                    <a:pt x="67" y="61"/>
                    <a:pt x="67" y="61"/>
                    <a:pt x="67" y="61"/>
                  </a:cubicBezTo>
                  <a:cubicBezTo>
                    <a:pt x="64" y="63"/>
                    <a:pt x="64" y="63"/>
                    <a:pt x="64" y="63"/>
                  </a:cubicBezTo>
                  <a:cubicBezTo>
                    <a:pt x="63" y="63"/>
                    <a:pt x="63" y="63"/>
                    <a:pt x="63" y="63"/>
                  </a:cubicBezTo>
                  <a:cubicBezTo>
                    <a:pt x="63" y="63"/>
                    <a:pt x="63" y="63"/>
                    <a:pt x="63" y="63"/>
                  </a:cubicBezTo>
                  <a:cubicBezTo>
                    <a:pt x="62" y="60"/>
                    <a:pt x="62" y="60"/>
                    <a:pt x="62" y="60"/>
                  </a:cubicBezTo>
                  <a:cubicBezTo>
                    <a:pt x="61" y="60"/>
                    <a:pt x="61" y="60"/>
                    <a:pt x="61" y="60"/>
                  </a:cubicBezTo>
                  <a:cubicBezTo>
                    <a:pt x="61" y="59"/>
                    <a:pt x="61" y="59"/>
                    <a:pt x="61" y="59"/>
                  </a:cubicBezTo>
                  <a:lnTo>
                    <a:pt x="62" y="59"/>
                  </a:lnTo>
                  <a:close/>
                  <a:moveTo>
                    <a:pt x="67" y="63"/>
                  </a:moveTo>
                  <a:cubicBezTo>
                    <a:pt x="70" y="69"/>
                    <a:pt x="70" y="69"/>
                    <a:pt x="70" y="69"/>
                  </a:cubicBezTo>
                  <a:cubicBezTo>
                    <a:pt x="68" y="70"/>
                    <a:pt x="68" y="70"/>
                    <a:pt x="68" y="70"/>
                  </a:cubicBezTo>
                  <a:cubicBezTo>
                    <a:pt x="65" y="64"/>
                    <a:pt x="65" y="64"/>
                    <a:pt x="65" y="64"/>
                  </a:cubicBezTo>
                  <a:lnTo>
                    <a:pt x="67" y="63"/>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053">
                <a:cs typeface="+mn-ea"/>
                <a:sym typeface="+mn-lt"/>
              </a:endParaRPr>
            </a:p>
          </p:txBody>
        </p:sp>
        <p:cxnSp>
          <p:nvCxnSpPr>
            <p:cNvPr id="91" name="Straight Connector 90"/>
            <p:cNvCxnSpPr/>
            <p:nvPr/>
          </p:nvCxnSpPr>
          <p:spPr>
            <a:xfrm>
              <a:off x="3773542" y="2086859"/>
              <a:ext cx="1979569" cy="0"/>
            </a:xfrm>
            <a:prstGeom prst="line">
              <a:avLst/>
            </a:prstGeom>
            <a:ln w="19050">
              <a:solidFill>
                <a:schemeClr val="accent1"/>
              </a:solidFill>
              <a:tailEnd type="ova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a:off x="3773542" y="3134777"/>
              <a:ext cx="1979569" cy="0"/>
            </a:xfrm>
            <a:prstGeom prst="line">
              <a:avLst/>
            </a:prstGeom>
            <a:ln w="19050">
              <a:solidFill>
                <a:schemeClr val="accent2"/>
              </a:solidFill>
              <a:tailEnd type="ova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3773542" y="4182695"/>
              <a:ext cx="1979569" cy="0"/>
            </a:xfrm>
            <a:prstGeom prst="line">
              <a:avLst/>
            </a:prstGeom>
            <a:ln w="19050">
              <a:solidFill>
                <a:schemeClr val="accent3"/>
              </a:solidFill>
              <a:tailEnd type="ova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a:off x="6726416" y="2086859"/>
              <a:ext cx="1979569" cy="0"/>
            </a:xfrm>
            <a:prstGeom prst="line">
              <a:avLst/>
            </a:prstGeom>
            <a:ln w="19050">
              <a:solidFill>
                <a:schemeClr val="accent4"/>
              </a:solidFill>
              <a:headEnd type="ova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a:off x="6726416" y="3134777"/>
              <a:ext cx="1979569" cy="0"/>
            </a:xfrm>
            <a:prstGeom prst="line">
              <a:avLst/>
            </a:prstGeom>
            <a:ln w="19050">
              <a:solidFill>
                <a:schemeClr val="accent5"/>
              </a:solidFill>
              <a:headEnd type="ova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a:off x="6726416" y="4182695"/>
              <a:ext cx="1979569" cy="0"/>
            </a:xfrm>
            <a:prstGeom prst="line">
              <a:avLst/>
            </a:prstGeom>
            <a:ln w="19050">
              <a:solidFill>
                <a:schemeClr val="accent6"/>
              </a:solidFill>
              <a:head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22774558"/>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DD356588-B67C-4456-BCDC-C39F97C591AD}"/>
              </a:ext>
            </a:extLst>
          </p:cNvPr>
          <p:cNvSpPr txBox="1"/>
          <p:nvPr/>
        </p:nvSpPr>
        <p:spPr>
          <a:xfrm>
            <a:off x="979136" y="4863313"/>
            <a:ext cx="5195087" cy="261610"/>
          </a:xfrm>
          <a:prstGeom prst="rect">
            <a:avLst/>
          </a:prstGeom>
          <a:noFill/>
        </p:spPr>
        <p:txBody>
          <a:bodyPr wrap="square" rtlCol="0">
            <a:spAutoFit/>
          </a:bodyPr>
          <a:lstStyle/>
          <a:p>
            <a:r>
              <a:rPr lang="en-US" altLang="zh-CN" sz="1100" dirty="0"/>
              <a:t>51PPT</a:t>
            </a:r>
            <a:r>
              <a:rPr lang="zh-CN" altLang="en-US" sz="1100" dirty="0"/>
              <a:t>模板网     </a:t>
            </a:r>
            <a:r>
              <a:rPr lang="en-US" altLang="zh-CN" sz="1100" dirty="0">
                <a:hlinkClick r:id="rId2"/>
              </a:rPr>
              <a:t>www.51pptmoban.com</a:t>
            </a:r>
            <a:r>
              <a:rPr lang="en-US" altLang="zh-CN" sz="1100" dirty="0"/>
              <a:t>   </a:t>
            </a:r>
            <a:r>
              <a:rPr lang="zh-CN" altLang="en-US" sz="1100" dirty="0"/>
              <a:t>整理发布</a:t>
            </a:r>
          </a:p>
        </p:txBody>
      </p:sp>
    </p:spTree>
    <p:extLst>
      <p:ext uri="{BB962C8B-B14F-4D97-AF65-F5344CB8AC3E}">
        <p14:creationId xmlns:p14="http://schemas.microsoft.com/office/powerpoint/2010/main" val="8944651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hidden="1"/>
          <p:cNvSpPr>
            <a:spLocks noGrp="1"/>
          </p:cNvSpPr>
          <p:nvPr>
            <p:ph type="dt" sz="half" idx="4294967295"/>
          </p:nvPr>
        </p:nvSpPr>
        <p:spPr>
          <a:xfrm>
            <a:off x="838200" y="6356350"/>
            <a:ext cx="2743200" cy="365125"/>
          </a:xfrm>
        </p:spPr>
        <p:txBody>
          <a:bodyPr/>
          <a:lstStyle/>
          <a:p>
            <a:pPr algn="ctr"/>
            <a:fld id="{C65655B2-31B3-490D-96EB-C76F389316E4}" type="datetime2">
              <a:rPr lang="en-US" smtClean="0">
                <a:cs typeface="+mn-ea"/>
                <a:sym typeface="+mn-lt"/>
              </a:rPr>
              <a:t>Sunday, March 27, 2022</a:t>
            </a:fld>
            <a:endParaRPr lang="id-ID" dirty="0">
              <a:cs typeface="+mn-ea"/>
              <a:sym typeface="+mn-lt"/>
            </a:endParaRPr>
          </a:p>
        </p:txBody>
      </p:sp>
      <p:grpSp>
        <p:nvGrpSpPr>
          <p:cNvPr id="76" name="Group 75"/>
          <p:cNvGrpSpPr/>
          <p:nvPr/>
        </p:nvGrpSpPr>
        <p:grpSpPr>
          <a:xfrm>
            <a:off x="3033426" y="4391256"/>
            <a:ext cx="1021891" cy="2466745"/>
            <a:chOff x="1371600" y="4299631"/>
            <a:chExt cx="1576388" cy="3805245"/>
          </a:xfrm>
        </p:grpSpPr>
        <p:sp>
          <p:nvSpPr>
            <p:cNvPr id="28" name="Rectangle 23"/>
            <p:cNvSpPr>
              <a:spLocks noChangeArrowheads="1"/>
            </p:cNvSpPr>
            <p:nvPr/>
          </p:nvSpPr>
          <p:spPr bwMode="auto">
            <a:xfrm>
              <a:off x="1371600" y="5506131"/>
              <a:ext cx="1576388" cy="259874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nvGrpSpPr>
            <p:cNvPr id="75" name="Group 74"/>
            <p:cNvGrpSpPr/>
            <p:nvPr/>
          </p:nvGrpSpPr>
          <p:grpSpPr>
            <a:xfrm>
              <a:off x="1371600" y="4299631"/>
              <a:ext cx="1576388" cy="1206500"/>
              <a:chOff x="1371600" y="4299631"/>
              <a:chExt cx="1576388" cy="1206500"/>
            </a:xfrm>
          </p:grpSpPr>
          <p:sp>
            <p:nvSpPr>
              <p:cNvPr id="29" name="Freeform 24"/>
              <p:cNvSpPr>
                <a:spLocks/>
              </p:cNvSpPr>
              <p:nvPr/>
            </p:nvSpPr>
            <p:spPr bwMode="auto">
              <a:xfrm>
                <a:off x="1371600" y="4299631"/>
                <a:ext cx="1576388" cy="1206500"/>
              </a:xfrm>
              <a:custGeom>
                <a:avLst/>
                <a:gdLst>
                  <a:gd name="T0" fmla="*/ 993 w 993"/>
                  <a:gd name="T1" fmla="*/ 760 h 760"/>
                  <a:gd name="T2" fmla="*/ 497 w 993"/>
                  <a:gd name="T3" fmla="*/ 0 h 760"/>
                  <a:gd name="T4" fmla="*/ 0 w 993"/>
                  <a:gd name="T5" fmla="*/ 760 h 760"/>
                  <a:gd name="T6" fmla="*/ 993 w 993"/>
                  <a:gd name="T7" fmla="*/ 760 h 760"/>
                </a:gdLst>
                <a:ahLst/>
                <a:cxnLst>
                  <a:cxn ang="0">
                    <a:pos x="T0" y="T1"/>
                  </a:cxn>
                  <a:cxn ang="0">
                    <a:pos x="T2" y="T3"/>
                  </a:cxn>
                  <a:cxn ang="0">
                    <a:pos x="T4" y="T5"/>
                  </a:cxn>
                  <a:cxn ang="0">
                    <a:pos x="T6" y="T7"/>
                  </a:cxn>
                </a:cxnLst>
                <a:rect l="0" t="0" r="r" b="b"/>
                <a:pathLst>
                  <a:path w="993" h="760">
                    <a:moveTo>
                      <a:pt x="993" y="760"/>
                    </a:moveTo>
                    <a:lnTo>
                      <a:pt x="497" y="0"/>
                    </a:lnTo>
                    <a:lnTo>
                      <a:pt x="0" y="760"/>
                    </a:lnTo>
                    <a:lnTo>
                      <a:pt x="993" y="760"/>
                    </a:lnTo>
                    <a:close/>
                  </a:path>
                </a:pathLst>
              </a:custGeom>
              <a:solidFill>
                <a:schemeClr val="bg1">
                  <a:lumMod val="7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30" name="Freeform 25"/>
              <p:cNvSpPr>
                <a:spLocks/>
              </p:cNvSpPr>
              <p:nvPr/>
            </p:nvSpPr>
            <p:spPr bwMode="auto">
              <a:xfrm>
                <a:off x="2152650" y="4299631"/>
                <a:ext cx="442913" cy="1206500"/>
              </a:xfrm>
              <a:custGeom>
                <a:avLst/>
                <a:gdLst>
                  <a:gd name="T0" fmla="*/ 279 w 279"/>
                  <a:gd name="T1" fmla="*/ 760 h 760"/>
                  <a:gd name="T2" fmla="*/ 5 w 279"/>
                  <a:gd name="T3" fmla="*/ 0 h 760"/>
                  <a:gd name="T4" fmla="*/ 5 w 279"/>
                  <a:gd name="T5" fmla="*/ 0 h 760"/>
                  <a:gd name="T6" fmla="*/ 0 w 279"/>
                  <a:gd name="T7" fmla="*/ 760 h 760"/>
                  <a:gd name="T8" fmla="*/ 279 w 279"/>
                  <a:gd name="T9" fmla="*/ 760 h 760"/>
                </a:gdLst>
                <a:ahLst/>
                <a:cxnLst>
                  <a:cxn ang="0">
                    <a:pos x="T0" y="T1"/>
                  </a:cxn>
                  <a:cxn ang="0">
                    <a:pos x="T2" y="T3"/>
                  </a:cxn>
                  <a:cxn ang="0">
                    <a:pos x="T4" y="T5"/>
                  </a:cxn>
                  <a:cxn ang="0">
                    <a:pos x="T6" y="T7"/>
                  </a:cxn>
                  <a:cxn ang="0">
                    <a:pos x="T8" y="T9"/>
                  </a:cxn>
                </a:cxnLst>
                <a:rect l="0" t="0" r="r" b="b"/>
                <a:pathLst>
                  <a:path w="279" h="760">
                    <a:moveTo>
                      <a:pt x="279" y="760"/>
                    </a:moveTo>
                    <a:lnTo>
                      <a:pt x="5" y="0"/>
                    </a:lnTo>
                    <a:lnTo>
                      <a:pt x="5" y="0"/>
                    </a:lnTo>
                    <a:lnTo>
                      <a:pt x="0" y="760"/>
                    </a:lnTo>
                    <a:lnTo>
                      <a:pt x="279" y="760"/>
                    </a:lnTo>
                    <a:close/>
                  </a:path>
                </a:pathLst>
              </a:custGeom>
              <a:solidFill>
                <a:schemeClr val="bg1">
                  <a:lumMod val="8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31" name="Freeform 26"/>
              <p:cNvSpPr>
                <a:spLocks/>
              </p:cNvSpPr>
              <p:nvPr/>
            </p:nvSpPr>
            <p:spPr bwMode="auto">
              <a:xfrm>
                <a:off x="1720850" y="4299631"/>
                <a:ext cx="439738" cy="1206500"/>
              </a:xfrm>
              <a:custGeom>
                <a:avLst/>
                <a:gdLst>
                  <a:gd name="T0" fmla="*/ 272 w 277"/>
                  <a:gd name="T1" fmla="*/ 760 h 760"/>
                  <a:gd name="T2" fmla="*/ 277 w 277"/>
                  <a:gd name="T3" fmla="*/ 0 h 760"/>
                  <a:gd name="T4" fmla="*/ 274 w 277"/>
                  <a:gd name="T5" fmla="*/ 3 h 760"/>
                  <a:gd name="T6" fmla="*/ 0 w 277"/>
                  <a:gd name="T7" fmla="*/ 760 h 760"/>
                  <a:gd name="T8" fmla="*/ 272 w 277"/>
                  <a:gd name="T9" fmla="*/ 760 h 760"/>
                </a:gdLst>
                <a:ahLst/>
                <a:cxnLst>
                  <a:cxn ang="0">
                    <a:pos x="T0" y="T1"/>
                  </a:cxn>
                  <a:cxn ang="0">
                    <a:pos x="T2" y="T3"/>
                  </a:cxn>
                  <a:cxn ang="0">
                    <a:pos x="T4" y="T5"/>
                  </a:cxn>
                  <a:cxn ang="0">
                    <a:pos x="T6" y="T7"/>
                  </a:cxn>
                  <a:cxn ang="0">
                    <a:pos x="T8" y="T9"/>
                  </a:cxn>
                </a:cxnLst>
                <a:rect l="0" t="0" r="r" b="b"/>
                <a:pathLst>
                  <a:path w="277" h="760">
                    <a:moveTo>
                      <a:pt x="272" y="760"/>
                    </a:moveTo>
                    <a:lnTo>
                      <a:pt x="277" y="0"/>
                    </a:lnTo>
                    <a:lnTo>
                      <a:pt x="274" y="3"/>
                    </a:lnTo>
                    <a:lnTo>
                      <a:pt x="0" y="760"/>
                    </a:lnTo>
                    <a:lnTo>
                      <a:pt x="272" y="760"/>
                    </a:lnTo>
                    <a:close/>
                  </a:path>
                </a:pathLst>
              </a:custGeom>
              <a:solidFill>
                <a:schemeClr val="bg1">
                  <a:lumMod val="9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32" name="Freeform 27"/>
              <p:cNvSpPr>
                <a:spLocks/>
              </p:cNvSpPr>
              <p:nvPr/>
            </p:nvSpPr>
            <p:spPr bwMode="auto">
              <a:xfrm>
                <a:off x="1935163" y="4299631"/>
                <a:ext cx="446088" cy="342900"/>
              </a:xfrm>
              <a:custGeom>
                <a:avLst/>
                <a:gdLst>
                  <a:gd name="T0" fmla="*/ 0 w 281"/>
                  <a:gd name="T1" fmla="*/ 216 h 216"/>
                  <a:gd name="T2" fmla="*/ 142 w 281"/>
                  <a:gd name="T3" fmla="*/ 0 h 216"/>
                  <a:gd name="T4" fmla="*/ 281 w 281"/>
                  <a:gd name="T5" fmla="*/ 216 h 216"/>
                  <a:gd name="T6" fmla="*/ 0 w 281"/>
                  <a:gd name="T7" fmla="*/ 216 h 216"/>
                </a:gdLst>
                <a:ahLst/>
                <a:cxnLst>
                  <a:cxn ang="0">
                    <a:pos x="T0" y="T1"/>
                  </a:cxn>
                  <a:cxn ang="0">
                    <a:pos x="T2" y="T3"/>
                  </a:cxn>
                  <a:cxn ang="0">
                    <a:pos x="T4" y="T5"/>
                  </a:cxn>
                  <a:cxn ang="0">
                    <a:pos x="T6" y="T7"/>
                  </a:cxn>
                </a:cxnLst>
                <a:rect l="0" t="0" r="r" b="b"/>
                <a:pathLst>
                  <a:path w="281" h="216">
                    <a:moveTo>
                      <a:pt x="0" y="216"/>
                    </a:moveTo>
                    <a:lnTo>
                      <a:pt x="142" y="0"/>
                    </a:lnTo>
                    <a:lnTo>
                      <a:pt x="281" y="216"/>
                    </a:lnTo>
                    <a:lnTo>
                      <a:pt x="0" y="216"/>
                    </a:lnTo>
                    <a:close/>
                  </a:path>
                </a:pathLst>
              </a:custGeom>
              <a:solidFill>
                <a:schemeClr val="tx1"/>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33" name="Freeform 28"/>
              <p:cNvSpPr>
                <a:spLocks/>
              </p:cNvSpPr>
              <p:nvPr/>
            </p:nvSpPr>
            <p:spPr bwMode="auto">
              <a:xfrm>
                <a:off x="2036763" y="4299631"/>
                <a:ext cx="247650" cy="342900"/>
              </a:xfrm>
              <a:custGeom>
                <a:avLst/>
                <a:gdLst>
                  <a:gd name="T0" fmla="*/ 156 w 156"/>
                  <a:gd name="T1" fmla="*/ 216 h 216"/>
                  <a:gd name="T2" fmla="*/ 0 w 156"/>
                  <a:gd name="T3" fmla="*/ 216 h 216"/>
                  <a:gd name="T4" fmla="*/ 75 w 156"/>
                  <a:gd name="T5" fmla="*/ 3 h 216"/>
                  <a:gd name="T6" fmla="*/ 78 w 156"/>
                  <a:gd name="T7" fmla="*/ 0 h 216"/>
                  <a:gd name="T8" fmla="*/ 78 w 156"/>
                  <a:gd name="T9" fmla="*/ 0 h 216"/>
                  <a:gd name="T10" fmla="*/ 156 w 156"/>
                  <a:gd name="T11" fmla="*/ 216 h 216"/>
                </a:gdLst>
                <a:ahLst/>
                <a:cxnLst>
                  <a:cxn ang="0">
                    <a:pos x="T0" y="T1"/>
                  </a:cxn>
                  <a:cxn ang="0">
                    <a:pos x="T2" y="T3"/>
                  </a:cxn>
                  <a:cxn ang="0">
                    <a:pos x="T4" y="T5"/>
                  </a:cxn>
                  <a:cxn ang="0">
                    <a:pos x="T6" y="T7"/>
                  </a:cxn>
                  <a:cxn ang="0">
                    <a:pos x="T8" y="T9"/>
                  </a:cxn>
                  <a:cxn ang="0">
                    <a:pos x="T10" y="T11"/>
                  </a:cxn>
                </a:cxnLst>
                <a:rect l="0" t="0" r="r" b="b"/>
                <a:pathLst>
                  <a:path w="156" h="216">
                    <a:moveTo>
                      <a:pt x="156" y="216"/>
                    </a:moveTo>
                    <a:lnTo>
                      <a:pt x="0" y="216"/>
                    </a:lnTo>
                    <a:lnTo>
                      <a:pt x="75" y="3"/>
                    </a:lnTo>
                    <a:lnTo>
                      <a:pt x="78" y="0"/>
                    </a:lnTo>
                    <a:lnTo>
                      <a:pt x="78" y="0"/>
                    </a:lnTo>
                    <a:lnTo>
                      <a:pt x="156" y="216"/>
                    </a:lnTo>
                    <a:close/>
                  </a:path>
                </a:pathLst>
              </a:custGeom>
              <a:solidFill>
                <a:schemeClr val="tx1">
                  <a:lumMod val="75000"/>
                  <a:lumOff val="2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34" name="Freeform 29"/>
              <p:cNvSpPr>
                <a:spLocks/>
              </p:cNvSpPr>
              <p:nvPr/>
            </p:nvSpPr>
            <p:spPr bwMode="auto">
              <a:xfrm>
                <a:off x="2036763" y="4299631"/>
                <a:ext cx="123825" cy="342900"/>
              </a:xfrm>
              <a:custGeom>
                <a:avLst/>
                <a:gdLst>
                  <a:gd name="T0" fmla="*/ 75 w 78"/>
                  <a:gd name="T1" fmla="*/ 216 h 216"/>
                  <a:gd name="T2" fmla="*/ 0 w 78"/>
                  <a:gd name="T3" fmla="*/ 216 h 216"/>
                  <a:gd name="T4" fmla="*/ 75 w 78"/>
                  <a:gd name="T5" fmla="*/ 3 h 216"/>
                  <a:gd name="T6" fmla="*/ 78 w 78"/>
                  <a:gd name="T7" fmla="*/ 0 h 216"/>
                  <a:gd name="T8" fmla="*/ 78 w 78"/>
                  <a:gd name="T9" fmla="*/ 0 h 216"/>
                  <a:gd name="T10" fmla="*/ 75 w 78"/>
                  <a:gd name="T11" fmla="*/ 216 h 216"/>
                </a:gdLst>
                <a:ahLst/>
                <a:cxnLst>
                  <a:cxn ang="0">
                    <a:pos x="T0" y="T1"/>
                  </a:cxn>
                  <a:cxn ang="0">
                    <a:pos x="T2" y="T3"/>
                  </a:cxn>
                  <a:cxn ang="0">
                    <a:pos x="T4" y="T5"/>
                  </a:cxn>
                  <a:cxn ang="0">
                    <a:pos x="T6" y="T7"/>
                  </a:cxn>
                  <a:cxn ang="0">
                    <a:pos x="T8" y="T9"/>
                  </a:cxn>
                  <a:cxn ang="0">
                    <a:pos x="T10" y="T11"/>
                  </a:cxn>
                </a:cxnLst>
                <a:rect l="0" t="0" r="r" b="b"/>
                <a:pathLst>
                  <a:path w="78" h="216">
                    <a:moveTo>
                      <a:pt x="75" y="216"/>
                    </a:moveTo>
                    <a:lnTo>
                      <a:pt x="0" y="216"/>
                    </a:lnTo>
                    <a:lnTo>
                      <a:pt x="75" y="3"/>
                    </a:lnTo>
                    <a:lnTo>
                      <a:pt x="78" y="0"/>
                    </a:lnTo>
                    <a:lnTo>
                      <a:pt x="78" y="0"/>
                    </a:lnTo>
                    <a:lnTo>
                      <a:pt x="75" y="216"/>
                    </a:lnTo>
                    <a:close/>
                  </a:path>
                </a:pathLst>
              </a:custGeom>
              <a:solidFill>
                <a:schemeClr val="tx1">
                  <a:lumMod val="50000"/>
                  <a:lumOff val="50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grpSp>
        <p:nvGrpSpPr>
          <p:cNvPr id="77" name="Group 76"/>
          <p:cNvGrpSpPr/>
          <p:nvPr/>
        </p:nvGrpSpPr>
        <p:grpSpPr>
          <a:xfrm>
            <a:off x="4055314" y="4391256"/>
            <a:ext cx="1019833" cy="2466745"/>
            <a:chOff x="2947988" y="4299631"/>
            <a:chExt cx="1573214" cy="3805245"/>
          </a:xfrm>
        </p:grpSpPr>
        <p:sp>
          <p:nvSpPr>
            <p:cNvPr id="35" name="Rectangle 30"/>
            <p:cNvSpPr>
              <a:spLocks noChangeArrowheads="1"/>
            </p:cNvSpPr>
            <p:nvPr/>
          </p:nvSpPr>
          <p:spPr bwMode="auto">
            <a:xfrm>
              <a:off x="2947990" y="5506131"/>
              <a:ext cx="1573212" cy="259874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nvGrpSpPr>
            <p:cNvPr id="74" name="Group 73"/>
            <p:cNvGrpSpPr/>
            <p:nvPr/>
          </p:nvGrpSpPr>
          <p:grpSpPr>
            <a:xfrm>
              <a:off x="2947988" y="4299631"/>
              <a:ext cx="1573213" cy="1206500"/>
              <a:chOff x="2947988" y="4299631"/>
              <a:chExt cx="1573213" cy="1206500"/>
            </a:xfrm>
          </p:grpSpPr>
          <p:sp>
            <p:nvSpPr>
              <p:cNvPr id="36" name="Freeform 31"/>
              <p:cNvSpPr>
                <a:spLocks/>
              </p:cNvSpPr>
              <p:nvPr/>
            </p:nvSpPr>
            <p:spPr bwMode="auto">
              <a:xfrm>
                <a:off x="2947988" y="4299631"/>
                <a:ext cx="1573213" cy="1206500"/>
              </a:xfrm>
              <a:custGeom>
                <a:avLst/>
                <a:gdLst>
                  <a:gd name="T0" fmla="*/ 991 w 991"/>
                  <a:gd name="T1" fmla="*/ 760 h 760"/>
                  <a:gd name="T2" fmla="*/ 494 w 991"/>
                  <a:gd name="T3" fmla="*/ 0 h 760"/>
                  <a:gd name="T4" fmla="*/ 0 w 991"/>
                  <a:gd name="T5" fmla="*/ 760 h 760"/>
                  <a:gd name="T6" fmla="*/ 991 w 991"/>
                  <a:gd name="T7" fmla="*/ 760 h 760"/>
                </a:gdLst>
                <a:ahLst/>
                <a:cxnLst>
                  <a:cxn ang="0">
                    <a:pos x="T0" y="T1"/>
                  </a:cxn>
                  <a:cxn ang="0">
                    <a:pos x="T2" y="T3"/>
                  </a:cxn>
                  <a:cxn ang="0">
                    <a:pos x="T4" y="T5"/>
                  </a:cxn>
                  <a:cxn ang="0">
                    <a:pos x="T6" y="T7"/>
                  </a:cxn>
                </a:cxnLst>
                <a:rect l="0" t="0" r="r" b="b"/>
                <a:pathLst>
                  <a:path w="991" h="760">
                    <a:moveTo>
                      <a:pt x="991" y="760"/>
                    </a:moveTo>
                    <a:lnTo>
                      <a:pt x="494" y="0"/>
                    </a:lnTo>
                    <a:lnTo>
                      <a:pt x="0" y="760"/>
                    </a:lnTo>
                    <a:lnTo>
                      <a:pt x="991" y="760"/>
                    </a:lnTo>
                    <a:close/>
                  </a:path>
                </a:pathLst>
              </a:custGeom>
              <a:solidFill>
                <a:schemeClr val="bg1">
                  <a:lumMod val="7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37" name="Freeform 32"/>
              <p:cNvSpPr>
                <a:spLocks/>
              </p:cNvSpPr>
              <p:nvPr/>
            </p:nvSpPr>
            <p:spPr bwMode="auto">
              <a:xfrm>
                <a:off x="3729038" y="4299631"/>
                <a:ext cx="439738" cy="1206500"/>
              </a:xfrm>
              <a:custGeom>
                <a:avLst/>
                <a:gdLst>
                  <a:gd name="T0" fmla="*/ 277 w 277"/>
                  <a:gd name="T1" fmla="*/ 760 h 760"/>
                  <a:gd name="T2" fmla="*/ 2 w 277"/>
                  <a:gd name="T3" fmla="*/ 0 h 760"/>
                  <a:gd name="T4" fmla="*/ 2 w 277"/>
                  <a:gd name="T5" fmla="*/ 0 h 760"/>
                  <a:gd name="T6" fmla="*/ 0 w 277"/>
                  <a:gd name="T7" fmla="*/ 760 h 760"/>
                  <a:gd name="T8" fmla="*/ 277 w 277"/>
                  <a:gd name="T9" fmla="*/ 760 h 760"/>
                </a:gdLst>
                <a:ahLst/>
                <a:cxnLst>
                  <a:cxn ang="0">
                    <a:pos x="T0" y="T1"/>
                  </a:cxn>
                  <a:cxn ang="0">
                    <a:pos x="T2" y="T3"/>
                  </a:cxn>
                  <a:cxn ang="0">
                    <a:pos x="T4" y="T5"/>
                  </a:cxn>
                  <a:cxn ang="0">
                    <a:pos x="T6" y="T7"/>
                  </a:cxn>
                  <a:cxn ang="0">
                    <a:pos x="T8" y="T9"/>
                  </a:cxn>
                </a:cxnLst>
                <a:rect l="0" t="0" r="r" b="b"/>
                <a:pathLst>
                  <a:path w="277" h="760">
                    <a:moveTo>
                      <a:pt x="277" y="760"/>
                    </a:moveTo>
                    <a:lnTo>
                      <a:pt x="2" y="0"/>
                    </a:lnTo>
                    <a:lnTo>
                      <a:pt x="2" y="0"/>
                    </a:lnTo>
                    <a:lnTo>
                      <a:pt x="0" y="760"/>
                    </a:lnTo>
                    <a:lnTo>
                      <a:pt x="277" y="760"/>
                    </a:lnTo>
                    <a:close/>
                  </a:path>
                </a:pathLst>
              </a:custGeom>
              <a:solidFill>
                <a:schemeClr val="bg1">
                  <a:lumMod val="8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38" name="Freeform 33"/>
              <p:cNvSpPr>
                <a:spLocks/>
              </p:cNvSpPr>
              <p:nvPr/>
            </p:nvSpPr>
            <p:spPr bwMode="auto">
              <a:xfrm>
                <a:off x="3297238" y="4299631"/>
                <a:ext cx="434975" cy="1206500"/>
              </a:xfrm>
              <a:custGeom>
                <a:avLst/>
                <a:gdLst>
                  <a:gd name="T0" fmla="*/ 272 w 274"/>
                  <a:gd name="T1" fmla="*/ 760 h 760"/>
                  <a:gd name="T2" fmla="*/ 274 w 274"/>
                  <a:gd name="T3" fmla="*/ 0 h 760"/>
                  <a:gd name="T4" fmla="*/ 274 w 274"/>
                  <a:gd name="T5" fmla="*/ 3 h 760"/>
                  <a:gd name="T6" fmla="*/ 0 w 274"/>
                  <a:gd name="T7" fmla="*/ 760 h 760"/>
                  <a:gd name="T8" fmla="*/ 272 w 274"/>
                  <a:gd name="T9" fmla="*/ 760 h 760"/>
                </a:gdLst>
                <a:ahLst/>
                <a:cxnLst>
                  <a:cxn ang="0">
                    <a:pos x="T0" y="T1"/>
                  </a:cxn>
                  <a:cxn ang="0">
                    <a:pos x="T2" y="T3"/>
                  </a:cxn>
                  <a:cxn ang="0">
                    <a:pos x="T4" y="T5"/>
                  </a:cxn>
                  <a:cxn ang="0">
                    <a:pos x="T6" y="T7"/>
                  </a:cxn>
                  <a:cxn ang="0">
                    <a:pos x="T8" y="T9"/>
                  </a:cxn>
                </a:cxnLst>
                <a:rect l="0" t="0" r="r" b="b"/>
                <a:pathLst>
                  <a:path w="274" h="760">
                    <a:moveTo>
                      <a:pt x="272" y="760"/>
                    </a:moveTo>
                    <a:lnTo>
                      <a:pt x="274" y="0"/>
                    </a:lnTo>
                    <a:lnTo>
                      <a:pt x="274" y="3"/>
                    </a:lnTo>
                    <a:lnTo>
                      <a:pt x="0" y="760"/>
                    </a:lnTo>
                    <a:lnTo>
                      <a:pt x="272" y="760"/>
                    </a:lnTo>
                    <a:close/>
                  </a:path>
                </a:pathLst>
              </a:custGeom>
              <a:solidFill>
                <a:schemeClr val="bg1">
                  <a:lumMod val="9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39" name="Freeform 34"/>
              <p:cNvSpPr>
                <a:spLocks/>
              </p:cNvSpPr>
              <p:nvPr/>
            </p:nvSpPr>
            <p:spPr bwMode="auto">
              <a:xfrm>
                <a:off x="3511550" y="4299631"/>
                <a:ext cx="446088" cy="342900"/>
              </a:xfrm>
              <a:custGeom>
                <a:avLst/>
                <a:gdLst>
                  <a:gd name="T0" fmla="*/ 0 w 281"/>
                  <a:gd name="T1" fmla="*/ 216 h 216"/>
                  <a:gd name="T2" fmla="*/ 139 w 281"/>
                  <a:gd name="T3" fmla="*/ 0 h 216"/>
                  <a:gd name="T4" fmla="*/ 281 w 281"/>
                  <a:gd name="T5" fmla="*/ 216 h 216"/>
                  <a:gd name="T6" fmla="*/ 0 w 281"/>
                  <a:gd name="T7" fmla="*/ 216 h 216"/>
                </a:gdLst>
                <a:ahLst/>
                <a:cxnLst>
                  <a:cxn ang="0">
                    <a:pos x="T0" y="T1"/>
                  </a:cxn>
                  <a:cxn ang="0">
                    <a:pos x="T2" y="T3"/>
                  </a:cxn>
                  <a:cxn ang="0">
                    <a:pos x="T4" y="T5"/>
                  </a:cxn>
                  <a:cxn ang="0">
                    <a:pos x="T6" y="T7"/>
                  </a:cxn>
                </a:cxnLst>
                <a:rect l="0" t="0" r="r" b="b"/>
                <a:pathLst>
                  <a:path w="281" h="216">
                    <a:moveTo>
                      <a:pt x="0" y="216"/>
                    </a:moveTo>
                    <a:lnTo>
                      <a:pt x="139" y="0"/>
                    </a:lnTo>
                    <a:lnTo>
                      <a:pt x="281" y="216"/>
                    </a:lnTo>
                    <a:lnTo>
                      <a:pt x="0" y="216"/>
                    </a:lnTo>
                    <a:close/>
                  </a:path>
                </a:pathLst>
              </a:custGeom>
              <a:solidFill>
                <a:schemeClr val="tx1"/>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40" name="Freeform 35"/>
              <p:cNvSpPr>
                <a:spLocks/>
              </p:cNvSpPr>
              <p:nvPr/>
            </p:nvSpPr>
            <p:spPr bwMode="auto">
              <a:xfrm>
                <a:off x="3608388" y="4299631"/>
                <a:ext cx="247650" cy="342900"/>
              </a:xfrm>
              <a:custGeom>
                <a:avLst/>
                <a:gdLst>
                  <a:gd name="T0" fmla="*/ 156 w 156"/>
                  <a:gd name="T1" fmla="*/ 216 h 216"/>
                  <a:gd name="T2" fmla="*/ 0 w 156"/>
                  <a:gd name="T3" fmla="*/ 216 h 216"/>
                  <a:gd name="T4" fmla="*/ 78 w 156"/>
                  <a:gd name="T5" fmla="*/ 3 h 216"/>
                  <a:gd name="T6" fmla="*/ 78 w 156"/>
                  <a:gd name="T7" fmla="*/ 0 h 216"/>
                  <a:gd name="T8" fmla="*/ 78 w 156"/>
                  <a:gd name="T9" fmla="*/ 0 h 216"/>
                  <a:gd name="T10" fmla="*/ 156 w 156"/>
                  <a:gd name="T11" fmla="*/ 216 h 216"/>
                </a:gdLst>
                <a:ahLst/>
                <a:cxnLst>
                  <a:cxn ang="0">
                    <a:pos x="T0" y="T1"/>
                  </a:cxn>
                  <a:cxn ang="0">
                    <a:pos x="T2" y="T3"/>
                  </a:cxn>
                  <a:cxn ang="0">
                    <a:pos x="T4" y="T5"/>
                  </a:cxn>
                  <a:cxn ang="0">
                    <a:pos x="T6" y="T7"/>
                  </a:cxn>
                  <a:cxn ang="0">
                    <a:pos x="T8" y="T9"/>
                  </a:cxn>
                  <a:cxn ang="0">
                    <a:pos x="T10" y="T11"/>
                  </a:cxn>
                </a:cxnLst>
                <a:rect l="0" t="0" r="r" b="b"/>
                <a:pathLst>
                  <a:path w="156" h="216">
                    <a:moveTo>
                      <a:pt x="156" y="216"/>
                    </a:moveTo>
                    <a:lnTo>
                      <a:pt x="0" y="216"/>
                    </a:lnTo>
                    <a:lnTo>
                      <a:pt x="78" y="3"/>
                    </a:lnTo>
                    <a:lnTo>
                      <a:pt x="78" y="0"/>
                    </a:lnTo>
                    <a:lnTo>
                      <a:pt x="78" y="0"/>
                    </a:lnTo>
                    <a:lnTo>
                      <a:pt x="156" y="216"/>
                    </a:lnTo>
                    <a:close/>
                  </a:path>
                </a:pathLst>
              </a:custGeom>
              <a:solidFill>
                <a:schemeClr val="tx1">
                  <a:lumMod val="75000"/>
                  <a:lumOff val="2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41" name="Freeform 36"/>
              <p:cNvSpPr>
                <a:spLocks/>
              </p:cNvSpPr>
              <p:nvPr/>
            </p:nvSpPr>
            <p:spPr bwMode="auto">
              <a:xfrm>
                <a:off x="3608388" y="4299631"/>
                <a:ext cx="123825" cy="342900"/>
              </a:xfrm>
              <a:custGeom>
                <a:avLst/>
                <a:gdLst>
                  <a:gd name="T0" fmla="*/ 78 w 78"/>
                  <a:gd name="T1" fmla="*/ 216 h 216"/>
                  <a:gd name="T2" fmla="*/ 0 w 78"/>
                  <a:gd name="T3" fmla="*/ 216 h 216"/>
                  <a:gd name="T4" fmla="*/ 78 w 78"/>
                  <a:gd name="T5" fmla="*/ 3 h 216"/>
                  <a:gd name="T6" fmla="*/ 78 w 78"/>
                  <a:gd name="T7" fmla="*/ 0 h 216"/>
                  <a:gd name="T8" fmla="*/ 78 w 78"/>
                  <a:gd name="T9" fmla="*/ 0 h 216"/>
                  <a:gd name="T10" fmla="*/ 78 w 78"/>
                  <a:gd name="T11" fmla="*/ 216 h 216"/>
                </a:gdLst>
                <a:ahLst/>
                <a:cxnLst>
                  <a:cxn ang="0">
                    <a:pos x="T0" y="T1"/>
                  </a:cxn>
                  <a:cxn ang="0">
                    <a:pos x="T2" y="T3"/>
                  </a:cxn>
                  <a:cxn ang="0">
                    <a:pos x="T4" y="T5"/>
                  </a:cxn>
                  <a:cxn ang="0">
                    <a:pos x="T6" y="T7"/>
                  </a:cxn>
                  <a:cxn ang="0">
                    <a:pos x="T8" y="T9"/>
                  </a:cxn>
                  <a:cxn ang="0">
                    <a:pos x="T10" y="T11"/>
                  </a:cxn>
                </a:cxnLst>
                <a:rect l="0" t="0" r="r" b="b"/>
                <a:pathLst>
                  <a:path w="78" h="216">
                    <a:moveTo>
                      <a:pt x="78" y="216"/>
                    </a:moveTo>
                    <a:lnTo>
                      <a:pt x="0" y="216"/>
                    </a:lnTo>
                    <a:lnTo>
                      <a:pt x="78" y="3"/>
                    </a:lnTo>
                    <a:lnTo>
                      <a:pt x="78" y="0"/>
                    </a:lnTo>
                    <a:lnTo>
                      <a:pt x="78" y="0"/>
                    </a:lnTo>
                    <a:lnTo>
                      <a:pt x="78" y="216"/>
                    </a:lnTo>
                    <a:close/>
                  </a:path>
                </a:pathLst>
              </a:custGeom>
              <a:solidFill>
                <a:schemeClr val="tx1">
                  <a:lumMod val="50000"/>
                  <a:lumOff val="50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grpSp>
        <p:nvGrpSpPr>
          <p:cNvPr id="78" name="Group 77"/>
          <p:cNvGrpSpPr/>
          <p:nvPr/>
        </p:nvGrpSpPr>
        <p:grpSpPr>
          <a:xfrm>
            <a:off x="5075148" y="4391256"/>
            <a:ext cx="1021891" cy="2466745"/>
            <a:chOff x="4521200" y="4299631"/>
            <a:chExt cx="1576388" cy="3805245"/>
          </a:xfrm>
        </p:grpSpPr>
        <p:sp>
          <p:nvSpPr>
            <p:cNvPr id="42" name="Rectangle 37"/>
            <p:cNvSpPr>
              <a:spLocks noChangeArrowheads="1"/>
            </p:cNvSpPr>
            <p:nvPr/>
          </p:nvSpPr>
          <p:spPr bwMode="auto">
            <a:xfrm>
              <a:off x="4521200" y="5506131"/>
              <a:ext cx="1576388" cy="2598745"/>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nvGrpSpPr>
            <p:cNvPr id="73" name="Group 72"/>
            <p:cNvGrpSpPr/>
            <p:nvPr/>
          </p:nvGrpSpPr>
          <p:grpSpPr>
            <a:xfrm>
              <a:off x="4521200" y="4299631"/>
              <a:ext cx="1576388" cy="1206500"/>
              <a:chOff x="4521200" y="4299631"/>
              <a:chExt cx="1576388" cy="1206500"/>
            </a:xfrm>
          </p:grpSpPr>
          <p:sp>
            <p:nvSpPr>
              <p:cNvPr id="43" name="Freeform 38"/>
              <p:cNvSpPr>
                <a:spLocks/>
              </p:cNvSpPr>
              <p:nvPr/>
            </p:nvSpPr>
            <p:spPr bwMode="auto">
              <a:xfrm>
                <a:off x="4521200" y="4299631"/>
                <a:ext cx="1576388" cy="1206500"/>
              </a:xfrm>
              <a:custGeom>
                <a:avLst/>
                <a:gdLst>
                  <a:gd name="T0" fmla="*/ 993 w 993"/>
                  <a:gd name="T1" fmla="*/ 760 h 760"/>
                  <a:gd name="T2" fmla="*/ 497 w 993"/>
                  <a:gd name="T3" fmla="*/ 0 h 760"/>
                  <a:gd name="T4" fmla="*/ 0 w 993"/>
                  <a:gd name="T5" fmla="*/ 760 h 760"/>
                  <a:gd name="T6" fmla="*/ 993 w 993"/>
                  <a:gd name="T7" fmla="*/ 760 h 760"/>
                </a:gdLst>
                <a:ahLst/>
                <a:cxnLst>
                  <a:cxn ang="0">
                    <a:pos x="T0" y="T1"/>
                  </a:cxn>
                  <a:cxn ang="0">
                    <a:pos x="T2" y="T3"/>
                  </a:cxn>
                  <a:cxn ang="0">
                    <a:pos x="T4" y="T5"/>
                  </a:cxn>
                  <a:cxn ang="0">
                    <a:pos x="T6" y="T7"/>
                  </a:cxn>
                </a:cxnLst>
                <a:rect l="0" t="0" r="r" b="b"/>
                <a:pathLst>
                  <a:path w="993" h="760">
                    <a:moveTo>
                      <a:pt x="993" y="760"/>
                    </a:moveTo>
                    <a:lnTo>
                      <a:pt x="497" y="0"/>
                    </a:lnTo>
                    <a:lnTo>
                      <a:pt x="0" y="760"/>
                    </a:lnTo>
                    <a:lnTo>
                      <a:pt x="993" y="760"/>
                    </a:lnTo>
                    <a:close/>
                  </a:path>
                </a:pathLst>
              </a:custGeom>
              <a:solidFill>
                <a:schemeClr val="bg1">
                  <a:lumMod val="7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44" name="Freeform 39"/>
              <p:cNvSpPr>
                <a:spLocks/>
              </p:cNvSpPr>
              <p:nvPr/>
            </p:nvSpPr>
            <p:spPr bwMode="auto">
              <a:xfrm>
                <a:off x="5302250" y="4299631"/>
                <a:ext cx="442913" cy="1206500"/>
              </a:xfrm>
              <a:custGeom>
                <a:avLst/>
                <a:gdLst>
                  <a:gd name="T0" fmla="*/ 279 w 279"/>
                  <a:gd name="T1" fmla="*/ 760 h 760"/>
                  <a:gd name="T2" fmla="*/ 5 w 279"/>
                  <a:gd name="T3" fmla="*/ 0 h 760"/>
                  <a:gd name="T4" fmla="*/ 5 w 279"/>
                  <a:gd name="T5" fmla="*/ 0 h 760"/>
                  <a:gd name="T6" fmla="*/ 0 w 279"/>
                  <a:gd name="T7" fmla="*/ 760 h 760"/>
                  <a:gd name="T8" fmla="*/ 279 w 279"/>
                  <a:gd name="T9" fmla="*/ 760 h 760"/>
                </a:gdLst>
                <a:ahLst/>
                <a:cxnLst>
                  <a:cxn ang="0">
                    <a:pos x="T0" y="T1"/>
                  </a:cxn>
                  <a:cxn ang="0">
                    <a:pos x="T2" y="T3"/>
                  </a:cxn>
                  <a:cxn ang="0">
                    <a:pos x="T4" y="T5"/>
                  </a:cxn>
                  <a:cxn ang="0">
                    <a:pos x="T6" y="T7"/>
                  </a:cxn>
                  <a:cxn ang="0">
                    <a:pos x="T8" y="T9"/>
                  </a:cxn>
                </a:cxnLst>
                <a:rect l="0" t="0" r="r" b="b"/>
                <a:pathLst>
                  <a:path w="279" h="760">
                    <a:moveTo>
                      <a:pt x="279" y="760"/>
                    </a:moveTo>
                    <a:lnTo>
                      <a:pt x="5" y="0"/>
                    </a:lnTo>
                    <a:lnTo>
                      <a:pt x="5" y="0"/>
                    </a:lnTo>
                    <a:lnTo>
                      <a:pt x="0" y="760"/>
                    </a:lnTo>
                    <a:lnTo>
                      <a:pt x="279" y="760"/>
                    </a:lnTo>
                    <a:close/>
                  </a:path>
                </a:pathLst>
              </a:custGeom>
              <a:solidFill>
                <a:schemeClr val="bg1">
                  <a:lumMod val="8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45" name="Freeform 40"/>
              <p:cNvSpPr>
                <a:spLocks/>
              </p:cNvSpPr>
              <p:nvPr/>
            </p:nvSpPr>
            <p:spPr bwMode="auto">
              <a:xfrm>
                <a:off x="4870450" y="4299631"/>
                <a:ext cx="439738" cy="1206500"/>
              </a:xfrm>
              <a:custGeom>
                <a:avLst/>
                <a:gdLst>
                  <a:gd name="T0" fmla="*/ 272 w 277"/>
                  <a:gd name="T1" fmla="*/ 760 h 760"/>
                  <a:gd name="T2" fmla="*/ 277 w 277"/>
                  <a:gd name="T3" fmla="*/ 0 h 760"/>
                  <a:gd name="T4" fmla="*/ 274 w 277"/>
                  <a:gd name="T5" fmla="*/ 3 h 760"/>
                  <a:gd name="T6" fmla="*/ 0 w 277"/>
                  <a:gd name="T7" fmla="*/ 760 h 760"/>
                  <a:gd name="T8" fmla="*/ 272 w 277"/>
                  <a:gd name="T9" fmla="*/ 760 h 760"/>
                </a:gdLst>
                <a:ahLst/>
                <a:cxnLst>
                  <a:cxn ang="0">
                    <a:pos x="T0" y="T1"/>
                  </a:cxn>
                  <a:cxn ang="0">
                    <a:pos x="T2" y="T3"/>
                  </a:cxn>
                  <a:cxn ang="0">
                    <a:pos x="T4" y="T5"/>
                  </a:cxn>
                  <a:cxn ang="0">
                    <a:pos x="T6" y="T7"/>
                  </a:cxn>
                  <a:cxn ang="0">
                    <a:pos x="T8" y="T9"/>
                  </a:cxn>
                </a:cxnLst>
                <a:rect l="0" t="0" r="r" b="b"/>
                <a:pathLst>
                  <a:path w="277" h="760">
                    <a:moveTo>
                      <a:pt x="272" y="760"/>
                    </a:moveTo>
                    <a:lnTo>
                      <a:pt x="277" y="0"/>
                    </a:lnTo>
                    <a:lnTo>
                      <a:pt x="274" y="3"/>
                    </a:lnTo>
                    <a:lnTo>
                      <a:pt x="0" y="760"/>
                    </a:lnTo>
                    <a:lnTo>
                      <a:pt x="272" y="760"/>
                    </a:lnTo>
                    <a:close/>
                  </a:path>
                </a:pathLst>
              </a:custGeom>
              <a:solidFill>
                <a:schemeClr val="bg1">
                  <a:lumMod val="9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46" name="Freeform 41"/>
              <p:cNvSpPr>
                <a:spLocks/>
              </p:cNvSpPr>
              <p:nvPr/>
            </p:nvSpPr>
            <p:spPr bwMode="auto">
              <a:xfrm>
                <a:off x="5084763" y="4299631"/>
                <a:ext cx="446088" cy="342900"/>
              </a:xfrm>
              <a:custGeom>
                <a:avLst/>
                <a:gdLst>
                  <a:gd name="T0" fmla="*/ 0 w 281"/>
                  <a:gd name="T1" fmla="*/ 216 h 216"/>
                  <a:gd name="T2" fmla="*/ 142 w 281"/>
                  <a:gd name="T3" fmla="*/ 0 h 216"/>
                  <a:gd name="T4" fmla="*/ 281 w 281"/>
                  <a:gd name="T5" fmla="*/ 216 h 216"/>
                  <a:gd name="T6" fmla="*/ 0 w 281"/>
                  <a:gd name="T7" fmla="*/ 216 h 216"/>
                </a:gdLst>
                <a:ahLst/>
                <a:cxnLst>
                  <a:cxn ang="0">
                    <a:pos x="T0" y="T1"/>
                  </a:cxn>
                  <a:cxn ang="0">
                    <a:pos x="T2" y="T3"/>
                  </a:cxn>
                  <a:cxn ang="0">
                    <a:pos x="T4" y="T5"/>
                  </a:cxn>
                  <a:cxn ang="0">
                    <a:pos x="T6" y="T7"/>
                  </a:cxn>
                </a:cxnLst>
                <a:rect l="0" t="0" r="r" b="b"/>
                <a:pathLst>
                  <a:path w="281" h="216">
                    <a:moveTo>
                      <a:pt x="0" y="216"/>
                    </a:moveTo>
                    <a:lnTo>
                      <a:pt x="142" y="0"/>
                    </a:lnTo>
                    <a:lnTo>
                      <a:pt x="281" y="216"/>
                    </a:lnTo>
                    <a:lnTo>
                      <a:pt x="0" y="216"/>
                    </a:lnTo>
                    <a:close/>
                  </a:path>
                </a:pathLst>
              </a:custGeom>
              <a:solidFill>
                <a:schemeClr val="tx1"/>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47" name="Freeform 42"/>
              <p:cNvSpPr>
                <a:spLocks/>
              </p:cNvSpPr>
              <p:nvPr/>
            </p:nvSpPr>
            <p:spPr bwMode="auto">
              <a:xfrm>
                <a:off x="5186363" y="4299631"/>
                <a:ext cx="247650" cy="342900"/>
              </a:xfrm>
              <a:custGeom>
                <a:avLst/>
                <a:gdLst>
                  <a:gd name="T0" fmla="*/ 156 w 156"/>
                  <a:gd name="T1" fmla="*/ 216 h 216"/>
                  <a:gd name="T2" fmla="*/ 0 w 156"/>
                  <a:gd name="T3" fmla="*/ 216 h 216"/>
                  <a:gd name="T4" fmla="*/ 75 w 156"/>
                  <a:gd name="T5" fmla="*/ 3 h 216"/>
                  <a:gd name="T6" fmla="*/ 78 w 156"/>
                  <a:gd name="T7" fmla="*/ 0 h 216"/>
                  <a:gd name="T8" fmla="*/ 78 w 156"/>
                  <a:gd name="T9" fmla="*/ 0 h 216"/>
                  <a:gd name="T10" fmla="*/ 156 w 156"/>
                  <a:gd name="T11" fmla="*/ 216 h 216"/>
                </a:gdLst>
                <a:ahLst/>
                <a:cxnLst>
                  <a:cxn ang="0">
                    <a:pos x="T0" y="T1"/>
                  </a:cxn>
                  <a:cxn ang="0">
                    <a:pos x="T2" y="T3"/>
                  </a:cxn>
                  <a:cxn ang="0">
                    <a:pos x="T4" y="T5"/>
                  </a:cxn>
                  <a:cxn ang="0">
                    <a:pos x="T6" y="T7"/>
                  </a:cxn>
                  <a:cxn ang="0">
                    <a:pos x="T8" y="T9"/>
                  </a:cxn>
                  <a:cxn ang="0">
                    <a:pos x="T10" y="T11"/>
                  </a:cxn>
                </a:cxnLst>
                <a:rect l="0" t="0" r="r" b="b"/>
                <a:pathLst>
                  <a:path w="156" h="216">
                    <a:moveTo>
                      <a:pt x="156" y="216"/>
                    </a:moveTo>
                    <a:lnTo>
                      <a:pt x="0" y="216"/>
                    </a:lnTo>
                    <a:lnTo>
                      <a:pt x="75" y="3"/>
                    </a:lnTo>
                    <a:lnTo>
                      <a:pt x="78" y="0"/>
                    </a:lnTo>
                    <a:lnTo>
                      <a:pt x="78" y="0"/>
                    </a:lnTo>
                    <a:lnTo>
                      <a:pt x="156" y="216"/>
                    </a:lnTo>
                    <a:close/>
                  </a:path>
                </a:pathLst>
              </a:custGeom>
              <a:solidFill>
                <a:schemeClr val="tx1">
                  <a:lumMod val="75000"/>
                  <a:lumOff val="2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48" name="Freeform 43"/>
              <p:cNvSpPr>
                <a:spLocks/>
              </p:cNvSpPr>
              <p:nvPr/>
            </p:nvSpPr>
            <p:spPr bwMode="auto">
              <a:xfrm>
                <a:off x="5186363" y="4299631"/>
                <a:ext cx="123825" cy="342900"/>
              </a:xfrm>
              <a:custGeom>
                <a:avLst/>
                <a:gdLst>
                  <a:gd name="T0" fmla="*/ 75 w 78"/>
                  <a:gd name="T1" fmla="*/ 216 h 216"/>
                  <a:gd name="T2" fmla="*/ 0 w 78"/>
                  <a:gd name="T3" fmla="*/ 216 h 216"/>
                  <a:gd name="T4" fmla="*/ 75 w 78"/>
                  <a:gd name="T5" fmla="*/ 3 h 216"/>
                  <a:gd name="T6" fmla="*/ 78 w 78"/>
                  <a:gd name="T7" fmla="*/ 0 h 216"/>
                  <a:gd name="T8" fmla="*/ 78 w 78"/>
                  <a:gd name="T9" fmla="*/ 0 h 216"/>
                  <a:gd name="T10" fmla="*/ 75 w 78"/>
                  <a:gd name="T11" fmla="*/ 216 h 216"/>
                </a:gdLst>
                <a:ahLst/>
                <a:cxnLst>
                  <a:cxn ang="0">
                    <a:pos x="T0" y="T1"/>
                  </a:cxn>
                  <a:cxn ang="0">
                    <a:pos x="T2" y="T3"/>
                  </a:cxn>
                  <a:cxn ang="0">
                    <a:pos x="T4" y="T5"/>
                  </a:cxn>
                  <a:cxn ang="0">
                    <a:pos x="T6" y="T7"/>
                  </a:cxn>
                  <a:cxn ang="0">
                    <a:pos x="T8" y="T9"/>
                  </a:cxn>
                  <a:cxn ang="0">
                    <a:pos x="T10" y="T11"/>
                  </a:cxn>
                </a:cxnLst>
                <a:rect l="0" t="0" r="r" b="b"/>
                <a:pathLst>
                  <a:path w="78" h="216">
                    <a:moveTo>
                      <a:pt x="75" y="216"/>
                    </a:moveTo>
                    <a:lnTo>
                      <a:pt x="0" y="216"/>
                    </a:lnTo>
                    <a:lnTo>
                      <a:pt x="75" y="3"/>
                    </a:lnTo>
                    <a:lnTo>
                      <a:pt x="78" y="0"/>
                    </a:lnTo>
                    <a:lnTo>
                      <a:pt x="78" y="0"/>
                    </a:lnTo>
                    <a:lnTo>
                      <a:pt x="75" y="216"/>
                    </a:lnTo>
                    <a:close/>
                  </a:path>
                </a:pathLst>
              </a:custGeom>
              <a:solidFill>
                <a:schemeClr val="tx1">
                  <a:lumMod val="50000"/>
                  <a:lumOff val="50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grpSp>
        <p:nvGrpSpPr>
          <p:cNvPr id="79" name="Group 78"/>
          <p:cNvGrpSpPr/>
          <p:nvPr/>
        </p:nvGrpSpPr>
        <p:grpSpPr>
          <a:xfrm>
            <a:off x="6097040" y="4391256"/>
            <a:ext cx="1019833" cy="2466745"/>
            <a:chOff x="6097588" y="4299631"/>
            <a:chExt cx="1573213" cy="3805245"/>
          </a:xfrm>
        </p:grpSpPr>
        <p:sp>
          <p:nvSpPr>
            <p:cNvPr id="49" name="Rectangle 44"/>
            <p:cNvSpPr>
              <a:spLocks noChangeArrowheads="1"/>
            </p:cNvSpPr>
            <p:nvPr/>
          </p:nvSpPr>
          <p:spPr bwMode="auto">
            <a:xfrm>
              <a:off x="6097588" y="5506131"/>
              <a:ext cx="1573213" cy="2598745"/>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nvGrpSpPr>
            <p:cNvPr id="72" name="Group 71"/>
            <p:cNvGrpSpPr/>
            <p:nvPr/>
          </p:nvGrpSpPr>
          <p:grpSpPr>
            <a:xfrm>
              <a:off x="6097588" y="4299631"/>
              <a:ext cx="1573213" cy="1206500"/>
              <a:chOff x="6097588" y="4299631"/>
              <a:chExt cx="1573213" cy="1206500"/>
            </a:xfrm>
          </p:grpSpPr>
          <p:sp>
            <p:nvSpPr>
              <p:cNvPr id="50" name="Freeform 45"/>
              <p:cNvSpPr>
                <a:spLocks/>
              </p:cNvSpPr>
              <p:nvPr/>
            </p:nvSpPr>
            <p:spPr bwMode="auto">
              <a:xfrm>
                <a:off x="6097588" y="4299631"/>
                <a:ext cx="1573213" cy="1206500"/>
              </a:xfrm>
              <a:custGeom>
                <a:avLst/>
                <a:gdLst>
                  <a:gd name="T0" fmla="*/ 991 w 991"/>
                  <a:gd name="T1" fmla="*/ 760 h 760"/>
                  <a:gd name="T2" fmla="*/ 494 w 991"/>
                  <a:gd name="T3" fmla="*/ 0 h 760"/>
                  <a:gd name="T4" fmla="*/ 0 w 991"/>
                  <a:gd name="T5" fmla="*/ 760 h 760"/>
                  <a:gd name="T6" fmla="*/ 991 w 991"/>
                  <a:gd name="T7" fmla="*/ 760 h 760"/>
                </a:gdLst>
                <a:ahLst/>
                <a:cxnLst>
                  <a:cxn ang="0">
                    <a:pos x="T0" y="T1"/>
                  </a:cxn>
                  <a:cxn ang="0">
                    <a:pos x="T2" y="T3"/>
                  </a:cxn>
                  <a:cxn ang="0">
                    <a:pos x="T4" y="T5"/>
                  </a:cxn>
                  <a:cxn ang="0">
                    <a:pos x="T6" y="T7"/>
                  </a:cxn>
                </a:cxnLst>
                <a:rect l="0" t="0" r="r" b="b"/>
                <a:pathLst>
                  <a:path w="991" h="760">
                    <a:moveTo>
                      <a:pt x="991" y="760"/>
                    </a:moveTo>
                    <a:lnTo>
                      <a:pt x="494" y="0"/>
                    </a:lnTo>
                    <a:lnTo>
                      <a:pt x="0" y="760"/>
                    </a:lnTo>
                    <a:lnTo>
                      <a:pt x="991" y="760"/>
                    </a:lnTo>
                    <a:close/>
                  </a:path>
                </a:pathLst>
              </a:custGeom>
              <a:solidFill>
                <a:schemeClr val="bg1">
                  <a:lumMod val="7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51" name="Freeform 46"/>
              <p:cNvSpPr>
                <a:spLocks/>
              </p:cNvSpPr>
              <p:nvPr/>
            </p:nvSpPr>
            <p:spPr bwMode="auto">
              <a:xfrm>
                <a:off x="6878638" y="4299631"/>
                <a:ext cx="439738" cy="1206500"/>
              </a:xfrm>
              <a:custGeom>
                <a:avLst/>
                <a:gdLst>
                  <a:gd name="T0" fmla="*/ 277 w 277"/>
                  <a:gd name="T1" fmla="*/ 760 h 760"/>
                  <a:gd name="T2" fmla="*/ 2 w 277"/>
                  <a:gd name="T3" fmla="*/ 0 h 760"/>
                  <a:gd name="T4" fmla="*/ 2 w 277"/>
                  <a:gd name="T5" fmla="*/ 0 h 760"/>
                  <a:gd name="T6" fmla="*/ 0 w 277"/>
                  <a:gd name="T7" fmla="*/ 760 h 760"/>
                  <a:gd name="T8" fmla="*/ 277 w 277"/>
                  <a:gd name="T9" fmla="*/ 760 h 760"/>
                </a:gdLst>
                <a:ahLst/>
                <a:cxnLst>
                  <a:cxn ang="0">
                    <a:pos x="T0" y="T1"/>
                  </a:cxn>
                  <a:cxn ang="0">
                    <a:pos x="T2" y="T3"/>
                  </a:cxn>
                  <a:cxn ang="0">
                    <a:pos x="T4" y="T5"/>
                  </a:cxn>
                  <a:cxn ang="0">
                    <a:pos x="T6" y="T7"/>
                  </a:cxn>
                  <a:cxn ang="0">
                    <a:pos x="T8" y="T9"/>
                  </a:cxn>
                </a:cxnLst>
                <a:rect l="0" t="0" r="r" b="b"/>
                <a:pathLst>
                  <a:path w="277" h="760">
                    <a:moveTo>
                      <a:pt x="277" y="760"/>
                    </a:moveTo>
                    <a:lnTo>
                      <a:pt x="2" y="0"/>
                    </a:lnTo>
                    <a:lnTo>
                      <a:pt x="2" y="0"/>
                    </a:lnTo>
                    <a:lnTo>
                      <a:pt x="0" y="760"/>
                    </a:lnTo>
                    <a:lnTo>
                      <a:pt x="277" y="760"/>
                    </a:lnTo>
                    <a:close/>
                  </a:path>
                </a:pathLst>
              </a:custGeom>
              <a:solidFill>
                <a:schemeClr val="bg1">
                  <a:lumMod val="8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52" name="Freeform 47"/>
              <p:cNvSpPr>
                <a:spLocks/>
              </p:cNvSpPr>
              <p:nvPr/>
            </p:nvSpPr>
            <p:spPr bwMode="auto">
              <a:xfrm>
                <a:off x="6446838" y="4299631"/>
                <a:ext cx="434975" cy="1206500"/>
              </a:xfrm>
              <a:custGeom>
                <a:avLst/>
                <a:gdLst>
                  <a:gd name="T0" fmla="*/ 272 w 274"/>
                  <a:gd name="T1" fmla="*/ 760 h 760"/>
                  <a:gd name="T2" fmla="*/ 274 w 274"/>
                  <a:gd name="T3" fmla="*/ 0 h 760"/>
                  <a:gd name="T4" fmla="*/ 274 w 274"/>
                  <a:gd name="T5" fmla="*/ 3 h 760"/>
                  <a:gd name="T6" fmla="*/ 0 w 274"/>
                  <a:gd name="T7" fmla="*/ 760 h 760"/>
                  <a:gd name="T8" fmla="*/ 272 w 274"/>
                  <a:gd name="T9" fmla="*/ 760 h 760"/>
                </a:gdLst>
                <a:ahLst/>
                <a:cxnLst>
                  <a:cxn ang="0">
                    <a:pos x="T0" y="T1"/>
                  </a:cxn>
                  <a:cxn ang="0">
                    <a:pos x="T2" y="T3"/>
                  </a:cxn>
                  <a:cxn ang="0">
                    <a:pos x="T4" y="T5"/>
                  </a:cxn>
                  <a:cxn ang="0">
                    <a:pos x="T6" y="T7"/>
                  </a:cxn>
                  <a:cxn ang="0">
                    <a:pos x="T8" y="T9"/>
                  </a:cxn>
                </a:cxnLst>
                <a:rect l="0" t="0" r="r" b="b"/>
                <a:pathLst>
                  <a:path w="274" h="760">
                    <a:moveTo>
                      <a:pt x="272" y="760"/>
                    </a:moveTo>
                    <a:lnTo>
                      <a:pt x="274" y="0"/>
                    </a:lnTo>
                    <a:lnTo>
                      <a:pt x="274" y="3"/>
                    </a:lnTo>
                    <a:lnTo>
                      <a:pt x="0" y="760"/>
                    </a:lnTo>
                    <a:lnTo>
                      <a:pt x="272" y="760"/>
                    </a:lnTo>
                    <a:close/>
                  </a:path>
                </a:pathLst>
              </a:custGeom>
              <a:solidFill>
                <a:schemeClr val="bg1">
                  <a:lumMod val="9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53" name="Freeform 48"/>
              <p:cNvSpPr>
                <a:spLocks/>
              </p:cNvSpPr>
              <p:nvPr/>
            </p:nvSpPr>
            <p:spPr bwMode="auto">
              <a:xfrm>
                <a:off x="6661150" y="4299631"/>
                <a:ext cx="446088" cy="342900"/>
              </a:xfrm>
              <a:custGeom>
                <a:avLst/>
                <a:gdLst>
                  <a:gd name="T0" fmla="*/ 0 w 281"/>
                  <a:gd name="T1" fmla="*/ 216 h 216"/>
                  <a:gd name="T2" fmla="*/ 139 w 281"/>
                  <a:gd name="T3" fmla="*/ 0 h 216"/>
                  <a:gd name="T4" fmla="*/ 281 w 281"/>
                  <a:gd name="T5" fmla="*/ 216 h 216"/>
                  <a:gd name="T6" fmla="*/ 0 w 281"/>
                  <a:gd name="T7" fmla="*/ 216 h 216"/>
                </a:gdLst>
                <a:ahLst/>
                <a:cxnLst>
                  <a:cxn ang="0">
                    <a:pos x="T0" y="T1"/>
                  </a:cxn>
                  <a:cxn ang="0">
                    <a:pos x="T2" y="T3"/>
                  </a:cxn>
                  <a:cxn ang="0">
                    <a:pos x="T4" y="T5"/>
                  </a:cxn>
                  <a:cxn ang="0">
                    <a:pos x="T6" y="T7"/>
                  </a:cxn>
                </a:cxnLst>
                <a:rect l="0" t="0" r="r" b="b"/>
                <a:pathLst>
                  <a:path w="281" h="216">
                    <a:moveTo>
                      <a:pt x="0" y="216"/>
                    </a:moveTo>
                    <a:lnTo>
                      <a:pt x="139" y="0"/>
                    </a:lnTo>
                    <a:lnTo>
                      <a:pt x="281" y="216"/>
                    </a:lnTo>
                    <a:lnTo>
                      <a:pt x="0" y="216"/>
                    </a:lnTo>
                    <a:close/>
                  </a:path>
                </a:pathLst>
              </a:custGeom>
              <a:solidFill>
                <a:schemeClr val="tx1"/>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54" name="Freeform 49"/>
              <p:cNvSpPr>
                <a:spLocks/>
              </p:cNvSpPr>
              <p:nvPr/>
            </p:nvSpPr>
            <p:spPr bwMode="auto">
              <a:xfrm>
                <a:off x="6757988" y="4299631"/>
                <a:ext cx="247650" cy="342900"/>
              </a:xfrm>
              <a:custGeom>
                <a:avLst/>
                <a:gdLst>
                  <a:gd name="T0" fmla="*/ 156 w 156"/>
                  <a:gd name="T1" fmla="*/ 216 h 216"/>
                  <a:gd name="T2" fmla="*/ 0 w 156"/>
                  <a:gd name="T3" fmla="*/ 216 h 216"/>
                  <a:gd name="T4" fmla="*/ 78 w 156"/>
                  <a:gd name="T5" fmla="*/ 3 h 216"/>
                  <a:gd name="T6" fmla="*/ 78 w 156"/>
                  <a:gd name="T7" fmla="*/ 0 h 216"/>
                  <a:gd name="T8" fmla="*/ 78 w 156"/>
                  <a:gd name="T9" fmla="*/ 0 h 216"/>
                  <a:gd name="T10" fmla="*/ 156 w 156"/>
                  <a:gd name="T11" fmla="*/ 216 h 216"/>
                </a:gdLst>
                <a:ahLst/>
                <a:cxnLst>
                  <a:cxn ang="0">
                    <a:pos x="T0" y="T1"/>
                  </a:cxn>
                  <a:cxn ang="0">
                    <a:pos x="T2" y="T3"/>
                  </a:cxn>
                  <a:cxn ang="0">
                    <a:pos x="T4" y="T5"/>
                  </a:cxn>
                  <a:cxn ang="0">
                    <a:pos x="T6" y="T7"/>
                  </a:cxn>
                  <a:cxn ang="0">
                    <a:pos x="T8" y="T9"/>
                  </a:cxn>
                  <a:cxn ang="0">
                    <a:pos x="T10" y="T11"/>
                  </a:cxn>
                </a:cxnLst>
                <a:rect l="0" t="0" r="r" b="b"/>
                <a:pathLst>
                  <a:path w="156" h="216">
                    <a:moveTo>
                      <a:pt x="156" y="216"/>
                    </a:moveTo>
                    <a:lnTo>
                      <a:pt x="0" y="216"/>
                    </a:lnTo>
                    <a:lnTo>
                      <a:pt x="78" y="3"/>
                    </a:lnTo>
                    <a:lnTo>
                      <a:pt x="78" y="0"/>
                    </a:lnTo>
                    <a:lnTo>
                      <a:pt x="78" y="0"/>
                    </a:lnTo>
                    <a:lnTo>
                      <a:pt x="156" y="216"/>
                    </a:lnTo>
                    <a:close/>
                  </a:path>
                </a:pathLst>
              </a:custGeom>
              <a:solidFill>
                <a:schemeClr val="tx1">
                  <a:lumMod val="75000"/>
                  <a:lumOff val="2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55" name="Freeform 50"/>
              <p:cNvSpPr>
                <a:spLocks/>
              </p:cNvSpPr>
              <p:nvPr/>
            </p:nvSpPr>
            <p:spPr bwMode="auto">
              <a:xfrm>
                <a:off x="6757988" y="4299631"/>
                <a:ext cx="123825" cy="342900"/>
              </a:xfrm>
              <a:custGeom>
                <a:avLst/>
                <a:gdLst>
                  <a:gd name="T0" fmla="*/ 78 w 78"/>
                  <a:gd name="T1" fmla="*/ 216 h 216"/>
                  <a:gd name="T2" fmla="*/ 0 w 78"/>
                  <a:gd name="T3" fmla="*/ 216 h 216"/>
                  <a:gd name="T4" fmla="*/ 78 w 78"/>
                  <a:gd name="T5" fmla="*/ 3 h 216"/>
                  <a:gd name="T6" fmla="*/ 78 w 78"/>
                  <a:gd name="T7" fmla="*/ 0 h 216"/>
                  <a:gd name="T8" fmla="*/ 78 w 78"/>
                  <a:gd name="T9" fmla="*/ 0 h 216"/>
                  <a:gd name="T10" fmla="*/ 78 w 78"/>
                  <a:gd name="T11" fmla="*/ 216 h 216"/>
                </a:gdLst>
                <a:ahLst/>
                <a:cxnLst>
                  <a:cxn ang="0">
                    <a:pos x="T0" y="T1"/>
                  </a:cxn>
                  <a:cxn ang="0">
                    <a:pos x="T2" y="T3"/>
                  </a:cxn>
                  <a:cxn ang="0">
                    <a:pos x="T4" y="T5"/>
                  </a:cxn>
                  <a:cxn ang="0">
                    <a:pos x="T6" y="T7"/>
                  </a:cxn>
                  <a:cxn ang="0">
                    <a:pos x="T8" y="T9"/>
                  </a:cxn>
                  <a:cxn ang="0">
                    <a:pos x="T10" y="T11"/>
                  </a:cxn>
                </a:cxnLst>
                <a:rect l="0" t="0" r="r" b="b"/>
                <a:pathLst>
                  <a:path w="78" h="216">
                    <a:moveTo>
                      <a:pt x="78" y="216"/>
                    </a:moveTo>
                    <a:lnTo>
                      <a:pt x="0" y="216"/>
                    </a:lnTo>
                    <a:lnTo>
                      <a:pt x="78" y="3"/>
                    </a:lnTo>
                    <a:lnTo>
                      <a:pt x="78" y="0"/>
                    </a:lnTo>
                    <a:lnTo>
                      <a:pt x="78" y="0"/>
                    </a:lnTo>
                    <a:lnTo>
                      <a:pt x="78" y="216"/>
                    </a:lnTo>
                    <a:close/>
                  </a:path>
                </a:pathLst>
              </a:custGeom>
              <a:solidFill>
                <a:schemeClr val="tx1">
                  <a:lumMod val="50000"/>
                  <a:lumOff val="50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grpSp>
        <p:nvGrpSpPr>
          <p:cNvPr id="80" name="Group 79"/>
          <p:cNvGrpSpPr/>
          <p:nvPr/>
        </p:nvGrpSpPr>
        <p:grpSpPr>
          <a:xfrm>
            <a:off x="7116870" y="4391256"/>
            <a:ext cx="1021891" cy="2466745"/>
            <a:chOff x="7670800" y="4299631"/>
            <a:chExt cx="1576388" cy="3805245"/>
          </a:xfrm>
        </p:grpSpPr>
        <p:sp>
          <p:nvSpPr>
            <p:cNvPr id="56" name="Rectangle 51"/>
            <p:cNvSpPr>
              <a:spLocks noChangeArrowheads="1"/>
            </p:cNvSpPr>
            <p:nvPr/>
          </p:nvSpPr>
          <p:spPr bwMode="auto">
            <a:xfrm>
              <a:off x="7670800" y="5506131"/>
              <a:ext cx="1576388" cy="2598745"/>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nvGrpSpPr>
            <p:cNvPr id="71" name="Group 70"/>
            <p:cNvGrpSpPr/>
            <p:nvPr/>
          </p:nvGrpSpPr>
          <p:grpSpPr>
            <a:xfrm>
              <a:off x="7670800" y="4299631"/>
              <a:ext cx="1576388" cy="1206500"/>
              <a:chOff x="7670800" y="4299631"/>
              <a:chExt cx="1576388" cy="1206500"/>
            </a:xfrm>
          </p:grpSpPr>
          <p:sp>
            <p:nvSpPr>
              <p:cNvPr id="57" name="Freeform 52"/>
              <p:cNvSpPr>
                <a:spLocks/>
              </p:cNvSpPr>
              <p:nvPr/>
            </p:nvSpPr>
            <p:spPr bwMode="auto">
              <a:xfrm>
                <a:off x="7670800" y="4299631"/>
                <a:ext cx="1576388" cy="1206500"/>
              </a:xfrm>
              <a:custGeom>
                <a:avLst/>
                <a:gdLst>
                  <a:gd name="T0" fmla="*/ 993 w 993"/>
                  <a:gd name="T1" fmla="*/ 760 h 760"/>
                  <a:gd name="T2" fmla="*/ 497 w 993"/>
                  <a:gd name="T3" fmla="*/ 0 h 760"/>
                  <a:gd name="T4" fmla="*/ 0 w 993"/>
                  <a:gd name="T5" fmla="*/ 760 h 760"/>
                  <a:gd name="T6" fmla="*/ 993 w 993"/>
                  <a:gd name="T7" fmla="*/ 760 h 760"/>
                </a:gdLst>
                <a:ahLst/>
                <a:cxnLst>
                  <a:cxn ang="0">
                    <a:pos x="T0" y="T1"/>
                  </a:cxn>
                  <a:cxn ang="0">
                    <a:pos x="T2" y="T3"/>
                  </a:cxn>
                  <a:cxn ang="0">
                    <a:pos x="T4" y="T5"/>
                  </a:cxn>
                  <a:cxn ang="0">
                    <a:pos x="T6" y="T7"/>
                  </a:cxn>
                </a:cxnLst>
                <a:rect l="0" t="0" r="r" b="b"/>
                <a:pathLst>
                  <a:path w="993" h="760">
                    <a:moveTo>
                      <a:pt x="993" y="760"/>
                    </a:moveTo>
                    <a:lnTo>
                      <a:pt x="497" y="0"/>
                    </a:lnTo>
                    <a:lnTo>
                      <a:pt x="0" y="760"/>
                    </a:lnTo>
                    <a:lnTo>
                      <a:pt x="993" y="760"/>
                    </a:lnTo>
                    <a:close/>
                  </a:path>
                </a:pathLst>
              </a:custGeom>
              <a:solidFill>
                <a:schemeClr val="bg1">
                  <a:lumMod val="7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58" name="Freeform 53"/>
              <p:cNvSpPr>
                <a:spLocks/>
              </p:cNvSpPr>
              <p:nvPr/>
            </p:nvSpPr>
            <p:spPr bwMode="auto">
              <a:xfrm>
                <a:off x="8451850" y="4299631"/>
                <a:ext cx="442913" cy="1206500"/>
              </a:xfrm>
              <a:custGeom>
                <a:avLst/>
                <a:gdLst>
                  <a:gd name="T0" fmla="*/ 279 w 279"/>
                  <a:gd name="T1" fmla="*/ 760 h 760"/>
                  <a:gd name="T2" fmla="*/ 5 w 279"/>
                  <a:gd name="T3" fmla="*/ 0 h 760"/>
                  <a:gd name="T4" fmla="*/ 5 w 279"/>
                  <a:gd name="T5" fmla="*/ 0 h 760"/>
                  <a:gd name="T6" fmla="*/ 0 w 279"/>
                  <a:gd name="T7" fmla="*/ 760 h 760"/>
                  <a:gd name="T8" fmla="*/ 279 w 279"/>
                  <a:gd name="T9" fmla="*/ 760 h 760"/>
                </a:gdLst>
                <a:ahLst/>
                <a:cxnLst>
                  <a:cxn ang="0">
                    <a:pos x="T0" y="T1"/>
                  </a:cxn>
                  <a:cxn ang="0">
                    <a:pos x="T2" y="T3"/>
                  </a:cxn>
                  <a:cxn ang="0">
                    <a:pos x="T4" y="T5"/>
                  </a:cxn>
                  <a:cxn ang="0">
                    <a:pos x="T6" y="T7"/>
                  </a:cxn>
                  <a:cxn ang="0">
                    <a:pos x="T8" y="T9"/>
                  </a:cxn>
                </a:cxnLst>
                <a:rect l="0" t="0" r="r" b="b"/>
                <a:pathLst>
                  <a:path w="279" h="760">
                    <a:moveTo>
                      <a:pt x="279" y="760"/>
                    </a:moveTo>
                    <a:lnTo>
                      <a:pt x="5" y="0"/>
                    </a:lnTo>
                    <a:lnTo>
                      <a:pt x="5" y="0"/>
                    </a:lnTo>
                    <a:lnTo>
                      <a:pt x="0" y="760"/>
                    </a:lnTo>
                    <a:lnTo>
                      <a:pt x="279" y="760"/>
                    </a:lnTo>
                    <a:close/>
                  </a:path>
                </a:pathLst>
              </a:custGeom>
              <a:solidFill>
                <a:schemeClr val="bg1">
                  <a:lumMod val="8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59" name="Freeform 54"/>
              <p:cNvSpPr>
                <a:spLocks/>
              </p:cNvSpPr>
              <p:nvPr/>
            </p:nvSpPr>
            <p:spPr bwMode="auto">
              <a:xfrm>
                <a:off x="8020050" y="4299631"/>
                <a:ext cx="439738" cy="1206500"/>
              </a:xfrm>
              <a:custGeom>
                <a:avLst/>
                <a:gdLst>
                  <a:gd name="T0" fmla="*/ 272 w 277"/>
                  <a:gd name="T1" fmla="*/ 760 h 760"/>
                  <a:gd name="T2" fmla="*/ 277 w 277"/>
                  <a:gd name="T3" fmla="*/ 0 h 760"/>
                  <a:gd name="T4" fmla="*/ 277 w 277"/>
                  <a:gd name="T5" fmla="*/ 3 h 760"/>
                  <a:gd name="T6" fmla="*/ 0 w 277"/>
                  <a:gd name="T7" fmla="*/ 760 h 760"/>
                  <a:gd name="T8" fmla="*/ 272 w 277"/>
                  <a:gd name="T9" fmla="*/ 760 h 760"/>
                </a:gdLst>
                <a:ahLst/>
                <a:cxnLst>
                  <a:cxn ang="0">
                    <a:pos x="T0" y="T1"/>
                  </a:cxn>
                  <a:cxn ang="0">
                    <a:pos x="T2" y="T3"/>
                  </a:cxn>
                  <a:cxn ang="0">
                    <a:pos x="T4" y="T5"/>
                  </a:cxn>
                  <a:cxn ang="0">
                    <a:pos x="T6" y="T7"/>
                  </a:cxn>
                  <a:cxn ang="0">
                    <a:pos x="T8" y="T9"/>
                  </a:cxn>
                </a:cxnLst>
                <a:rect l="0" t="0" r="r" b="b"/>
                <a:pathLst>
                  <a:path w="277" h="760">
                    <a:moveTo>
                      <a:pt x="272" y="760"/>
                    </a:moveTo>
                    <a:lnTo>
                      <a:pt x="277" y="0"/>
                    </a:lnTo>
                    <a:lnTo>
                      <a:pt x="277" y="3"/>
                    </a:lnTo>
                    <a:lnTo>
                      <a:pt x="0" y="760"/>
                    </a:lnTo>
                    <a:lnTo>
                      <a:pt x="272" y="760"/>
                    </a:lnTo>
                    <a:close/>
                  </a:path>
                </a:pathLst>
              </a:custGeom>
              <a:solidFill>
                <a:schemeClr val="bg1">
                  <a:lumMod val="9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60" name="Freeform 55"/>
              <p:cNvSpPr>
                <a:spLocks/>
              </p:cNvSpPr>
              <p:nvPr/>
            </p:nvSpPr>
            <p:spPr bwMode="auto">
              <a:xfrm>
                <a:off x="8234363" y="4299631"/>
                <a:ext cx="449263" cy="342900"/>
              </a:xfrm>
              <a:custGeom>
                <a:avLst/>
                <a:gdLst>
                  <a:gd name="T0" fmla="*/ 0 w 283"/>
                  <a:gd name="T1" fmla="*/ 216 h 216"/>
                  <a:gd name="T2" fmla="*/ 142 w 283"/>
                  <a:gd name="T3" fmla="*/ 0 h 216"/>
                  <a:gd name="T4" fmla="*/ 283 w 283"/>
                  <a:gd name="T5" fmla="*/ 216 h 216"/>
                  <a:gd name="T6" fmla="*/ 0 w 283"/>
                  <a:gd name="T7" fmla="*/ 216 h 216"/>
                </a:gdLst>
                <a:ahLst/>
                <a:cxnLst>
                  <a:cxn ang="0">
                    <a:pos x="T0" y="T1"/>
                  </a:cxn>
                  <a:cxn ang="0">
                    <a:pos x="T2" y="T3"/>
                  </a:cxn>
                  <a:cxn ang="0">
                    <a:pos x="T4" y="T5"/>
                  </a:cxn>
                  <a:cxn ang="0">
                    <a:pos x="T6" y="T7"/>
                  </a:cxn>
                </a:cxnLst>
                <a:rect l="0" t="0" r="r" b="b"/>
                <a:pathLst>
                  <a:path w="283" h="216">
                    <a:moveTo>
                      <a:pt x="0" y="216"/>
                    </a:moveTo>
                    <a:lnTo>
                      <a:pt x="142" y="0"/>
                    </a:lnTo>
                    <a:lnTo>
                      <a:pt x="283" y="216"/>
                    </a:lnTo>
                    <a:lnTo>
                      <a:pt x="0" y="216"/>
                    </a:lnTo>
                    <a:close/>
                  </a:path>
                </a:pathLst>
              </a:custGeom>
              <a:solidFill>
                <a:schemeClr val="tx1"/>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61" name="Freeform 56"/>
              <p:cNvSpPr>
                <a:spLocks/>
              </p:cNvSpPr>
              <p:nvPr/>
            </p:nvSpPr>
            <p:spPr bwMode="auto">
              <a:xfrm>
                <a:off x="8334375" y="4299631"/>
                <a:ext cx="249238" cy="342900"/>
              </a:xfrm>
              <a:custGeom>
                <a:avLst/>
                <a:gdLst>
                  <a:gd name="T0" fmla="*/ 157 w 157"/>
                  <a:gd name="T1" fmla="*/ 216 h 216"/>
                  <a:gd name="T2" fmla="*/ 0 w 157"/>
                  <a:gd name="T3" fmla="*/ 216 h 216"/>
                  <a:gd name="T4" fmla="*/ 79 w 157"/>
                  <a:gd name="T5" fmla="*/ 3 h 216"/>
                  <a:gd name="T6" fmla="*/ 79 w 157"/>
                  <a:gd name="T7" fmla="*/ 0 h 216"/>
                  <a:gd name="T8" fmla="*/ 79 w 157"/>
                  <a:gd name="T9" fmla="*/ 0 h 216"/>
                  <a:gd name="T10" fmla="*/ 157 w 157"/>
                  <a:gd name="T11" fmla="*/ 216 h 216"/>
                </a:gdLst>
                <a:ahLst/>
                <a:cxnLst>
                  <a:cxn ang="0">
                    <a:pos x="T0" y="T1"/>
                  </a:cxn>
                  <a:cxn ang="0">
                    <a:pos x="T2" y="T3"/>
                  </a:cxn>
                  <a:cxn ang="0">
                    <a:pos x="T4" y="T5"/>
                  </a:cxn>
                  <a:cxn ang="0">
                    <a:pos x="T6" y="T7"/>
                  </a:cxn>
                  <a:cxn ang="0">
                    <a:pos x="T8" y="T9"/>
                  </a:cxn>
                  <a:cxn ang="0">
                    <a:pos x="T10" y="T11"/>
                  </a:cxn>
                </a:cxnLst>
                <a:rect l="0" t="0" r="r" b="b"/>
                <a:pathLst>
                  <a:path w="157" h="216">
                    <a:moveTo>
                      <a:pt x="157" y="216"/>
                    </a:moveTo>
                    <a:lnTo>
                      <a:pt x="0" y="216"/>
                    </a:lnTo>
                    <a:lnTo>
                      <a:pt x="79" y="3"/>
                    </a:lnTo>
                    <a:lnTo>
                      <a:pt x="79" y="0"/>
                    </a:lnTo>
                    <a:lnTo>
                      <a:pt x="79" y="0"/>
                    </a:lnTo>
                    <a:lnTo>
                      <a:pt x="157" y="216"/>
                    </a:lnTo>
                    <a:close/>
                  </a:path>
                </a:pathLst>
              </a:custGeom>
              <a:solidFill>
                <a:schemeClr val="tx1">
                  <a:lumMod val="75000"/>
                  <a:lumOff val="2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62" name="Freeform 57"/>
              <p:cNvSpPr>
                <a:spLocks/>
              </p:cNvSpPr>
              <p:nvPr/>
            </p:nvSpPr>
            <p:spPr bwMode="auto">
              <a:xfrm>
                <a:off x="8334375" y="4299631"/>
                <a:ext cx="125413" cy="342900"/>
              </a:xfrm>
              <a:custGeom>
                <a:avLst/>
                <a:gdLst>
                  <a:gd name="T0" fmla="*/ 76 w 79"/>
                  <a:gd name="T1" fmla="*/ 216 h 216"/>
                  <a:gd name="T2" fmla="*/ 0 w 79"/>
                  <a:gd name="T3" fmla="*/ 216 h 216"/>
                  <a:gd name="T4" fmla="*/ 79 w 79"/>
                  <a:gd name="T5" fmla="*/ 3 h 216"/>
                  <a:gd name="T6" fmla="*/ 79 w 79"/>
                  <a:gd name="T7" fmla="*/ 0 h 216"/>
                  <a:gd name="T8" fmla="*/ 79 w 79"/>
                  <a:gd name="T9" fmla="*/ 0 h 216"/>
                  <a:gd name="T10" fmla="*/ 76 w 79"/>
                  <a:gd name="T11" fmla="*/ 216 h 216"/>
                </a:gdLst>
                <a:ahLst/>
                <a:cxnLst>
                  <a:cxn ang="0">
                    <a:pos x="T0" y="T1"/>
                  </a:cxn>
                  <a:cxn ang="0">
                    <a:pos x="T2" y="T3"/>
                  </a:cxn>
                  <a:cxn ang="0">
                    <a:pos x="T4" y="T5"/>
                  </a:cxn>
                  <a:cxn ang="0">
                    <a:pos x="T6" y="T7"/>
                  </a:cxn>
                  <a:cxn ang="0">
                    <a:pos x="T8" y="T9"/>
                  </a:cxn>
                  <a:cxn ang="0">
                    <a:pos x="T10" y="T11"/>
                  </a:cxn>
                </a:cxnLst>
                <a:rect l="0" t="0" r="r" b="b"/>
                <a:pathLst>
                  <a:path w="79" h="216">
                    <a:moveTo>
                      <a:pt x="76" y="216"/>
                    </a:moveTo>
                    <a:lnTo>
                      <a:pt x="0" y="216"/>
                    </a:lnTo>
                    <a:lnTo>
                      <a:pt x="79" y="3"/>
                    </a:lnTo>
                    <a:lnTo>
                      <a:pt x="79" y="0"/>
                    </a:lnTo>
                    <a:lnTo>
                      <a:pt x="79" y="0"/>
                    </a:lnTo>
                    <a:lnTo>
                      <a:pt x="76" y="216"/>
                    </a:lnTo>
                    <a:close/>
                  </a:path>
                </a:pathLst>
              </a:custGeom>
              <a:solidFill>
                <a:schemeClr val="tx1">
                  <a:lumMod val="50000"/>
                  <a:lumOff val="50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grpSp>
        <p:nvGrpSpPr>
          <p:cNvPr id="81" name="Group 80"/>
          <p:cNvGrpSpPr/>
          <p:nvPr/>
        </p:nvGrpSpPr>
        <p:grpSpPr>
          <a:xfrm>
            <a:off x="8138763" y="4391256"/>
            <a:ext cx="1019833" cy="2466745"/>
            <a:chOff x="9247188" y="4299631"/>
            <a:chExt cx="1573213" cy="3805245"/>
          </a:xfrm>
        </p:grpSpPr>
        <p:sp>
          <p:nvSpPr>
            <p:cNvPr id="63" name="Rectangle 58"/>
            <p:cNvSpPr>
              <a:spLocks noChangeArrowheads="1"/>
            </p:cNvSpPr>
            <p:nvPr/>
          </p:nvSpPr>
          <p:spPr bwMode="auto">
            <a:xfrm>
              <a:off x="9247188" y="5506131"/>
              <a:ext cx="1573213" cy="2598745"/>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nvGrpSpPr>
            <p:cNvPr id="70" name="Group 69"/>
            <p:cNvGrpSpPr/>
            <p:nvPr/>
          </p:nvGrpSpPr>
          <p:grpSpPr>
            <a:xfrm>
              <a:off x="9247188" y="4299631"/>
              <a:ext cx="1573213" cy="1206500"/>
              <a:chOff x="9247188" y="4299631"/>
              <a:chExt cx="1573213" cy="1206500"/>
            </a:xfrm>
          </p:grpSpPr>
          <p:sp>
            <p:nvSpPr>
              <p:cNvPr id="64" name="Freeform 59"/>
              <p:cNvSpPr>
                <a:spLocks/>
              </p:cNvSpPr>
              <p:nvPr/>
            </p:nvSpPr>
            <p:spPr bwMode="auto">
              <a:xfrm>
                <a:off x="9247188" y="4299631"/>
                <a:ext cx="1573213" cy="1206500"/>
              </a:xfrm>
              <a:custGeom>
                <a:avLst/>
                <a:gdLst>
                  <a:gd name="T0" fmla="*/ 991 w 991"/>
                  <a:gd name="T1" fmla="*/ 760 h 760"/>
                  <a:gd name="T2" fmla="*/ 494 w 991"/>
                  <a:gd name="T3" fmla="*/ 0 h 760"/>
                  <a:gd name="T4" fmla="*/ 0 w 991"/>
                  <a:gd name="T5" fmla="*/ 760 h 760"/>
                  <a:gd name="T6" fmla="*/ 991 w 991"/>
                  <a:gd name="T7" fmla="*/ 760 h 760"/>
                </a:gdLst>
                <a:ahLst/>
                <a:cxnLst>
                  <a:cxn ang="0">
                    <a:pos x="T0" y="T1"/>
                  </a:cxn>
                  <a:cxn ang="0">
                    <a:pos x="T2" y="T3"/>
                  </a:cxn>
                  <a:cxn ang="0">
                    <a:pos x="T4" y="T5"/>
                  </a:cxn>
                  <a:cxn ang="0">
                    <a:pos x="T6" y="T7"/>
                  </a:cxn>
                </a:cxnLst>
                <a:rect l="0" t="0" r="r" b="b"/>
                <a:pathLst>
                  <a:path w="991" h="760">
                    <a:moveTo>
                      <a:pt x="991" y="760"/>
                    </a:moveTo>
                    <a:lnTo>
                      <a:pt x="494" y="0"/>
                    </a:lnTo>
                    <a:lnTo>
                      <a:pt x="0" y="760"/>
                    </a:lnTo>
                    <a:lnTo>
                      <a:pt x="991" y="760"/>
                    </a:lnTo>
                    <a:close/>
                  </a:path>
                </a:pathLst>
              </a:custGeom>
              <a:solidFill>
                <a:schemeClr val="bg1">
                  <a:lumMod val="7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65" name="Freeform 60"/>
              <p:cNvSpPr>
                <a:spLocks/>
              </p:cNvSpPr>
              <p:nvPr/>
            </p:nvSpPr>
            <p:spPr bwMode="auto">
              <a:xfrm>
                <a:off x="10028238" y="4299631"/>
                <a:ext cx="442913" cy="1206500"/>
              </a:xfrm>
              <a:custGeom>
                <a:avLst/>
                <a:gdLst>
                  <a:gd name="T0" fmla="*/ 279 w 279"/>
                  <a:gd name="T1" fmla="*/ 760 h 760"/>
                  <a:gd name="T2" fmla="*/ 2 w 279"/>
                  <a:gd name="T3" fmla="*/ 0 h 760"/>
                  <a:gd name="T4" fmla="*/ 2 w 279"/>
                  <a:gd name="T5" fmla="*/ 0 h 760"/>
                  <a:gd name="T6" fmla="*/ 0 w 279"/>
                  <a:gd name="T7" fmla="*/ 760 h 760"/>
                  <a:gd name="T8" fmla="*/ 279 w 279"/>
                  <a:gd name="T9" fmla="*/ 760 h 760"/>
                </a:gdLst>
                <a:ahLst/>
                <a:cxnLst>
                  <a:cxn ang="0">
                    <a:pos x="T0" y="T1"/>
                  </a:cxn>
                  <a:cxn ang="0">
                    <a:pos x="T2" y="T3"/>
                  </a:cxn>
                  <a:cxn ang="0">
                    <a:pos x="T4" y="T5"/>
                  </a:cxn>
                  <a:cxn ang="0">
                    <a:pos x="T6" y="T7"/>
                  </a:cxn>
                  <a:cxn ang="0">
                    <a:pos x="T8" y="T9"/>
                  </a:cxn>
                </a:cxnLst>
                <a:rect l="0" t="0" r="r" b="b"/>
                <a:pathLst>
                  <a:path w="279" h="760">
                    <a:moveTo>
                      <a:pt x="279" y="760"/>
                    </a:moveTo>
                    <a:lnTo>
                      <a:pt x="2" y="0"/>
                    </a:lnTo>
                    <a:lnTo>
                      <a:pt x="2" y="0"/>
                    </a:lnTo>
                    <a:lnTo>
                      <a:pt x="0" y="760"/>
                    </a:lnTo>
                    <a:lnTo>
                      <a:pt x="279" y="760"/>
                    </a:lnTo>
                    <a:close/>
                  </a:path>
                </a:pathLst>
              </a:custGeom>
              <a:solidFill>
                <a:schemeClr val="bg1">
                  <a:lumMod val="8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66" name="Freeform 61"/>
              <p:cNvSpPr>
                <a:spLocks/>
              </p:cNvSpPr>
              <p:nvPr/>
            </p:nvSpPr>
            <p:spPr bwMode="auto">
              <a:xfrm>
                <a:off x="9596438" y="4299631"/>
                <a:ext cx="434975" cy="1206500"/>
              </a:xfrm>
              <a:custGeom>
                <a:avLst/>
                <a:gdLst>
                  <a:gd name="T0" fmla="*/ 272 w 274"/>
                  <a:gd name="T1" fmla="*/ 760 h 760"/>
                  <a:gd name="T2" fmla="*/ 274 w 274"/>
                  <a:gd name="T3" fmla="*/ 0 h 760"/>
                  <a:gd name="T4" fmla="*/ 274 w 274"/>
                  <a:gd name="T5" fmla="*/ 3 h 760"/>
                  <a:gd name="T6" fmla="*/ 0 w 274"/>
                  <a:gd name="T7" fmla="*/ 760 h 760"/>
                  <a:gd name="T8" fmla="*/ 272 w 274"/>
                  <a:gd name="T9" fmla="*/ 760 h 760"/>
                </a:gdLst>
                <a:ahLst/>
                <a:cxnLst>
                  <a:cxn ang="0">
                    <a:pos x="T0" y="T1"/>
                  </a:cxn>
                  <a:cxn ang="0">
                    <a:pos x="T2" y="T3"/>
                  </a:cxn>
                  <a:cxn ang="0">
                    <a:pos x="T4" y="T5"/>
                  </a:cxn>
                  <a:cxn ang="0">
                    <a:pos x="T6" y="T7"/>
                  </a:cxn>
                  <a:cxn ang="0">
                    <a:pos x="T8" y="T9"/>
                  </a:cxn>
                </a:cxnLst>
                <a:rect l="0" t="0" r="r" b="b"/>
                <a:pathLst>
                  <a:path w="274" h="760">
                    <a:moveTo>
                      <a:pt x="272" y="760"/>
                    </a:moveTo>
                    <a:lnTo>
                      <a:pt x="274" y="0"/>
                    </a:lnTo>
                    <a:lnTo>
                      <a:pt x="274" y="3"/>
                    </a:lnTo>
                    <a:lnTo>
                      <a:pt x="0" y="760"/>
                    </a:lnTo>
                    <a:lnTo>
                      <a:pt x="272" y="760"/>
                    </a:lnTo>
                    <a:close/>
                  </a:path>
                </a:pathLst>
              </a:custGeom>
              <a:solidFill>
                <a:schemeClr val="bg1">
                  <a:lumMod val="9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67" name="Freeform 62"/>
              <p:cNvSpPr>
                <a:spLocks/>
              </p:cNvSpPr>
              <p:nvPr/>
            </p:nvSpPr>
            <p:spPr bwMode="auto">
              <a:xfrm>
                <a:off x="9810750" y="4299631"/>
                <a:ext cx="446088" cy="342900"/>
              </a:xfrm>
              <a:custGeom>
                <a:avLst/>
                <a:gdLst>
                  <a:gd name="T0" fmla="*/ 0 w 281"/>
                  <a:gd name="T1" fmla="*/ 216 h 216"/>
                  <a:gd name="T2" fmla="*/ 139 w 281"/>
                  <a:gd name="T3" fmla="*/ 0 h 216"/>
                  <a:gd name="T4" fmla="*/ 281 w 281"/>
                  <a:gd name="T5" fmla="*/ 216 h 216"/>
                  <a:gd name="T6" fmla="*/ 0 w 281"/>
                  <a:gd name="T7" fmla="*/ 216 h 216"/>
                </a:gdLst>
                <a:ahLst/>
                <a:cxnLst>
                  <a:cxn ang="0">
                    <a:pos x="T0" y="T1"/>
                  </a:cxn>
                  <a:cxn ang="0">
                    <a:pos x="T2" y="T3"/>
                  </a:cxn>
                  <a:cxn ang="0">
                    <a:pos x="T4" y="T5"/>
                  </a:cxn>
                  <a:cxn ang="0">
                    <a:pos x="T6" y="T7"/>
                  </a:cxn>
                </a:cxnLst>
                <a:rect l="0" t="0" r="r" b="b"/>
                <a:pathLst>
                  <a:path w="281" h="216">
                    <a:moveTo>
                      <a:pt x="0" y="216"/>
                    </a:moveTo>
                    <a:lnTo>
                      <a:pt x="139" y="0"/>
                    </a:lnTo>
                    <a:lnTo>
                      <a:pt x="281" y="216"/>
                    </a:lnTo>
                    <a:lnTo>
                      <a:pt x="0" y="216"/>
                    </a:lnTo>
                    <a:close/>
                  </a:path>
                </a:pathLst>
              </a:custGeom>
              <a:solidFill>
                <a:schemeClr val="tx1"/>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68" name="Freeform 63"/>
              <p:cNvSpPr>
                <a:spLocks/>
              </p:cNvSpPr>
              <p:nvPr/>
            </p:nvSpPr>
            <p:spPr bwMode="auto">
              <a:xfrm>
                <a:off x="9907588" y="4299631"/>
                <a:ext cx="247650" cy="342900"/>
              </a:xfrm>
              <a:custGeom>
                <a:avLst/>
                <a:gdLst>
                  <a:gd name="T0" fmla="*/ 156 w 156"/>
                  <a:gd name="T1" fmla="*/ 216 h 216"/>
                  <a:gd name="T2" fmla="*/ 0 w 156"/>
                  <a:gd name="T3" fmla="*/ 216 h 216"/>
                  <a:gd name="T4" fmla="*/ 78 w 156"/>
                  <a:gd name="T5" fmla="*/ 3 h 216"/>
                  <a:gd name="T6" fmla="*/ 78 w 156"/>
                  <a:gd name="T7" fmla="*/ 0 h 216"/>
                  <a:gd name="T8" fmla="*/ 78 w 156"/>
                  <a:gd name="T9" fmla="*/ 0 h 216"/>
                  <a:gd name="T10" fmla="*/ 156 w 156"/>
                  <a:gd name="T11" fmla="*/ 216 h 216"/>
                </a:gdLst>
                <a:ahLst/>
                <a:cxnLst>
                  <a:cxn ang="0">
                    <a:pos x="T0" y="T1"/>
                  </a:cxn>
                  <a:cxn ang="0">
                    <a:pos x="T2" y="T3"/>
                  </a:cxn>
                  <a:cxn ang="0">
                    <a:pos x="T4" y="T5"/>
                  </a:cxn>
                  <a:cxn ang="0">
                    <a:pos x="T6" y="T7"/>
                  </a:cxn>
                  <a:cxn ang="0">
                    <a:pos x="T8" y="T9"/>
                  </a:cxn>
                  <a:cxn ang="0">
                    <a:pos x="T10" y="T11"/>
                  </a:cxn>
                </a:cxnLst>
                <a:rect l="0" t="0" r="r" b="b"/>
                <a:pathLst>
                  <a:path w="156" h="216">
                    <a:moveTo>
                      <a:pt x="156" y="216"/>
                    </a:moveTo>
                    <a:lnTo>
                      <a:pt x="0" y="216"/>
                    </a:lnTo>
                    <a:lnTo>
                      <a:pt x="78" y="3"/>
                    </a:lnTo>
                    <a:lnTo>
                      <a:pt x="78" y="0"/>
                    </a:lnTo>
                    <a:lnTo>
                      <a:pt x="78" y="0"/>
                    </a:lnTo>
                    <a:lnTo>
                      <a:pt x="156" y="216"/>
                    </a:lnTo>
                    <a:close/>
                  </a:path>
                </a:pathLst>
              </a:custGeom>
              <a:solidFill>
                <a:schemeClr val="tx1">
                  <a:lumMod val="75000"/>
                  <a:lumOff val="2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69" name="Freeform 64"/>
              <p:cNvSpPr>
                <a:spLocks/>
              </p:cNvSpPr>
              <p:nvPr/>
            </p:nvSpPr>
            <p:spPr bwMode="auto">
              <a:xfrm>
                <a:off x="9907588" y="4299631"/>
                <a:ext cx="123825" cy="342900"/>
              </a:xfrm>
              <a:custGeom>
                <a:avLst/>
                <a:gdLst>
                  <a:gd name="T0" fmla="*/ 78 w 78"/>
                  <a:gd name="T1" fmla="*/ 216 h 216"/>
                  <a:gd name="T2" fmla="*/ 0 w 78"/>
                  <a:gd name="T3" fmla="*/ 216 h 216"/>
                  <a:gd name="T4" fmla="*/ 78 w 78"/>
                  <a:gd name="T5" fmla="*/ 3 h 216"/>
                  <a:gd name="T6" fmla="*/ 78 w 78"/>
                  <a:gd name="T7" fmla="*/ 0 h 216"/>
                  <a:gd name="T8" fmla="*/ 78 w 78"/>
                  <a:gd name="T9" fmla="*/ 0 h 216"/>
                  <a:gd name="T10" fmla="*/ 78 w 78"/>
                  <a:gd name="T11" fmla="*/ 216 h 216"/>
                </a:gdLst>
                <a:ahLst/>
                <a:cxnLst>
                  <a:cxn ang="0">
                    <a:pos x="T0" y="T1"/>
                  </a:cxn>
                  <a:cxn ang="0">
                    <a:pos x="T2" y="T3"/>
                  </a:cxn>
                  <a:cxn ang="0">
                    <a:pos x="T4" y="T5"/>
                  </a:cxn>
                  <a:cxn ang="0">
                    <a:pos x="T6" y="T7"/>
                  </a:cxn>
                  <a:cxn ang="0">
                    <a:pos x="T8" y="T9"/>
                  </a:cxn>
                  <a:cxn ang="0">
                    <a:pos x="T10" y="T11"/>
                  </a:cxn>
                </a:cxnLst>
                <a:rect l="0" t="0" r="r" b="b"/>
                <a:pathLst>
                  <a:path w="78" h="216">
                    <a:moveTo>
                      <a:pt x="78" y="216"/>
                    </a:moveTo>
                    <a:lnTo>
                      <a:pt x="0" y="216"/>
                    </a:lnTo>
                    <a:lnTo>
                      <a:pt x="78" y="3"/>
                    </a:lnTo>
                    <a:lnTo>
                      <a:pt x="78" y="0"/>
                    </a:lnTo>
                    <a:lnTo>
                      <a:pt x="78" y="0"/>
                    </a:lnTo>
                    <a:lnTo>
                      <a:pt x="78" y="216"/>
                    </a:lnTo>
                    <a:close/>
                  </a:path>
                </a:pathLst>
              </a:custGeom>
              <a:solidFill>
                <a:schemeClr val="tx1">
                  <a:lumMod val="50000"/>
                  <a:lumOff val="50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cxnSp>
        <p:nvCxnSpPr>
          <p:cNvPr id="145" name="Straight Connector 144"/>
          <p:cNvCxnSpPr/>
          <p:nvPr/>
        </p:nvCxnSpPr>
        <p:spPr>
          <a:xfrm flipV="1">
            <a:off x="3544876" y="3429009"/>
            <a:ext cx="0" cy="945743"/>
          </a:xfrm>
          <a:prstGeom prst="line">
            <a:avLst/>
          </a:prstGeom>
          <a:ln>
            <a:solidFill>
              <a:schemeClr val="bg1">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146" name="Straight Connector 145"/>
          <p:cNvCxnSpPr/>
          <p:nvPr/>
        </p:nvCxnSpPr>
        <p:spPr>
          <a:xfrm flipV="1">
            <a:off x="4564915" y="4050511"/>
            <a:ext cx="0" cy="324236"/>
          </a:xfrm>
          <a:prstGeom prst="line">
            <a:avLst/>
          </a:prstGeom>
          <a:ln>
            <a:solidFill>
              <a:schemeClr val="bg1">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p:nvPr/>
        </p:nvCxnSpPr>
        <p:spPr>
          <a:xfrm flipV="1">
            <a:off x="5584952" y="3429009"/>
            <a:ext cx="0" cy="945743"/>
          </a:xfrm>
          <a:prstGeom prst="line">
            <a:avLst/>
          </a:prstGeom>
          <a:ln>
            <a:solidFill>
              <a:schemeClr val="bg1">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148" name="Straight Connector 147"/>
          <p:cNvCxnSpPr/>
          <p:nvPr/>
        </p:nvCxnSpPr>
        <p:spPr>
          <a:xfrm flipV="1">
            <a:off x="6604991" y="4050511"/>
            <a:ext cx="0" cy="324236"/>
          </a:xfrm>
          <a:prstGeom prst="line">
            <a:avLst/>
          </a:prstGeom>
          <a:ln>
            <a:solidFill>
              <a:schemeClr val="bg1">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149" name="Straight Connector 148"/>
          <p:cNvCxnSpPr/>
          <p:nvPr/>
        </p:nvCxnSpPr>
        <p:spPr>
          <a:xfrm flipV="1">
            <a:off x="7625029" y="3429009"/>
            <a:ext cx="0" cy="945743"/>
          </a:xfrm>
          <a:prstGeom prst="line">
            <a:avLst/>
          </a:prstGeom>
          <a:ln>
            <a:solidFill>
              <a:schemeClr val="bg1">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150" name="Straight Connector 149"/>
          <p:cNvCxnSpPr/>
          <p:nvPr/>
        </p:nvCxnSpPr>
        <p:spPr>
          <a:xfrm flipV="1">
            <a:off x="8645067" y="4050511"/>
            <a:ext cx="0" cy="324236"/>
          </a:xfrm>
          <a:prstGeom prst="line">
            <a:avLst/>
          </a:prstGeom>
          <a:ln>
            <a:solidFill>
              <a:schemeClr val="bg1">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nvGrpSpPr>
          <p:cNvPr id="151" name="Group 150"/>
          <p:cNvGrpSpPr/>
          <p:nvPr/>
        </p:nvGrpSpPr>
        <p:grpSpPr>
          <a:xfrm>
            <a:off x="2905122" y="2278291"/>
            <a:ext cx="1279520" cy="752317"/>
            <a:chOff x="2780748" y="5207136"/>
            <a:chExt cx="1706026" cy="1003088"/>
          </a:xfrm>
        </p:grpSpPr>
        <p:sp>
          <p:nvSpPr>
            <p:cNvPr id="152" name="Title"/>
            <p:cNvSpPr txBox="1"/>
            <p:nvPr/>
          </p:nvSpPr>
          <p:spPr>
            <a:xfrm>
              <a:off x="3335382" y="5207136"/>
              <a:ext cx="596745" cy="338554"/>
            </a:xfrm>
            <a:prstGeom prst="rect">
              <a:avLst/>
            </a:prstGeom>
            <a:noFill/>
          </p:spPr>
          <p:txBody>
            <a:bodyPr wrap="none" rtlCol="0">
              <a:spAutoFit/>
            </a:bodyPr>
            <a:lstStyle/>
            <a:p>
              <a:pPr algn="ctr"/>
              <a:r>
                <a:rPr lang="id-ID" sz="1050" dirty="0">
                  <a:cs typeface="+mn-ea"/>
                  <a:sym typeface="+mn-lt"/>
                </a:rPr>
                <a:t>Idea</a:t>
              </a:r>
            </a:p>
          </p:txBody>
        </p:sp>
        <p:sp>
          <p:nvSpPr>
            <p:cNvPr id="153" name="Details"/>
            <p:cNvSpPr txBox="1"/>
            <p:nvPr/>
          </p:nvSpPr>
          <p:spPr>
            <a:xfrm>
              <a:off x="2780748" y="5522857"/>
              <a:ext cx="1706026" cy="687367"/>
            </a:xfrm>
            <a:prstGeom prst="rect">
              <a:avLst/>
            </a:prstGeom>
            <a:noFill/>
          </p:spPr>
          <p:txBody>
            <a:bodyPr wrap="square" rtlCol="0" anchor="t">
              <a:spAutoFit/>
            </a:bodyPr>
            <a:lstStyle/>
            <a:p>
              <a:pPr algn="ctr">
                <a:lnSpc>
                  <a:spcPts val="1051"/>
                </a:lnSpc>
              </a:pPr>
              <a:r>
                <a:rPr lang="en-US" sz="751" dirty="0">
                  <a:solidFill>
                    <a:schemeClr val="bg1">
                      <a:lumMod val="50000"/>
                    </a:schemeClr>
                  </a:solidFill>
                  <a:cs typeface="+mn-ea"/>
                  <a:sym typeface="+mn-lt"/>
                </a:rPr>
                <a:t>This is a sample </a:t>
              </a:r>
              <a:r>
                <a:rPr lang="en-US" sz="751" dirty="0" err="1">
                  <a:solidFill>
                    <a:schemeClr val="bg1">
                      <a:lumMod val="50000"/>
                    </a:schemeClr>
                  </a:solidFill>
                  <a:cs typeface="+mn-ea"/>
                  <a:sym typeface="+mn-lt"/>
                </a:rPr>
                <a:t>Lorem</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ipsum</a:t>
              </a:r>
              <a:r>
                <a:rPr lang="id-ID" sz="751" dirty="0">
                  <a:solidFill>
                    <a:schemeClr val="bg1">
                      <a:lumMod val="50000"/>
                    </a:schemeClr>
                  </a:solidFill>
                  <a:cs typeface="+mn-ea"/>
                  <a:sym typeface="+mn-lt"/>
                </a:rPr>
                <a:t> sit amet adipiscing elit</a:t>
              </a:r>
              <a:endParaRPr lang="en-US" sz="751" dirty="0">
                <a:solidFill>
                  <a:schemeClr val="bg1">
                    <a:lumMod val="50000"/>
                  </a:schemeClr>
                </a:solidFill>
                <a:cs typeface="+mn-ea"/>
                <a:sym typeface="+mn-lt"/>
              </a:endParaRPr>
            </a:p>
          </p:txBody>
        </p:sp>
      </p:grpSp>
      <p:grpSp>
        <p:nvGrpSpPr>
          <p:cNvPr id="154" name="Group 153"/>
          <p:cNvGrpSpPr/>
          <p:nvPr/>
        </p:nvGrpSpPr>
        <p:grpSpPr>
          <a:xfrm>
            <a:off x="3919731" y="3021734"/>
            <a:ext cx="1279520" cy="752317"/>
            <a:chOff x="3496918" y="2019236"/>
            <a:chExt cx="1706026" cy="1003088"/>
          </a:xfrm>
        </p:grpSpPr>
        <p:sp>
          <p:nvSpPr>
            <p:cNvPr id="155" name="Title"/>
            <p:cNvSpPr txBox="1"/>
            <p:nvPr/>
          </p:nvSpPr>
          <p:spPr>
            <a:xfrm>
              <a:off x="3892331" y="2019236"/>
              <a:ext cx="915208" cy="338554"/>
            </a:xfrm>
            <a:prstGeom prst="rect">
              <a:avLst/>
            </a:prstGeom>
            <a:noFill/>
          </p:spPr>
          <p:txBody>
            <a:bodyPr wrap="none" rtlCol="0">
              <a:spAutoFit/>
            </a:bodyPr>
            <a:lstStyle/>
            <a:p>
              <a:pPr algn="ctr"/>
              <a:r>
                <a:rPr lang="id-ID" sz="1050" dirty="0">
                  <a:cs typeface="+mn-ea"/>
                  <a:sym typeface="+mn-lt"/>
                </a:rPr>
                <a:t>Strategy</a:t>
              </a:r>
            </a:p>
          </p:txBody>
        </p:sp>
        <p:sp>
          <p:nvSpPr>
            <p:cNvPr id="156" name="Details"/>
            <p:cNvSpPr txBox="1"/>
            <p:nvPr/>
          </p:nvSpPr>
          <p:spPr>
            <a:xfrm>
              <a:off x="3496918" y="2334957"/>
              <a:ext cx="1706026" cy="687367"/>
            </a:xfrm>
            <a:prstGeom prst="rect">
              <a:avLst/>
            </a:prstGeom>
            <a:noFill/>
          </p:spPr>
          <p:txBody>
            <a:bodyPr wrap="square" rtlCol="0" anchor="t">
              <a:spAutoFit/>
            </a:bodyPr>
            <a:lstStyle/>
            <a:p>
              <a:pPr algn="ctr">
                <a:lnSpc>
                  <a:spcPts val="1051"/>
                </a:lnSpc>
              </a:pPr>
              <a:r>
                <a:rPr lang="en-US" sz="751" dirty="0">
                  <a:solidFill>
                    <a:schemeClr val="bg1">
                      <a:lumMod val="50000"/>
                    </a:schemeClr>
                  </a:solidFill>
                  <a:cs typeface="+mn-ea"/>
                  <a:sym typeface="+mn-lt"/>
                </a:rPr>
                <a:t>This is a sample </a:t>
              </a:r>
              <a:r>
                <a:rPr lang="en-US" sz="751" dirty="0" err="1">
                  <a:solidFill>
                    <a:schemeClr val="bg1">
                      <a:lumMod val="50000"/>
                    </a:schemeClr>
                  </a:solidFill>
                  <a:cs typeface="+mn-ea"/>
                  <a:sym typeface="+mn-lt"/>
                </a:rPr>
                <a:t>Lorem</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ipsum</a:t>
              </a:r>
              <a:r>
                <a:rPr lang="id-ID" sz="751" dirty="0">
                  <a:solidFill>
                    <a:schemeClr val="bg1">
                      <a:lumMod val="50000"/>
                    </a:schemeClr>
                  </a:solidFill>
                  <a:cs typeface="+mn-ea"/>
                  <a:sym typeface="+mn-lt"/>
                </a:rPr>
                <a:t> sit amet adipiscing elit</a:t>
              </a:r>
              <a:endParaRPr lang="en-US" sz="751" dirty="0">
                <a:solidFill>
                  <a:schemeClr val="bg1">
                    <a:lumMod val="50000"/>
                  </a:schemeClr>
                </a:solidFill>
                <a:cs typeface="+mn-ea"/>
                <a:sym typeface="+mn-lt"/>
              </a:endParaRPr>
            </a:p>
          </p:txBody>
        </p:sp>
      </p:grpSp>
      <p:grpSp>
        <p:nvGrpSpPr>
          <p:cNvPr id="157" name="Group 156"/>
          <p:cNvGrpSpPr/>
          <p:nvPr/>
        </p:nvGrpSpPr>
        <p:grpSpPr>
          <a:xfrm>
            <a:off x="4934338" y="2280556"/>
            <a:ext cx="1279520" cy="752317"/>
            <a:chOff x="5003151" y="5210159"/>
            <a:chExt cx="1706026" cy="1003088"/>
          </a:xfrm>
        </p:grpSpPr>
        <p:sp>
          <p:nvSpPr>
            <p:cNvPr id="158" name="Title"/>
            <p:cNvSpPr txBox="1"/>
            <p:nvPr/>
          </p:nvSpPr>
          <p:spPr>
            <a:xfrm>
              <a:off x="5503288" y="5210159"/>
              <a:ext cx="705749" cy="338554"/>
            </a:xfrm>
            <a:prstGeom prst="rect">
              <a:avLst/>
            </a:prstGeom>
            <a:noFill/>
          </p:spPr>
          <p:txBody>
            <a:bodyPr wrap="none" rtlCol="0">
              <a:spAutoFit/>
            </a:bodyPr>
            <a:lstStyle/>
            <a:p>
              <a:pPr algn="ctr"/>
              <a:r>
                <a:rPr lang="id-ID" sz="1050" dirty="0">
                  <a:cs typeface="+mn-ea"/>
                  <a:sym typeface="+mn-lt"/>
                </a:rPr>
                <a:t>Team</a:t>
              </a:r>
            </a:p>
          </p:txBody>
        </p:sp>
        <p:sp>
          <p:nvSpPr>
            <p:cNvPr id="159" name="Details"/>
            <p:cNvSpPr txBox="1"/>
            <p:nvPr/>
          </p:nvSpPr>
          <p:spPr>
            <a:xfrm>
              <a:off x="5003151" y="5525880"/>
              <a:ext cx="1706026" cy="687367"/>
            </a:xfrm>
            <a:prstGeom prst="rect">
              <a:avLst/>
            </a:prstGeom>
            <a:noFill/>
          </p:spPr>
          <p:txBody>
            <a:bodyPr wrap="square" rtlCol="0" anchor="t">
              <a:spAutoFit/>
            </a:bodyPr>
            <a:lstStyle/>
            <a:p>
              <a:pPr algn="ctr">
                <a:lnSpc>
                  <a:spcPts val="1051"/>
                </a:lnSpc>
              </a:pPr>
              <a:r>
                <a:rPr lang="en-US" sz="751" dirty="0">
                  <a:solidFill>
                    <a:schemeClr val="bg1">
                      <a:lumMod val="50000"/>
                    </a:schemeClr>
                  </a:solidFill>
                  <a:cs typeface="+mn-ea"/>
                  <a:sym typeface="+mn-lt"/>
                </a:rPr>
                <a:t>This is a sample </a:t>
              </a:r>
              <a:r>
                <a:rPr lang="en-US" sz="751" dirty="0" err="1">
                  <a:solidFill>
                    <a:schemeClr val="bg1">
                      <a:lumMod val="50000"/>
                    </a:schemeClr>
                  </a:solidFill>
                  <a:cs typeface="+mn-ea"/>
                  <a:sym typeface="+mn-lt"/>
                </a:rPr>
                <a:t>Lorem</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ipsum</a:t>
              </a:r>
              <a:r>
                <a:rPr lang="id-ID" sz="751" dirty="0">
                  <a:solidFill>
                    <a:schemeClr val="bg1">
                      <a:lumMod val="50000"/>
                    </a:schemeClr>
                  </a:solidFill>
                  <a:cs typeface="+mn-ea"/>
                  <a:sym typeface="+mn-lt"/>
                </a:rPr>
                <a:t> sit amet adipiscing elit</a:t>
              </a:r>
              <a:endParaRPr lang="en-US" sz="751" dirty="0">
                <a:solidFill>
                  <a:schemeClr val="bg1">
                    <a:lumMod val="50000"/>
                  </a:schemeClr>
                </a:solidFill>
                <a:cs typeface="+mn-ea"/>
                <a:sym typeface="+mn-lt"/>
              </a:endParaRPr>
            </a:p>
          </p:txBody>
        </p:sp>
      </p:grpSp>
      <p:grpSp>
        <p:nvGrpSpPr>
          <p:cNvPr id="160" name="Group 159"/>
          <p:cNvGrpSpPr/>
          <p:nvPr/>
        </p:nvGrpSpPr>
        <p:grpSpPr>
          <a:xfrm>
            <a:off x="5948947" y="3021734"/>
            <a:ext cx="1279520" cy="752317"/>
            <a:chOff x="5741123" y="2019236"/>
            <a:chExt cx="1706026" cy="1003088"/>
          </a:xfrm>
        </p:grpSpPr>
        <p:sp>
          <p:nvSpPr>
            <p:cNvPr id="161" name="Title"/>
            <p:cNvSpPr txBox="1"/>
            <p:nvPr/>
          </p:nvSpPr>
          <p:spPr>
            <a:xfrm>
              <a:off x="6161112" y="2019236"/>
              <a:ext cx="866050" cy="338554"/>
            </a:xfrm>
            <a:prstGeom prst="rect">
              <a:avLst/>
            </a:prstGeom>
            <a:noFill/>
          </p:spPr>
          <p:txBody>
            <a:bodyPr wrap="none" rtlCol="0">
              <a:spAutoFit/>
            </a:bodyPr>
            <a:lstStyle/>
            <a:p>
              <a:pPr algn="ctr"/>
              <a:r>
                <a:rPr lang="id-ID" sz="1050" dirty="0">
                  <a:cs typeface="+mn-ea"/>
                  <a:sym typeface="+mn-lt"/>
                </a:rPr>
                <a:t>Product</a:t>
              </a:r>
            </a:p>
          </p:txBody>
        </p:sp>
        <p:sp>
          <p:nvSpPr>
            <p:cNvPr id="162" name="Details"/>
            <p:cNvSpPr txBox="1"/>
            <p:nvPr/>
          </p:nvSpPr>
          <p:spPr>
            <a:xfrm>
              <a:off x="5741123" y="2334957"/>
              <a:ext cx="1706026" cy="687367"/>
            </a:xfrm>
            <a:prstGeom prst="rect">
              <a:avLst/>
            </a:prstGeom>
            <a:noFill/>
          </p:spPr>
          <p:txBody>
            <a:bodyPr wrap="square" rtlCol="0" anchor="t">
              <a:spAutoFit/>
            </a:bodyPr>
            <a:lstStyle/>
            <a:p>
              <a:pPr algn="ctr">
                <a:lnSpc>
                  <a:spcPts val="1051"/>
                </a:lnSpc>
              </a:pPr>
              <a:r>
                <a:rPr lang="en-US" sz="751" dirty="0">
                  <a:solidFill>
                    <a:schemeClr val="bg1">
                      <a:lumMod val="50000"/>
                    </a:schemeClr>
                  </a:solidFill>
                  <a:cs typeface="+mn-ea"/>
                  <a:sym typeface="+mn-lt"/>
                </a:rPr>
                <a:t>This is a sample </a:t>
              </a:r>
              <a:r>
                <a:rPr lang="en-US" sz="751" dirty="0" err="1">
                  <a:solidFill>
                    <a:schemeClr val="bg1">
                      <a:lumMod val="50000"/>
                    </a:schemeClr>
                  </a:solidFill>
                  <a:cs typeface="+mn-ea"/>
                  <a:sym typeface="+mn-lt"/>
                </a:rPr>
                <a:t>Lorem</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ipsum</a:t>
              </a:r>
              <a:r>
                <a:rPr lang="id-ID" sz="751" dirty="0">
                  <a:solidFill>
                    <a:schemeClr val="bg1">
                      <a:lumMod val="50000"/>
                    </a:schemeClr>
                  </a:solidFill>
                  <a:cs typeface="+mn-ea"/>
                  <a:sym typeface="+mn-lt"/>
                </a:rPr>
                <a:t> sit amet adipiscing elit</a:t>
              </a:r>
              <a:endParaRPr lang="en-US" sz="751" dirty="0">
                <a:solidFill>
                  <a:schemeClr val="bg1">
                    <a:lumMod val="50000"/>
                  </a:schemeClr>
                </a:solidFill>
                <a:cs typeface="+mn-ea"/>
                <a:sym typeface="+mn-lt"/>
              </a:endParaRPr>
            </a:p>
          </p:txBody>
        </p:sp>
      </p:grpSp>
      <p:grpSp>
        <p:nvGrpSpPr>
          <p:cNvPr id="163" name="Group 162"/>
          <p:cNvGrpSpPr/>
          <p:nvPr/>
        </p:nvGrpSpPr>
        <p:grpSpPr>
          <a:xfrm>
            <a:off x="6963558" y="2280556"/>
            <a:ext cx="1279520" cy="752317"/>
            <a:chOff x="7277933" y="5210159"/>
            <a:chExt cx="1706026" cy="1003088"/>
          </a:xfrm>
        </p:grpSpPr>
        <p:sp>
          <p:nvSpPr>
            <p:cNvPr id="164" name="Title"/>
            <p:cNvSpPr txBox="1"/>
            <p:nvPr/>
          </p:nvSpPr>
          <p:spPr>
            <a:xfrm>
              <a:off x="7612429" y="5210159"/>
              <a:ext cx="1037037" cy="338554"/>
            </a:xfrm>
            <a:prstGeom prst="rect">
              <a:avLst/>
            </a:prstGeom>
            <a:noFill/>
          </p:spPr>
          <p:txBody>
            <a:bodyPr wrap="none" rtlCol="0">
              <a:spAutoFit/>
            </a:bodyPr>
            <a:lstStyle/>
            <a:p>
              <a:pPr algn="ctr"/>
              <a:r>
                <a:rPr lang="id-ID" sz="1050" dirty="0">
                  <a:cs typeface="+mn-ea"/>
                  <a:sym typeface="+mn-lt"/>
                </a:rPr>
                <a:t>Marketing</a:t>
              </a:r>
            </a:p>
          </p:txBody>
        </p:sp>
        <p:sp>
          <p:nvSpPr>
            <p:cNvPr id="165" name="Details"/>
            <p:cNvSpPr txBox="1"/>
            <p:nvPr/>
          </p:nvSpPr>
          <p:spPr>
            <a:xfrm>
              <a:off x="7277933" y="5525880"/>
              <a:ext cx="1706026" cy="687367"/>
            </a:xfrm>
            <a:prstGeom prst="rect">
              <a:avLst/>
            </a:prstGeom>
            <a:noFill/>
          </p:spPr>
          <p:txBody>
            <a:bodyPr wrap="square" rtlCol="0" anchor="t">
              <a:spAutoFit/>
            </a:bodyPr>
            <a:lstStyle/>
            <a:p>
              <a:pPr algn="ctr">
                <a:lnSpc>
                  <a:spcPts val="1051"/>
                </a:lnSpc>
              </a:pPr>
              <a:r>
                <a:rPr lang="en-US" sz="751" dirty="0">
                  <a:solidFill>
                    <a:schemeClr val="bg1">
                      <a:lumMod val="50000"/>
                    </a:schemeClr>
                  </a:solidFill>
                  <a:cs typeface="+mn-ea"/>
                  <a:sym typeface="+mn-lt"/>
                </a:rPr>
                <a:t>This is a sample </a:t>
              </a:r>
              <a:r>
                <a:rPr lang="en-US" sz="751" dirty="0" err="1">
                  <a:solidFill>
                    <a:schemeClr val="bg1">
                      <a:lumMod val="50000"/>
                    </a:schemeClr>
                  </a:solidFill>
                  <a:cs typeface="+mn-ea"/>
                  <a:sym typeface="+mn-lt"/>
                </a:rPr>
                <a:t>Lorem</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ipsum</a:t>
              </a:r>
              <a:r>
                <a:rPr lang="id-ID" sz="751" dirty="0">
                  <a:solidFill>
                    <a:schemeClr val="bg1">
                      <a:lumMod val="50000"/>
                    </a:schemeClr>
                  </a:solidFill>
                  <a:cs typeface="+mn-ea"/>
                  <a:sym typeface="+mn-lt"/>
                </a:rPr>
                <a:t> sit amet adipiscing elit</a:t>
              </a:r>
              <a:endParaRPr lang="en-US" sz="751" dirty="0">
                <a:solidFill>
                  <a:schemeClr val="bg1">
                    <a:lumMod val="50000"/>
                  </a:schemeClr>
                </a:solidFill>
                <a:cs typeface="+mn-ea"/>
                <a:sym typeface="+mn-lt"/>
              </a:endParaRPr>
            </a:p>
          </p:txBody>
        </p:sp>
      </p:grpSp>
      <p:grpSp>
        <p:nvGrpSpPr>
          <p:cNvPr id="166" name="Group 165"/>
          <p:cNvGrpSpPr/>
          <p:nvPr/>
        </p:nvGrpSpPr>
        <p:grpSpPr>
          <a:xfrm>
            <a:off x="7978167" y="3021734"/>
            <a:ext cx="1279520" cy="752317"/>
            <a:chOff x="7972435" y="2019236"/>
            <a:chExt cx="1706026" cy="1003088"/>
          </a:xfrm>
        </p:grpSpPr>
        <p:sp>
          <p:nvSpPr>
            <p:cNvPr id="167" name="Title"/>
            <p:cNvSpPr txBox="1"/>
            <p:nvPr/>
          </p:nvSpPr>
          <p:spPr>
            <a:xfrm>
              <a:off x="8492885" y="2019236"/>
              <a:ext cx="665140" cy="338554"/>
            </a:xfrm>
            <a:prstGeom prst="rect">
              <a:avLst/>
            </a:prstGeom>
            <a:noFill/>
          </p:spPr>
          <p:txBody>
            <a:bodyPr wrap="none" rtlCol="0">
              <a:spAutoFit/>
            </a:bodyPr>
            <a:lstStyle/>
            <a:p>
              <a:pPr algn="ctr"/>
              <a:r>
                <a:rPr lang="id-ID" sz="1050" dirty="0">
                  <a:cs typeface="+mn-ea"/>
                  <a:sym typeface="+mn-lt"/>
                </a:rPr>
                <a:t>Profit</a:t>
              </a:r>
            </a:p>
          </p:txBody>
        </p:sp>
        <p:sp>
          <p:nvSpPr>
            <p:cNvPr id="168" name="Details"/>
            <p:cNvSpPr txBox="1"/>
            <p:nvPr/>
          </p:nvSpPr>
          <p:spPr>
            <a:xfrm>
              <a:off x="7972435" y="2334957"/>
              <a:ext cx="1706026" cy="687367"/>
            </a:xfrm>
            <a:prstGeom prst="rect">
              <a:avLst/>
            </a:prstGeom>
            <a:noFill/>
          </p:spPr>
          <p:txBody>
            <a:bodyPr wrap="square" rtlCol="0" anchor="t">
              <a:spAutoFit/>
            </a:bodyPr>
            <a:lstStyle/>
            <a:p>
              <a:pPr algn="ctr">
                <a:lnSpc>
                  <a:spcPts val="1051"/>
                </a:lnSpc>
              </a:pPr>
              <a:r>
                <a:rPr lang="en-US" sz="751" dirty="0">
                  <a:solidFill>
                    <a:schemeClr val="bg1">
                      <a:lumMod val="50000"/>
                    </a:schemeClr>
                  </a:solidFill>
                  <a:cs typeface="+mn-ea"/>
                  <a:sym typeface="+mn-lt"/>
                </a:rPr>
                <a:t>This is a sample </a:t>
              </a:r>
              <a:r>
                <a:rPr lang="en-US" sz="751" dirty="0" err="1">
                  <a:solidFill>
                    <a:schemeClr val="bg1">
                      <a:lumMod val="50000"/>
                    </a:schemeClr>
                  </a:solidFill>
                  <a:cs typeface="+mn-ea"/>
                  <a:sym typeface="+mn-lt"/>
                </a:rPr>
                <a:t>Lorem</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ipsum</a:t>
              </a:r>
              <a:r>
                <a:rPr lang="id-ID" sz="751" dirty="0">
                  <a:solidFill>
                    <a:schemeClr val="bg1">
                      <a:lumMod val="50000"/>
                    </a:schemeClr>
                  </a:solidFill>
                  <a:cs typeface="+mn-ea"/>
                  <a:sym typeface="+mn-lt"/>
                </a:rPr>
                <a:t> sit amet adipiscing elit</a:t>
              </a:r>
              <a:endParaRPr lang="en-US" sz="751" dirty="0">
                <a:solidFill>
                  <a:schemeClr val="bg1">
                    <a:lumMod val="50000"/>
                  </a:schemeClr>
                </a:solidFill>
                <a:cs typeface="+mn-ea"/>
                <a:sym typeface="+mn-lt"/>
              </a:endParaRPr>
            </a:p>
          </p:txBody>
        </p:sp>
      </p:grpSp>
      <p:grpSp>
        <p:nvGrpSpPr>
          <p:cNvPr id="84" name="Step 1"/>
          <p:cNvGrpSpPr/>
          <p:nvPr/>
        </p:nvGrpSpPr>
        <p:grpSpPr>
          <a:xfrm>
            <a:off x="3259470" y="5371711"/>
            <a:ext cx="569388" cy="695608"/>
            <a:chOff x="5750406" y="2090513"/>
            <a:chExt cx="759184" cy="927475"/>
          </a:xfrm>
        </p:grpSpPr>
        <p:sp>
          <p:nvSpPr>
            <p:cNvPr id="85" name="TextBox 84"/>
            <p:cNvSpPr txBox="1"/>
            <p:nvPr/>
          </p:nvSpPr>
          <p:spPr>
            <a:xfrm>
              <a:off x="5769643" y="2090513"/>
              <a:ext cx="720711" cy="400279"/>
            </a:xfrm>
            <a:prstGeom prst="rect">
              <a:avLst/>
            </a:prstGeom>
            <a:noFill/>
          </p:spPr>
          <p:txBody>
            <a:bodyPr wrap="none" rtlCol="0">
              <a:spAutoFit/>
            </a:bodyPr>
            <a:lstStyle/>
            <a:p>
              <a:pPr algn="ctr"/>
              <a:r>
                <a:rPr lang="en-US" sz="1351" dirty="0">
                  <a:solidFill>
                    <a:schemeClr val="bg1"/>
                  </a:solidFill>
                  <a:cs typeface="+mn-ea"/>
                  <a:sym typeface="+mn-lt"/>
                </a:rPr>
                <a:t>Step</a:t>
              </a:r>
            </a:p>
          </p:txBody>
        </p:sp>
        <p:sp>
          <p:nvSpPr>
            <p:cNvPr id="86" name="TextBox 85"/>
            <p:cNvSpPr txBox="1"/>
            <p:nvPr/>
          </p:nvSpPr>
          <p:spPr>
            <a:xfrm>
              <a:off x="5750406" y="2340882"/>
              <a:ext cx="759184" cy="677106"/>
            </a:xfrm>
            <a:prstGeom prst="rect">
              <a:avLst/>
            </a:prstGeom>
            <a:noFill/>
          </p:spPr>
          <p:txBody>
            <a:bodyPr wrap="none" rtlCol="0">
              <a:spAutoFit/>
            </a:bodyPr>
            <a:lstStyle/>
            <a:p>
              <a:pPr algn="ctr"/>
              <a:r>
                <a:rPr lang="en-US" sz="2700" b="1" dirty="0">
                  <a:solidFill>
                    <a:schemeClr val="bg1"/>
                  </a:solidFill>
                  <a:cs typeface="+mn-ea"/>
                  <a:sym typeface="+mn-lt"/>
                </a:rPr>
                <a:t>01</a:t>
              </a:r>
            </a:p>
          </p:txBody>
        </p:sp>
      </p:grpSp>
      <p:grpSp>
        <p:nvGrpSpPr>
          <p:cNvPr id="87" name="Step 2"/>
          <p:cNvGrpSpPr/>
          <p:nvPr/>
        </p:nvGrpSpPr>
        <p:grpSpPr>
          <a:xfrm>
            <a:off x="4280373" y="5371711"/>
            <a:ext cx="569388" cy="695608"/>
            <a:chOff x="5750406" y="2090513"/>
            <a:chExt cx="759184" cy="927475"/>
          </a:xfrm>
        </p:grpSpPr>
        <p:sp>
          <p:nvSpPr>
            <p:cNvPr id="88" name="TextBox 87"/>
            <p:cNvSpPr txBox="1"/>
            <p:nvPr/>
          </p:nvSpPr>
          <p:spPr>
            <a:xfrm>
              <a:off x="5769643" y="2090513"/>
              <a:ext cx="720711" cy="400279"/>
            </a:xfrm>
            <a:prstGeom prst="rect">
              <a:avLst/>
            </a:prstGeom>
            <a:noFill/>
          </p:spPr>
          <p:txBody>
            <a:bodyPr wrap="none" rtlCol="0">
              <a:spAutoFit/>
            </a:bodyPr>
            <a:lstStyle/>
            <a:p>
              <a:pPr algn="ctr"/>
              <a:r>
                <a:rPr lang="en-US" sz="1351" dirty="0">
                  <a:solidFill>
                    <a:schemeClr val="bg1"/>
                  </a:solidFill>
                  <a:cs typeface="+mn-ea"/>
                  <a:sym typeface="+mn-lt"/>
                </a:rPr>
                <a:t>Step</a:t>
              </a:r>
            </a:p>
          </p:txBody>
        </p:sp>
        <p:sp>
          <p:nvSpPr>
            <p:cNvPr id="89" name="TextBox 88"/>
            <p:cNvSpPr txBox="1"/>
            <p:nvPr/>
          </p:nvSpPr>
          <p:spPr>
            <a:xfrm>
              <a:off x="5750406" y="2340882"/>
              <a:ext cx="759184" cy="677106"/>
            </a:xfrm>
            <a:prstGeom prst="rect">
              <a:avLst/>
            </a:prstGeom>
            <a:noFill/>
          </p:spPr>
          <p:txBody>
            <a:bodyPr wrap="none" rtlCol="0">
              <a:spAutoFit/>
            </a:bodyPr>
            <a:lstStyle/>
            <a:p>
              <a:pPr algn="ctr"/>
              <a:r>
                <a:rPr lang="en-US" sz="2700" b="1" dirty="0">
                  <a:solidFill>
                    <a:schemeClr val="bg1"/>
                  </a:solidFill>
                  <a:cs typeface="+mn-ea"/>
                  <a:sym typeface="+mn-lt"/>
                </a:rPr>
                <a:t>02</a:t>
              </a:r>
            </a:p>
          </p:txBody>
        </p:sp>
      </p:grpSp>
      <p:grpSp>
        <p:nvGrpSpPr>
          <p:cNvPr id="90" name="Step 3"/>
          <p:cNvGrpSpPr/>
          <p:nvPr/>
        </p:nvGrpSpPr>
        <p:grpSpPr>
          <a:xfrm>
            <a:off x="5301273" y="5371711"/>
            <a:ext cx="569388" cy="695608"/>
            <a:chOff x="5750406" y="2090513"/>
            <a:chExt cx="759184" cy="927475"/>
          </a:xfrm>
        </p:grpSpPr>
        <p:sp>
          <p:nvSpPr>
            <p:cNvPr id="91" name="TextBox 90"/>
            <p:cNvSpPr txBox="1"/>
            <p:nvPr/>
          </p:nvSpPr>
          <p:spPr>
            <a:xfrm>
              <a:off x="5769643" y="2090513"/>
              <a:ext cx="720711" cy="400279"/>
            </a:xfrm>
            <a:prstGeom prst="rect">
              <a:avLst/>
            </a:prstGeom>
            <a:noFill/>
          </p:spPr>
          <p:txBody>
            <a:bodyPr wrap="none" rtlCol="0">
              <a:spAutoFit/>
            </a:bodyPr>
            <a:lstStyle/>
            <a:p>
              <a:pPr algn="ctr"/>
              <a:r>
                <a:rPr lang="en-US" sz="1351" dirty="0">
                  <a:solidFill>
                    <a:schemeClr val="bg1"/>
                  </a:solidFill>
                  <a:cs typeface="+mn-ea"/>
                  <a:sym typeface="+mn-lt"/>
                </a:rPr>
                <a:t>Step</a:t>
              </a:r>
            </a:p>
          </p:txBody>
        </p:sp>
        <p:sp>
          <p:nvSpPr>
            <p:cNvPr id="92" name="TextBox 91"/>
            <p:cNvSpPr txBox="1"/>
            <p:nvPr/>
          </p:nvSpPr>
          <p:spPr>
            <a:xfrm>
              <a:off x="5750406" y="2340882"/>
              <a:ext cx="759184" cy="677106"/>
            </a:xfrm>
            <a:prstGeom prst="rect">
              <a:avLst/>
            </a:prstGeom>
            <a:noFill/>
          </p:spPr>
          <p:txBody>
            <a:bodyPr wrap="none" rtlCol="0">
              <a:spAutoFit/>
            </a:bodyPr>
            <a:lstStyle/>
            <a:p>
              <a:pPr algn="ctr"/>
              <a:r>
                <a:rPr lang="en-US" sz="2700" b="1" dirty="0">
                  <a:solidFill>
                    <a:schemeClr val="bg1"/>
                  </a:solidFill>
                  <a:cs typeface="+mn-ea"/>
                  <a:sym typeface="+mn-lt"/>
                </a:rPr>
                <a:t>03</a:t>
              </a:r>
            </a:p>
          </p:txBody>
        </p:sp>
      </p:grpSp>
      <p:grpSp>
        <p:nvGrpSpPr>
          <p:cNvPr id="93" name="Step 4"/>
          <p:cNvGrpSpPr/>
          <p:nvPr/>
        </p:nvGrpSpPr>
        <p:grpSpPr>
          <a:xfrm>
            <a:off x="6322176" y="5371711"/>
            <a:ext cx="569388" cy="695608"/>
            <a:chOff x="5750406" y="2090513"/>
            <a:chExt cx="759184" cy="927475"/>
          </a:xfrm>
        </p:grpSpPr>
        <p:sp>
          <p:nvSpPr>
            <p:cNvPr id="94" name="TextBox 93"/>
            <p:cNvSpPr txBox="1"/>
            <p:nvPr/>
          </p:nvSpPr>
          <p:spPr>
            <a:xfrm>
              <a:off x="5769643" y="2090513"/>
              <a:ext cx="720711" cy="400279"/>
            </a:xfrm>
            <a:prstGeom prst="rect">
              <a:avLst/>
            </a:prstGeom>
            <a:noFill/>
          </p:spPr>
          <p:txBody>
            <a:bodyPr wrap="none" rtlCol="0">
              <a:spAutoFit/>
            </a:bodyPr>
            <a:lstStyle/>
            <a:p>
              <a:pPr algn="ctr"/>
              <a:r>
                <a:rPr lang="en-US" sz="1351" dirty="0">
                  <a:solidFill>
                    <a:schemeClr val="bg1"/>
                  </a:solidFill>
                  <a:cs typeface="+mn-ea"/>
                  <a:sym typeface="+mn-lt"/>
                </a:rPr>
                <a:t>Step</a:t>
              </a:r>
            </a:p>
          </p:txBody>
        </p:sp>
        <p:sp>
          <p:nvSpPr>
            <p:cNvPr id="95" name="TextBox 94"/>
            <p:cNvSpPr txBox="1"/>
            <p:nvPr/>
          </p:nvSpPr>
          <p:spPr>
            <a:xfrm>
              <a:off x="5750406" y="2340882"/>
              <a:ext cx="759184" cy="677106"/>
            </a:xfrm>
            <a:prstGeom prst="rect">
              <a:avLst/>
            </a:prstGeom>
            <a:noFill/>
          </p:spPr>
          <p:txBody>
            <a:bodyPr wrap="none" rtlCol="0">
              <a:spAutoFit/>
            </a:bodyPr>
            <a:lstStyle/>
            <a:p>
              <a:pPr algn="ctr"/>
              <a:r>
                <a:rPr lang="en-US" sz="2700" b="1" dirty="0">
                  <a:solidFill>
                    <a:schemeClr val="bg1"/>
                  </a:solidFill>
                  <a:cs typeface="+mn-ea"/>
                  <a:sym typeface="+mn-lt"/>
                </a:rPr>
                <a:t>04</a:t>
              </a:r>
            </a:p>
          </p:txBody>
        </p:sp>
      </p:grpSp>
      <p:grpSp>
        <p:nvGrpSpPr>
          <p:cNvPr id="96" name="Step 5"/>
          <p:cNvGrpSpPr/>
          <p:nvPr/>
        </p:nvGrpSpPr>
        <p:grpSpPr>
          <a:xfrm>
            <a:off x="7343076" y="5371711"/>
            <a:ext cx="569388" cy="695608"/>
            <a:chOff x="5750406" y="2090513"/>
            <a:chExt cx="759184" cy="927475"/>
          </a:xfrm>
        </p:grpSpPr>
        <p:sp>
          <p:nvSpPr>
            <p:cNvPr id="97" name="TextBox 96"/>
            <p:cNvSpPr txBox="1"/>
            <p:nvPr/>
          </p:nvSpPr>
          <p:spPr>
            <a:xfrm>
              <a:off x="5769643" y="2090513"/>
              <a:ext cx="720711" cy="400279"/>
            </a:xfrm>
            <a:prstGeom prst="rect">
              <a:avLst/>
            </a:prstGeom>
            <a:noFill/>
          </p:spPr>
          <p:txBody>
            <a:bodyPr wrap="none" rtlCol="0">
              <a:spAutoFit/>
            </a:bodyPr>
            <a:lstStyle/>
            <a:p>
              <a:pPr algn="ctr"/>
              <a:r>
                <a:rPr lang="en-US" sz="1351" dirty="0">
                  <a:solidFill>
                    <a:schemeClr val="bg1"/>
                  </a:solidFill>
                  <a:cs typeface="+mn-ea"/>
                  <a:sym typeface="+mn-lt"/>
                </a:rPr>
                <a:t>Step</a:t>
              </a:r>
            </a:p>
          </p:txBody>
        </p:sp>
        <p:sp>
          <p:nvSpPr>
            <p:cNvPr id="98" name="TextBox 97"/>
            <p:cNvSpPr txBox="1"/>
            <p:nvPr/>
          </p:nvSpPr>
          <p:spPr>
            <a:xfrm>
              <a:off x="5750406" y="2340882"/>
              <a:ext cx="759184" cy="677106"/>
            </a:xfrm>
            <a:prstGeom prst="rect">
              <a:avLst/>
            </a:prstGeom>
            <a:noFill/>
          </p:spPr>
          <p:txBody>
            <a:bodyPr wrap="none" rtlCol="0">
              <a:spAutoFit/>
            </a:bodyPr>
            <a:lstStyle/>
            <a:p>
              <a:pPr algn="ctr"/>
              <a:r>
                <a:rPr lang="en-US" sz="2700" b="1" dirty="0">
                  <a:solidFill>
                    <a:schemeClr val="bg1"/>
                  </a:solidFill>
                  <a:cs typeface="+mn-ea"/>
                  <a:sym typeface="+mn-lt"/>
                </a:rPr>
                <a:t>0</a:t>
              </a:r>
              <a:r>
                <a:rPr lang="id-ID" sz="2700" b="1" dirty="0">
                  <a:solidFill>
                    <a:schemeClr val="bg1"/>
                  </a:solidFill>
                  <a:cs typeface="+mn-ea"/>
                  <a:sym typeface="+mn-lt"/>
                </a:rPr>
                <a:t>5</a:t>
              </a:r>
              <a:endParaRPr lang="en-US" sz="2700" b="1" dirty="0">
                <a:solidFill>
                  <a:schemeClr val="bg1"/>
                </a:solidFill>
                <a:cs typeface="+mn-ea"/>
                <a:sym typeface="+mn-lt"/>
              </a:endParaRPr>
            </a:p>
          </p:txBody>
        </p:sp>
      </p:grpSp>
      <p:grpSp>
        <p:nvGrpSpPr>
          <p:cNvPr id="99" name="Step 6"/>
          <p:cNvGrpSpPr/>
          <p:nvPr/>
        </p:nvGrpSpPr>
        <p:grpSpPr>
          <a:xfrm>
            <a:off x="8363976" y="5371711"/>
            <a:ext cx="569388" cy="695608"/>
            <a:chOff x="5750406" y="2090513"/>
            <a:chExt cx="759184" cy="927475"/>
          </a:xfrm>
        </p:grpSpPr>
        <p:sp>
          <p:nvSpPr>
            <p:cNvPr id="100" name="TextBox 99"/>
            <p:cNvSpPr txBox="1"/>
            <p:nvPr/>
          </p:nvSpPr>
          <p:spPr>
            <a:xfrm>
              <a:off x="5769643" y="2090513"/>
              <a:ext cx="720711" cy="400279"/>
            </a:xfrm>
            <a:prstGeom prst="rect">
              <a:avLst/>
            </a:prstGeom>
            <a:noFill/>
          </p:spPr>
          <p:txBody>
            <a:bodyPr wrap="none" rtlCol="0">
              <a:spAutoFit/>
            </a:bodyPr>
            <a:lstStyle/>
            <a:p>
              <a:pPr algn="ctr"/>
              <a:r>
                <a:rPr lang="en-US" sz="1351" dirty="0">
                  <a:solidFill>
                    <a:schemeClr val="bg1"/>
                  </a:solidFill>
                  <a:cs typeface="+mn-ea"/>
                  <a:sym typeface="+mn-lt"/>
                </a:rPr>
                <a:t>Step</a:t>
              </a:r>
            </a:p>
          </p:txBody>
        </p:sp>
        <p:sp>
          <p:nvSpPr>
            <p:cNvPr id="101" name="TextBox 100"/>
            <p:cNvSpPr txBox="1"/>
            <p:nvPr/>
          </p:nvSpPr>
          <p:spPr>
            <a:xfrm>
              <a:off x="5750406" y="2340882"/>
              <a:ext cx="759184" cy="677106"/>
            </a:xfrm>
            <a:prstGeom prst="rect">
              <a:avLst/>
            </a:prstGeom>
            <a:noFill/>
          </p:spPr>
          <p:txBody>
            <a:bodyPr wrap="none" rtlCol="0">
              <a:spAutoFit/>
            </a:bodyPr>
            <a:lstStyle/>
            <a:p>
              <a:pPr algn="ctr"/>
              <a:r>
                <a:rPr lang="en-US" sz="2700" b="1" dirty="0">
                  <a:solidFill>
                    <a:schemeClr val="bg1"/>
                  </a:solidFill>
                  <a:cs typeface="+mn-ea"/>
                  <a:sym typeface="+mn-lt"/>
                </a:rPr>
                <a:t>0</a:t>
              </a:r>
              <a:r>
                <a:rPr lang="id-ID" sz="2700" b="1" dirty="0">
                  <a:solidFill>
                    <a:schemeClr val="bg1"/>
                  </a:solidFill>
                  <a:cs typeface="+mn-ea"/>
                  <a:sym typeface="+mn-lt"/>
                </a:rPr>
                <a:t>6</a:t>
              </a:r>
              <a:endParaRPr lang="en-US" sz="2700" b="1" dirty="0">
                <a:solidFill>
                  <a:schemeClr val="bg1"/>
                </a:solidFill>
                <a:cs typeface="+mn-ea"/>
                <a:sym typeface="+mn-lt"/>
              </a:endParaRPr>
            </a:p>
          </p:txBody>
        </p:sp>
      </p:grpSp>
      <p:sp>
        <p:nvSpPr>
          <p:cNvPr id="102" name="矩形 101">
            <a:hlinkClick r:id="rId2"/>
            <a:extLst>
              <a:ext uri="{FF2B5EF4-FFF2-40B4-BE49-F238E27FC236}">
                <a16:creationId xmlns:a16="http://schemas.microsoft.com/office/drawing/2014/main" id="{964AC52B-C094-4463-8403-6F7E4DBAC81B}"/>
              </a:ext>
            </a:extLst>
          </p:cNvPr>
          <p:cNvSpPr/>
          <p:nvPr/>
        </p:nvSpPr>
        <p:spPr>
          <a:xfrm>
            <a:off x="0" y="3385595"/>
            <a:ext cx="12192000" cy="3472405"/>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3931512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fade">
                                      <p:cBhvr>
                                        <p:cTn id="7" dur="750"/>
                                        <p:tgtEl>
                                          <p:spTgt spid="76"/>
                                        </p:tgtEl>
                                      </p:cBhvr>
                                    </p:animEffect>
                                    <p:anim calcmode="lin" valueType="num">
                                      <p:cBhvr>
                                        <p:cTn id="8" dur="750" fill="hold"/>
                                        <p:tgtEl>
                                          <p:spTgt spid="76"/>
                                        </p:tgtEl>
                                        <p:attrNameLst>
                                          <p:attrName>ppt_x</p:attrName>
                                        </p:attrNameLst>
                                      </p:cBhvr>
                                      <p:tavLst>
                                        <p:tav tm="0">
                                          <p:val>
                                            <p:strVal val="#ppt_x"/>
                                          </p:val>
                                        </p:tav>
                                        <p:tav tm="100000">
                                          <p:val>
                                            <p:strVal val="#ppt_x"/>
                                          </p:val>
                                        </p:tav>
                                      </p:tavLst>
                                    </p:anim>
                                    <p:anim calcmode="lin" valueType="num">
                                      <p:cBhvr>
                                        <p:cTn id="9" dur="675" decel="100000" fill="hold"/>
                                        <p:tgtEl>
                                          <p:spTgt spid="76"/>
                                        </p:tgtEl>
                                        <p:attrNameLst>
                                          <p:attrName>ppt_y</p:attrName>
                                        </p:attrNameLst>
                                      </p:cBhvr>
                                      <p:tavLst>
                                        <p:tav tm="0">
                                          <p:val>
                                            <p:strVal val="#ppt_y+1"/>
                                          </p:val>
                                        </p:tav>
                                        <p:tav tm="100000">
                                          <p:val>
                                            <p:strVal val="#ppt_y-.03"/>
                                          </p:val>
                                        </p:tav>
                                      </p:tavLst>
                                    </p:anim>
                                    <p:anim calcmode="lin" valueType="num">
                                      <p:cBhvr>
                                        <p:cTn id="10" dur="75" accel="100000" fill="hold">
                                          <p:stCondLst>
                                            <p:cond delay="675"/>
                                          </p:stCondLst>
                                        </p:cTn>
                                        <p:tgtEl>
                                          <p:spTgt spid="76"/>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500"/>
                                  </p:stCondLst>
                                  <p:childTnLst>
                                    <p:set>
                                      <p:cBhvr>
                                        <p:cTn id="12" dur="1" fill="hold">
                                          <p:stCondLst>
                                            <p:cond delay="0"/>
                                          </p:stCondLst>
                                        </p:cTn>
                                        <p:tgtEl>
                                          <p:spTgt spid="77"/>
                                        </p:tgtEl>
                                        <p:attrNameLst>
                                          <p:attrName>style.visibility</p:attrName>
                                        </p:attrNameLst>
                                      </p:cBhvr>
                                      <p:to>
                                        <p:strVal val="visible"/>
                                      </p:to>
                                    </p:set>
                                    <p:animEffect transition="in" filter="fade">
                                      <p:cBhvr>
                                        <p:cTn id="13" dur="750"/>
                                        <p:tgtEl>
                                          <p:spTgt spid="77"/>
                                        </p:tgtEl>
                                      </p:cBhvr>
                                    </p:animEffect>
                                    <p:anim calcmode="lin" valueType="num">
                                      <p:cBhvr>
                                        <p:cTn id="14" dur="750" fill="hold"/>
                                        <p:tgtEl>
                                          <p:spTgt spid="77"/>
                                        </p:tgtEl>
                                        <p:attrNameLst>
                                          <p:attrName>ppt_x</p:attrName>
                                        </p:attrNameLst>
                                      </p:cBhvr>
                                      <p:tavLst>
                                        <p:tav tm="0">
                                          <p:val>
                                            <p:strVal val="#ppt_x"/>
                                          </p:val>
                                        </p:tav>
                                        <p:tav tm="100000">
                                          <p:val>
                                            <p:strVal val="#ppt_x"/>
                                          </p:val>
                                        </p:tav>
                                      </p:tavLst>
                                    </p:anim>
                                    <p:anim calcmode="lin" valueType="num">
                                      <p:cBhvr>
                                        <p:cTn id="15" dur="675" decel="100000" fill="hold"/>
                                        <p:tgtEl>
                                          <p:spTgt spid="77"/>
                                        </p:tgtEl>
                                        <p:attrNameLst>
                                          <p:attrName>ppt_y</p:attrName>
                                        </p:attrNameLst>
                                      </p:cBhvr>
                                      <p:tavLst>
                                        <p:tav tm="0">
                                          <p:val>
                                            <p:strVal val="#ppt_y+1"/>
                                          </p:val>
                                        </p:tav>
                                        <p:tav tm="100000">
                                          <p:val>
                                            <p:strVal val="#ppt_y-.03"/>
                                          </p:val>
                                        </p:tav>
                                      </p:tavLst>
                                    </p:anim>
                                    <p:anim calcmode="lin" valueType="num">
                                      <p:cBhvr>
                                        <p:cTn id="16" dur="75" accel="100000" fill="hold">
                                          <p:stCondLst>
                                            <p:cond delay="675"/>
                                          </p:stCondLst>
                                        </p:cTn>
                                        <p:tgtEl>
                                          <p:spTgt spid="77"/>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1000"/>
                                  </p:stCondLst>
                                  <p:childTnLst>
                                    <p:set>
                                      <p:cBhvr>
                                        <p:cTn id="18" dur="1" fill="hold">
                                          <p:stCondLst>
                                            <p:cond delay="0"/>
                                          </p:stCondLst>
                                        </p:cTn>
                                        <p:tgtEl>
                                          <p:spTgt spid="78"/>
                                        </p:tgtEl>
                                        <p:attrNameLst>
                                          <p:attrName>style.visibility</p:attrName>
                                        </p:attrNameLst>
                                      </p:cBhvr>
                                      <p:to>
                                        <p:strVal val="visible"/>
                                      </p:to>
                                    </p:set>
                                    <p:animEffect transition="in" filter="fade">
                                      <p:cBhvr>
                                        <p:cTn id="19" dur="750"/>
                                        <p:tgtEl>
                                          <p:spTgt spid="78"/>
                                        </p:tgtEl>
                                      </p:cBhvr>
                                    </p:animEffect>
                                    <p:anim calcmode="lin" valueType="num">
                                      <p:cBhvr>
                                        <p:cTn id="20" dur="750" fill="hold"/>
                                        <p:tgtEl>
                                          <p:spTgt spid="78"/>
                                        </p:tgtEl>
                                        <p:attrNameLst>
                                          <p:attrName>ppt_x</p:attrName>
                                        </p:attrNameLst>
                                      </p:cBhvr>
                                      <p:tavLst>
                                        <p:tav tm="0">
                                          <p:val>
                                            <p:strVal val="#ppt_x"/>
                                          </p:val>
                                        </p:tav>
                                        <p:tav tm="100000">
                                          <p:val>
                                            <p:strVal val="#ppt_x"/>
                                          </p:val>
                                        </p:tav>
                                      </p:tavLst>
                                    </p:anim>
                                    <p:anim calcmode="lin" valueType="num">
                                      <p:cBhvr>
                                        <p:cTn id="21" dur="675" decel="100000" fill="hold"/>
                                        <p:tgtEl>
                                          <p:spTgt spid="78"/>
                                        </p:tgtEl>
                                        <p:attrNameLst>
                                          <p:attrName>ppt_y</p:attrName>
                                        </p:attrNameLst>
                                      </p:cBhvr>
                                      <p:tavLst>
                                        <p:tav tm="0">
                                          <p:val>
                                            <p:strVal val="#ppt_y+1"/>
                                          </p:val>
                                        </p:tav>
                                        <p:tav tm="100000">
                                          <p:val>
                                            <p:strVal val="#ppt_y-.03"/>
                                          </p:val>
                                        </p:tav>
                                      </p:tavLst>
                                    </p:anim>
                                    <p:anim calcmode="lin" valueType="num">
                                      <p:cBhvr>
                                        <p:cTn id="22" dur="75" accel="100000" fill="hold">
                                          <p:stCondLst>
                                            <p:cond delay="675"/>
                                          </p:stCondLst>
                                        </p:cTn>
                                        <p:tgtEl>
                                          <p:spTgt spid="78"/>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1500"/>
                                  </p:stCondLst>
                                  <p:childTnLst>
                                    <p:set>
                                      <p:cBhvr>
                                        <p:cTn id="24" dur="1" fill="hold">
                                          <p:stCondLst>
                                            <p:cond delay="0"/>
                                          </p:stCondLst>
                                        </p:cTn>
                                        <p:tgtEl>
                                          <p:spTgt spid="79"/>
                                        </p:tgtEl>
                                        <p:attrNameLst>
                                          <p:attrName>style.visibility</p:attrName>
                                        </p:attrNameLst>
                                      </p:cBhvr>
                                      <p:to>
                                        <p:strVal val="visible"/>
                                      </p:to>
                                    </p:set>
                                    <p:animEffect transition="in" filter="fade">
                                      <p:cBhvr>
                                        <p:cTn id="25" dur="750"/>
                                        <p:tgtEl>
                                          <p:spTgt spid="79"/>
                                        </p:tgtEl>
                                      </p:cBhvr>
                                    </p:animEffect>
                                    <p:anim calcmode="lin" valueType="num">
                                      <p:cBhvr>
                                        <p:cTn id="26" dur="750" fill="hold"/>
                                        <p:tgtEl>
                                          <p:spTgt spid="79"/>
                                        </p:tgtEl>
                                        <p:attrNameLst>
                                          <p:attrName>ppt_x</p:attrName>
                                        </p:attrNameLst>
                                      </p:cBhvr>
                                      <p:tavLst>
                                        <p:tav tm="0">
                                          <p:val>
                                            <p:strVal val="#ppt_x"/>
                                          </p:val>
                                        </p:tav>
                                        <p:tav tm="100000">
                                          <p:val>
                                            <p:strVal val="#ppt_x"/>
                                          </p:val>
                                        </p:tav>
                                      </p:tavLst>
                                    </p:anim>
                                    <p:anim calcmode="lin" valueType="num">
                                      <p:cBhvr>
                                        <p:cTn id="27" dur="675" decel="100000" fill="hold"/>
                                        <p:tgtEl>
                                          <p:spTgt spid="79"/>
                                        </p:tgtEl>
                                        <p:attrNameLst>
                                          <p:attrName>ppt_y</p:attrName>
                                        </p:attrNameLst>
                                      </p:cBhvr>
                                      <p:tavLst>
                                        <p:tav tm="0">
                                          <p:val>
                                            <p:strVal val="#ppt_y+1"/>
                                          </p:val>
                                        </p:tav>
                                        <p:tav tm="100000">
                                          <p:val>
                                            <p:strVal val="#ppt_y-.03"/>
                                          </p:val>
                                        </p:tav>
                                      </p:tavLst>
                                    </p:anim>
                                    <p:anim calcmode="lin" valueType="num">
                                      <p:cBhvr>
                                        <p:cTn id="28" dur="75" accel="100000" fill="hold">
                                          <p:stCondLst>
                                            <p:cond delay="675"/>
                                          </p:stCondLst>
                                        </p:cTn>
                                        <p:tgtEl>
                                          <p:spTgt spid="79"/>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2000"/>
                                  </p:stCondLst>
                                  <p:childTnLst>
                                    <p:set>
                                      <p:cBhvr>
                                        <p:cTn id="30" dur="1" fill="hold">
                                          <p:stCondLst>
                                            <p:cond delay="0"/>
                                          </p:stCondLst>
                                        </p:cTn>
                                        <p:tgtEl>
                                          <p:spTgt spid="80"/>
                                        </p:tgtEl>
                                        <p:attrNameLst>
                                          <p:attrName>style.visibility</p:attrName>
                                        </p:attrNameLst>
                                      </p:cBhvr>
                                      <p:to>
                                        <p:strVal val="visible"/>
                                      </p:to>
                                    </p:set>
                                    <p:animEffect transition="in" filter="fade">
                                      <p:cBhvr>
                                        <p:cTn id="31" dur="750"/>
                                        <p:tgtEl>
                                          <p:spTgt spid="80"/>
                                        </p:tgtEl>
                                      </p:cBhvr>
                                    </p:animEffect>
                                    <p:anim calcmode="lin" valueType="num">
                                      <p:cBhvr>
                                        <p:cTn id="32" dur="750" fill="hold"/>
                                        <p:tgtEl>
                                          <p:spTgt spid="80"/>
                                        </p:tgtEl>
                                        <p:attrNameLst>
                                          <p:attrName>ppt_x</p:attrName>
                                        </p:attrNameLst>
                                      </p:cBhvr>
                                      <p:tavLst>
                                        <p:tav tm="0">
                                          <p:val>
                                            <p:strVal val="#ppt_x"/>
                                          </p:val>
                                        </p:tav>
                                        <p:tav tm="100000">
                                          <p:val>
                                            <p:strVal val="#ppt_x"/>
                                          </p:val>
                                        </p:tav>
                                      </p:tavLst>
                                    </p:anim>
                                    <p:anim calcmode="lin" valueType="num">
                                      <p:cBhvr>
                                        <p:cTn id="33" dur="675" decel="100000" fill="hold"/>
                                        <p:tgtEl>
                                          <p:spTgt spid="80"/>
                                        </p:tgtEl>
                                        <p:attrNameLst>
                                          <p:attrName>ppt_y</p:attrName>
                                        </p:attrNameLst>
                                      </p:cBhvr>
                                      <p:tavLst>
                                        <p:tav tm="0">
                                          <p:val>
                                            <p:strVal val="#ppt_y+1"/>
                                          </p:val>
                                        </p:tav>
                                        <p:tav tm="100000">
                                          <p:val>
                                            <p:strVal val="#ppt_y-.03"/>
                                          </p:val>
                                        </p:tav>
                                      </p:tavLst>
                                    </p:anim>
                                    <p:anim calcmode="lin" valueType="num">
                                      <p:cBhvr>
                                        <p:cTn id="34" dur="75" accel="100000" fill="hold">
                                          <p:stCondLst>
                                            <p:cond delay="675"/>
                                          </p:stCondLst>
                                        </p:cTn>
                                        <p:tgtEl>
                                          <p:spTgt spid="80"/>
                                        </p:tgtEl>
                                        <p:attrNameLst>
                                          <p:attrName>ppt_y</p:attrName>
                                        </p:attrNameLst>
                                      </p:cBhvr>
                                      <p:tavLst>
                                        <p:tav tm="0">
                                          <p:val>
                                            <p:strVal val="#ppt_y-.03"/>
                                          </p:val>
                                        </p:tav>
                                        <p:tav tm="100000">
                                          <p:val>
                                            <p:strVal val="#ppt_y"/>
                                          </p:val>
                                        </p:tav>
                                      </p:tavLst>
                                    </p:anim>
                                  </p:childTnLst>
                                </p:cTn>
                              </p:par>
                              <p:par>
                                <p:cTn id="35" presetID="37" presetClass="entr" presetSubtype="0" fill="hold" nodeType="withEffect">
                                  <p:stCondLst>
                                    <p:cond delay="2500"/>
                                  </p:stCondLst>
                                  <p:childTnLst>
                                    <p:set>
                                      <p:cBhvr>
                                        <p:cTn id="36" dur="1" fill="hold">
                                          <p:stCondLst>
                                            <p:cond delay="0"/>
                                          </p:stCondLst>
                                        </p:cTn>
                                        <p:tgtEl>
                                          <p:spTgt spid="81"/>
                                        </p:tgtEl>
                                        <p:attrNameLst>
                                          <p:attrName>style.visibility</p:attrName>
                                        </p:attrNameLst>
                                      </p:cBhvr>
                                      <p:to>
                                        <p:strVal val="visible"/>
                                      </p:to>
                                    </p:set>
                                    <p:animEffect transition="in" filter="fade">
                                      <p:cBhvr>
                                        <p:cTn id="37" dur="750"/>
                                        <p:tgtEl>
                                          <p:spTgt spid="81"/>
                                        </p:tgtEl>
                                      </p:cBhvr>
                                    </p:animEffect>
                                    <p:anim calcmode="lin" valueType="num">
                                      <p:cBhvr>
                                        <p:cTn id="38" dur="750" fill="hold"/>
                                        <p:tgtEl>
                                          <p:spTgt spid="81"/>
                                        </p:tgtEl>
                                        <p:attrNameLst>
                                          <p:attrName>ppt_x</p:attrName>
                                        </p:attrNameLst>
                                      </p:cBhvr>
                                      <p:tavLst>
                                        <p:tav tm="0">
                                          <p:val>
                                            <p:strVal val="#ppt_x"/>
                                          </p:val>
                                        </p:tav>
                                        <p:tav tm="100000">
                                          <p:val>
                                            <p:strVal val="#ppt_x"/>
                                          </p:val>
                                        </p:tav>
                                      </p:tavLst>
                                    </p:anim>
                                    <p:anim calcmode="lin" valueType="num">
                                      <p:cBhvr>
                                        <p:cTn id="39" dur="675" decel="100000" fill="hold"/>
                                        <p:tgtEl>
                                          <p:spTgt spid="81"/>
                                        </p:tgtEl>
                                        <p:attrNameLst>
                                          <p:attrName>ppt_y</p:attrName>
                                        </p:attrNameLst>
                                      </p:cBhvr>
                                      <p:tavLst>
                                        <p:tav tm="0">
                                          <p:val>
                                            <p:strVal val="#ppt_y+1"/>
                                          </p:val>
                                        </p:tav>
                                        <p:tav tm="100000">
                                          <p:val>
                                            <p:strVal val="#ppt_y-.03"/>
                                          </p:val>
                                        </p:tav>
                                      </p:tavLst>
                                    </p:anim>
                                    <p:anim calcmode="lin" valueType="num">
                                      <p:cBhvr>
                                        <p:cTn id="40" dur="75" accel="100000" fill="hold">
                                          <p:stCondLst>
                                            <p:cond delay="675"/>
                                          </p:stCondLst>
                                        </p:cTn>
                                        <p:tgtEl>
                                          <p:spTgt spid="81"/>
                                        </p:tgtEl>
                                        <p:attrNameLst>
                                          <p:attrName>ppt_y</p:attrName>
                                        </p:attrNameLst>
                                      </p:cBhvr>
                                      <p:tavLst>
                                        <p:tav tm="0">
                                          <p:val>
                                            <p:strVal val="#ppt_y-.03"/>
                                          </p:val>
                                        </p:tav>
                                        <p:tav tm="100000">
                                          <p:val>
                                            <p:strVal val="#ppt_y"/>
                                          </p:val>
                                        </p:tav>
                                      </p:tavLst>
                                    </p:anim>
                                  </p:childTnLst>
                                </p:cTn>
                              </p:par>
                            </p:childTnLst>
                          </p:cTn>
                        </p:par>
                        <p:par>
                          <p:cTn id="41" fill="hold">
                            <p:stCondLst>
                              <p:cond delay="3250"/>
                            </p:stCondLst>
                            <p:childTnLst>
                              <p:par>
                                <p:cTn id="42" presetID="42" presetClass="entr" presetSubtype="0" fill="hold" nodeType="afterEffect">
                                  <p:stCondLst>
                                    <p:cond delay="0"/>
                                  </p:stCondLst>
                                  <p:childTnLst>
                                    <p:set>
                                      <p:cBhvr>
                                        <p:cTn id="43" dur="1" fill="hold">
                                          <p:stCondLst>
                                            <p:cond delay="0"/>
                                          </p:stCondLst>
                                        </p:cTn>
                                        <p:tgtEl>
                                          <p:spTgt spid="84"/>
                                        </p:tgtEl>
                                        <p:attrNameLst>
                                          <p:attrName>style.visibility</p:attrName>
                                        </p:attrNameLst>
                                      </p:cBhvr>
                                      <p:to>
                                        <p:strVal val="visible"/>
                                      </p:to>
                                    </p:set>
                                    <p:animEffect transition="in" filter="fade">
                                      <p:cBhvr>
                                        <p:cTn id="44" dur="500"/>
                                        <p:tgtEl>
                                          <p:spTgt spid="84"/>
                                        </p:tgtEl>
                                      </p:cBhvr>
                                    </p:animEffect>
                                    <p:anim calcmode="lin" valueType="num">
                                      <p:cBhvr>
                                        <p:cTn id="45" dur="500" fill="hold"/>
                                        <p:tgtEl>
                                          <p:spTgt spid="84"/>
                                        </p:tgtEl>
                                        <p:attrNameLst>
                                          <p:attrName>ppt_x</p:attrName>
                                        </p:attrNameLst>
                                      </p:cBhvr>
                                      <p:tavLst>
                                        <p:tav tm="0">
                                          <p:val>
                                            <p:strVal val="#ppt_x"/>
                                          </p:val>
                                        </p:tav>
                                        <p:tav tm="100000">
                                          <p:val>
                                            <p:strVal val="#ppt_x"/>
                                          </p:val>
                                        </p:tav>
                                      </p:tavLst>
                                    </p:anim>
                                    <p:anim calcmode="lin" valueType="num">
                                      <p:cBhvr>
                                        <p:cTn id="46" dur="500" fill="hold"/>
                                        <p:tgtEl>
                                          <p:spTgt spid="84"/>
                                        </p:tgtEl>
                                        <p:attrNameLst>
                                          <p:attrName>ppt_y</p:attrName>
                                        </p:attrNameLst>
                                      </p:cBhvr>
                                      <p:tavLst>
                                        <p:tav tm="0">
                                          <p:val>
                                            <p:strVal val="#ppt_y+.1"/>
                                          </p:val>
                                        </p:tav>
                                        <p:tav tm="100000">
                                          <p:val>
                                            <p:strVal val="#ppt_y"/>
                                          </p:val>
                                        </p:tav>
                                      </p:tavLst>
                                    </p:anim>
                                  </p:childTnLst>
                                </p:cTn>
                              </p:par>
                            </p:childTnLst>
                          </p:cTn>
                        </p:par>
                        <p:par>
                          <p:cTn id="47" fill="hold">
                            <p:stCondLst>
                              <p:cond delay="3750"/>
                            </p:stCondLst>
                            <p:childTnLst>
                              <p:par>
                                <p:cTn id="48" presetID="22" presetClass="entr" presetSubtype="4" fill="hold" nodeType="afterEffect">
                                  <p:stCondLst>
                                    <p:cond delay="0"/>
                                  </p:stCondLst>
                                  <p:childTnLst>
                                    <p:set>
                                      <p:cBhvr>
                                        <p:cTn id="49" dur="1" fill="hold">
                                          <p:stCondLst>
                                            <p:cond delay="0"/>
                                          </p:stCondLst>
                                        </p:cTn>
                                        <p:tgtEl>
                                          <p:spTgt spid="145"/>
                                        </p:tgtEl>
                                        <p:attrNameLst>
                                          <p:attrName>style.visibility</p:attrName>
                                        </p:attrNameLst>
                                      </p:cBhvr>
                                      <p:to>
                                        <p:strVal val="visible"/>
                                      </p:to>
                                    </p:set>
                                    <p:animEffect transition="in" filter="wipe(down)">
                                      <p:cBhvr>
                                        <p:cTn id="50" dur="500"/>
                                        <p:tgtEl>
                                          <p:spTgt spid="145"/>
                                        </p:tgtEl>
                                      </p:cBhvr>
                                    </p:animEffect>
                                  </p:childTnLst>
                                </p:cTn>
                              </p:par>
                              <p:par>
                                <p:cTn id="51" presetID="10" presetClass="entr" presetSubtype="0" fill="hold" nodeType="withEffect">
                                  <p:stCondLst>
                                    <p:cond delay="0"/>
                                  </p:stCondLst>
                                  <p:childTnLst>
                                    <p:set>
                                      <p:cBhvr>
                                        <p:cTn id="52" dur="1" fill="hold">
                                          <p:stCondLst>
                                            <p:cond delay="0"/>
                                          </p:stCondLst>
                                        </p:cTn>
                                        <p:tgtEl>
                                          <p:spTgt spid="151"/>
                                        </p:tgtEl>
                                        <p:attrNameLst>
                                          <p:attrName>style.visibility</p:attrName>
                                        </p:attrNameLst>
                                      </p:cBhvr>
                                      <p:to>
                                        <p:strVal val="visible"/>
                                      </p:to>
                                    </p:set>
                                    <p:animEffect transition="in" filter="fade">
                                      <p:cBhvr>
                                        <p:cTn id="53" dur="500"/>
                                        <p:tgtEl>
                                          <p:spTgt spid="151"/>
                                        </p:tgtEl>
                                      </p:cBhvr>
                                    </p:animEffect>
                                  </p:childTnLst>
                                </p:cTn>
                              </p:par>
                            </p:childTnLst>
                          </p:cTn>
                        </p:par>
                        <p:par>
                          <p:cTn id="54" fill="hold">
                            <p:stCondLst>
                              <p:cond delay="4250"/>
                            </p:stCondLst>
                            <p:childTnLst>
                              <p:par>
                                <p:cTn id="55" presetID="42" presetClass="entr" presetSubtype="0" fill="hold" nodeType="afterEffect">
                                  <p:stCondLst>
                                    <p:cond delay="0"/>
                                  </p:stCondLst>
                                  <p:childTnLst>
                                    <p:set>
                                      <p:cBhvr>
                                        <p:cTn id="56" dur="1" fill="hold">
                                          <p:stCondLst>
                                            <p:cond delay="0"/>
                                          </p:stCondLst>
                                        </p:cTn>
                                        <p:tgtEl>
                                          <p:spTgt spid="87"/>
                                        </p:tgtEl>
                                        <p:attrNameLst>
                                          <p:attrName>style.visibility</p:attrName>
                                        </p:attrNameLst>
                                      </p:cBhvr>
                                      <p:to>
                                        <p:strVal val="visible"/>
                                      </p:to>
                                    </p:set>
                                    <p:animEffect transition="in" filter="fade">
                                      <p:cBhvr>
                                        <p:cTn id="57" dur="500"/>
                                        <p:tgtEl>
                                          <p:spTgt spid="87"/>
                                        </p:tgtEl>
                                      </p:cBhvr>
                                    </p:animEffect>
                                    <p:anim calcmode="lin" valueType="num">
                                      <p:cBhvr>
                                        <p:cTn id="58" dur="500" fill="hold"/>
                                        <p:tgtEl>
                                          <p:spTgt spid="87"/>
                                        </p:tgtEl>
                                        <p:attrNameLst>
                                          <p:attrName>ppt_x</p:attrName>
                                        </p:attrNameLst>
                                      </p:cBhvr>
                                      <p:tavLst>
                                        <p:tav tm="0">
                                          <p:val>
                                            <p:strVal val="#ppt_x"/>
                                          </p:val>
                                        </p:tav>
                                        <p:tav tm="100000">
                                          <p:val>
                                            <p:strVal val="#ppt_x"/>
                                          </p:val>
                                        </p:tav>
                                      </p:tavLst>
                                    </p:anim>
                                    <p:anim calcmode="lin" valueType="num">
                                      <p:cBhvr>
                                        <p:cTn id="59" dur="500" fill="hold"/>
                                        <p:tgtEl>
                                          <p:spTgt spid="87"/>
                                        </p:tgtEl>
                                        <p:attrNameLst>
                                          <p:attrName>ppt_y</p:attrName>
                                        </p:attrNameLst>
                                      </p:cBhvr>
                                      <p:tavLst>
                                        <p:tav tm="0">
                                          <p:val>
                                            <p:strVal val="#ppt_y+.1"/>
                                          </p:val>
                                        </p:tav>
                                        <p:tav tm="100000">
                                          <p:val>
                                            <p:strVal val="#ppt_y"/>
                                          </p:val>
                                        </p:tav>
                                      </p:tavLst>
                                    </p:anim>
                                  </p:childTnLst>
                                </p:cTn>
                              </p:par>
                            </p:childTnLst>
                          </p:cTn>
                        </p:par>
                        <p:par>
                          <p:cTn id="60" fill="hold">
                            <p:stCondLst>
                              <p:cond delay="4750"/>
                            </p:stCondLst>
                            <p:childTnLst>
                              <p:par>
                                <p:cTn id="61" presetID="22" presetClass="entr" presetSubtype="4" fill="hold" nodeType="afterEffect">
                                  <p:stCondLst>
                                    <p:cond delay="0"/>
                                  </p:stCondLst>
                                  <p:childTnLst>
                                    <p:set>
                                      <p:cBhvr>
                                        <p:cTn id="62" dur="1" fill="hold">
                                          <p:stCondLst>
                                            <p:cond delay="0"/>
                                          </p:stCondLst>
                                        </p:cTn>
                                        <p:tgtEl>
                                          <p:spTgt spid="146"/>
                                        </p:tgtEl>
                                        <p:attrNameLst>
                                          <p:attrName>style.visibility</p:attrName>
                                        </p:attrNameLst>
                                      </p:cBhvr>
                                      <p:to>
                                        <p:strVal val="visible"/>
                                      </p:to>
                                    </p:set>
                                    <p:animEffect transition="in" filter="wipe(down)">
                                      <p:cBhvr>
                                        <p:cTn id="63" dur="500"/>
                                        <p:tgtEl>
                                          <p:spTgt spid="146"/>
                                        </p:tgtEl>
                                      </p:cBhvr>
                                    </p:animEffect>
                                  </p:childTnLst>
                                </p:cTn>
                              </p:par>
                              <p:par>
                                <p:cTn id="64" presetID="10" presetClass="entr" presetSubtype="0" fill="hold" nodeType="withEffect">
                                  <p:stCondLst>
                                    <p:cond delay="0"/>
                                  </p:stCondLst>
                                  <p:childTnLst>
                                    <p:set>
                                      <p:cBhvr>
                                        <p:cTn id="65" dur="1" fill="hold">
                                          <p:stCondLst>
                                            <p:cond delay="0"/>
                                          </p:stCondLst>
                                        </p:cTn>
                                        <p:tgtEl>
                                          <p:spTgt spid="154"/>
                                        </p:tgtEl>
                                        <p:attrNameLst>
                                          <p:attrName>style.visibility</p:attrName>
                                        </p:attrNameLst>
                                      </p:cBhvr>
                                      <p:to>
                                        <p:strVal val="visible"/>
                                      </p:to>
                                    </p:set>
                                    <p:animEffect transition="in" filter="fade">
                                      <p:cBhvr>
                                        <p:cTn id="66" dur="500"/>
                                        <p:tgtEl>
                                          <p:spTgt spid="154"/>
                                        </p:tgtEl>
                                      </p:cBhvr>
                                    </p:animEffect>
                                  </p:childTnLst>
                                </p:cTn>
                              </p:par>
                            </p:childTnLst>
                          </p:cTn>
                        </p:par>
                        <p:par>
                          <p:cTn id="67" fill="hold">
                            <p:stCondLst>
                              <p:cond delay="5250"/>
                            </p:stCondLst>
                            <p:childTnLst>
                              <p:par>
                                <p:cTn id="68" presetID="42" presetClass="entr" presetSubtype="0" fill="hold" nodeType="afterEffect">
                                  <p:stCondLst>
                                    <p:cond delay="0"/>
                                  </p:stCondLst>
                                  <p:childTnLst>
                                    <p:set>
                                      <p:cBhvr>
                                        <p:cTn id="69" dur="1" fill="hold">
                                          <p:stCondLst>
                                            <p:cond delay="0"/>
                                          </p:stCondLst>
                                        </p:cTn>
                                        <p:tgtEl>
                                          <p:spTgt spid="90"/>
                                        </p:tgtEl>
                                        <p:attrNameLst>
                                          <p:attrName>style.visibility</p:attrName>
                                        </p:attrNameLst>
                                      </p:cBhvr>
                                      <p:to>
                                        <p:strVal val="visible"/>
                                      </p:to>
                                    </p:set>
                                    <p:animEffect transition="in" filter="fade">
                                      <p:cBhvr>
                                        <p:cTn id="70" dur="500"/>
                                        <p:tgtEl>
                                          <p:spTgt spid="90"/>
                                        </p:tgtEl>
                                      </p:cBhvr>
                                    </p:animEffect>
                                    <p:anim calcmode="lin" valueType="num">
                                      <p:cBhvr>
                                        <p:cTn id="71" dur="500" fill="hold"/>
                                        <p:tgtEl>
                                          <p:spTgt spid="90"/>
                                        </p:tgtEl>
                                        <p:attrNameLst>
                                          <p:attrName>ppt_x</p:attrName>
                                        </p:attrNameLst>
                                      </p:cBhvr>
                                      <p:tavLst>
                                        <p:tav tm="0">
                                          <p:val>
                                            <p:strVal val="#ppt_x"/>
                                          </p:val>
                                        </p:tav>
                                        <p:tav tm="100000">
                                          <p:val>
                                            <p:strVal val="#ppt_x"/>
                                          </p:val>
                                        </p:tav>
                                      </p:tavLst>
                                    </p:anim>
                                    <p:anim calcmode="lin" valueType="num">
                                      <p:cBhvr>
                                        <p:cTn id="72" dur="500" fill="hold"/>
                                        <p:tgtEl>
                                          <p:spTgt spid="90"/>
                                        </p:tgtEl>
                                        <p:attrNameLst>
                                          <p:attrName>ppt_y</p:attrName>
                                        </p:attrNameLst>
                                      </p:cBhvr>
                                      <p:tavLst>
                                        <p:tav tm="0">
                                          <p:val>
                                            <p:strVal val="#ppt_y+.1"/>
                                          </p:val>
                                        </p:tav>
                                        <p:tav tm="100000">
                                          <p:val>
                                            <p:strVal val="#ppt_y"/>
                                          </p:val>
                                        </p:tav>
                                      </p:tavLst>
                                    </p:anim>
                                  </p:childTnLst>
                                </p:cTn>
                              </p:par>
                            </p:childTnLst>
                          </p:cTn>
                        </p:par>
                        <p:par>
                          <p:cTn id="73" fill="hold">
                            <p:stCondLst>
                              <p:cond delay="5750"/>
                            </p:stCondLst>
                            <p:childTnLst>
                              <p:par>
                                <p:cTn id="74" presetID="22" presetClass="entr" presetSubtype="4" fill="hold" nodeType="afterEffect">
                                  <p:stCondLst>
                                    <p:cond delay="0"/>
                                  </p:stCondLst>
                                  <p:childTnLst>
                                    <p:set>
                                      <p:cBhvr>
                                        <p:cTn id="75" dur="1" fill="hold">
                                          <p:stCondLst>
                                            <p:cond delay="0"/>
                                          </p:stCondLst>
                                        </p:cTn>
                                        <p:tgtEl>
                                          <p:spTgt spid="147"/>
                                        </p:tgtEl>
                                        <p:attrNameLst>
                                          <p:attrName>style.visibility</p:attrName>
                                        </p:attrNameLst>
                                      </p:cBhvr>
                                      <p:to>
                                        <p:strVal val="visible"/>
                                      </p:to>
                                    </p:set>
                                    <p:animEffect transition="in" filter="wipe(down)">
                                      <p:cBhvr>
                                        <p:cTn id="76" dur="500"/>
                                        <p:tgtEl>
                                          <p:spTgt spid="147"/>
                                        </p:tgtEl>
                                      </p:cBhvr>
                                    </p:animEffect>
                                  </p:childTnLst>
                                </p:cTn>
                              </p:par>
                            </p:childTnLst>
                          </p:cTn>
                        </p:par>
                        <p:par>
                          <p:cTn id="77" fill="hold">
                            <p:stCondLst>
                              <p:cond delay="6250"/>
                            </p:stCondLst>
                            <p:childTnLst>
                              <p:par>
                                <p:cTn id="78" presetID="10" presetClass="entr" presetSubtype="0" fill="hold" nodeType="afterEffect">
                                  <p:stCondLst>
                                    <p:cond delay="0"/>
                                  </p:stCondLst>
                                  <p:childTnLst>
                                    <p:set>
                                      <p:cBhvr>
                                        <p:cTn id="79" dur="1" fill="hold">
                                          <p:stCondLst>
                                            <p:cond delay="0"/>
                                          </p:stCondLst>
                                        </p:cTn>
                                        <p:tgtEl>
                                          <p:spTgt spid="157"/>
                                        </p:tgtEl>
                                        <p:attrNameLst>
                                          <p:attrName>style.visibility</p:attrName>
                                        </p:attrNameLst>
                                      </p:cBhvr>
                                      <p:to>
                                        <p:strVal val="visible"/>
                                      </p:to>
                                    </p:set>
                                    <p:animEffect transition="in" filter="fade">
                                      <p:cBhvr>
                                        <p:cTn id="80" dur="500"/>
                                        <p:tgtEl>
                                          <p:spTgt spid="157"/>
                                        </p:tgtEl>
                                      </p:cBhvr>
                                    </p:animEffect>
                                  </p:childTnLst>
                                </p:cTn>
                              </p:par>
                            </p:childTnLst>
                          </p:cTn>
                        </p:par>
                        <p:par>
                          <p:cTn id="81" fill="hold">
                            <p:stCondLst>
                              <p:cond delay="6750"/>
                            </p:stCondLst>
                            <p:childTnLst>
                              <p:par>
                                <p:cTn id="82" presetID="42" presetClass="entr" presetSubtype="0" fill="hold" nodeType="afterEffect">
                                  <p:stCondLst>
                                    <p:cond delay="0"/>
                                  </p:stCondLst>
                                  <p:childTnLst>
                                    <p:set>
                                      <p:cBhvr>
                                        <p:cTn id="83" dur="1" fill="hold">
                                          <p:stCondLst>
                                            <p:cond delay="0"/>
                                          </p:stCondLst>
                                        </p:cTn>
                                        <p:tgtEl>
                                          <p:spTgt spid="93"/>
                                        </p:tgtEl>
                                        <p:attrNameLst>
                                          <p:attrName>style.visibility</p:attrName>
                                        </p:attrNameLst>
                                      </p:cBhvr>
                                      <p:to>
                                        <p:strVal val="visible"/>
                                      </p:to>
                                    </p:set>
                                    <p:animEffect transition="in" filter="fade">
                                      <p:cBhvr>
                                        <p:cTn id="84" dur="500"/>
                                        <p:tgtEl>
                                          <p:spTgt spid="93"/>
                                        </p:tgtEl>
                                      </p:cBhvr>
                                    </p:animEffect>
                                    <p:anim calcmode="lin" valueType="num">
                                      <p:cBhvr>
                                        <p:cTn id="85" dur="500" fill="hold"/>
                                        <p:tgtEl>
                                          <p:spTgt spid="93"/>
                                        </p:tgtEl>
                                        <p:attrNameLst>
                                          <p:attrName>ppt_x</p:attrName>
                                        </p:attrNameLst>
                                      </p:cBhvr>
                                      <p:tavLst>
                                        <p:tav tm="0">
                                          <p:val>
                                            <p:strVal val="#ppt_x"/>
                                          </p:val>
                                        </p:tav>
                                        <p:tav tm="100000">
                                          <p:val>
                                            <p:strVal val="#ppt_x"/>
                                          </p:val>
                                        </p:tav>
                                      </p:tavLst>
                                    </p:anim>
                                    <p:anim calcmode="lin" valueType="num">
                                      <p:cBhvr>
                                        <p:cTn id="86" dur="500" fill="hold"/>
                                        <p:tgtEl>
                                          <p:spTgt spid="93"/>
                                        </p:tgtEl>
                                        <p:attrNameLst>
                                          <p:attrName>ppt_y</p:attrName>
                                        </p:attrNameLst>
                                      </p:cBhvr>
                                      <p:tavLst>
                                        <p:tav tm="0">
                                          <p:val>
                                            <p:strVal val="#ppt_y+.1"/>
                                          </p:val>
                                        </p:tav>
                                        <p:tav tm="100000">
                                          <p:val>
                                            <p:strVal val="#ppt_y"/>
                                          </p:val>
                                        </p:tav>
                                      </p:tavLst>
                                    </p:anim>
                                  </p:childTnLst>
                                </p:cTn>
                              </p:par>
                            </p:childTnLst>
                          </p:cTn>
                        </p:par>
                        <p:par>
                          <p:cTn id="87" fill="hold">
                            <p:stCondLst>
                              <p:cond delay="7250"/>
                            </p:stCondLst>
                            <p:childTnLst>
                              <p:par>
                                <p:cTn id="88" presetID="22" presetClass="entr" presetSubtype="4" fill="hold" nodeType="afterEffect">
                                  <p:stCondLst>
                                    <p:cond delay="0"/>
                                  </p:stCondLst>
                                  <p:childTnLst>
                                    <p:set>
                                      <p:cBhvr>
                                        <p:cTn id="89" dur="1" fill="hold">
                                          <p:stCondLst>
                                            <p:cond delay="0"/>
                                          </p:stCondLst>
                                        </p:cTn>
                                        <p:tgtEl>
                                          <p:spTgt spid="148"/>
                                        </p:tgtEl>
                                        <p:attrNameLst>
                                          <p:attrName>style.visibility</p:attrName>
                                        </p:attrNameLst>
                                      </p:cBhvr>
                                      <p:to>
                                        <p:strVal val="visible"/>
                                      </p:to>
                                    </p:set>
                                    <p:animEffect transition="in" filter="wipe(down)">
                                      <p:cBhvr>
                                        <p:cTn id="90" dur="500"/>
                                        <p:tgtEl>
                                          <p:spTgt spid="148"/>
                                        </p:tgtEl>
                                      </p:cBhvr>
                                    </p:animEffect>
                                  </p:childTnLst>
                                </p:cTn>
                              </p:par>
                            </p:childTnLst>
                          </p:cTn>
                        </p:par>
                        <p:par>
                          <p:cTn id="91" fill="hold">
                            <p:stCondLst>
                              <p:cond delay="7750"/>
                            </p:stCondLst>
                            <p:childTnLst>
                              <p:par>
                                <p:cTn id="92" presetID="10" presetClass="entr" presetSubtype="0" fill="hold" nodeType="afterEffect">
                                  <p:stCondLst>
                                    <p:cond delay="0"/>
                                  </p:stCondLst>
                                  <p:childTnLst>
                                    <p:set>
                                      <p:cBhvr>
                                        <p:cTn id="93" dur="1" fill="hold">
                                          <p:stCondLst>
                                            <p:cond delay="0"/>
                                          </p:stCondLst>
                                        </p:cTn>
                                        <p:tgtEl>
                                          <p:spTgt spid="160"/>
                                        </p:tgtEl>
                                        <p:attrNameLst>
                                          <p:attrName>style.visibility</p:attrName>
                                        </p:attrNameLst>
                                      </p:cBhvr>
                                      <p:to>
                                        <p:strVal val="visible"/>
                                      </p:to>
                                    </p:set>
                                    <p:animEffect transition="in" filter="fade">
                                      <p:cBhvr>
                                        <p:cTn id="94" dur="500"/>
                                        <p:tgtEl>
                                          <p:spTgt spid="160"/>
                                        </p:tgtEl>
                                      </p:cBhvr>
                                    </p:animEffect>
                                  </p:childTnLst>
                                </p:cTn>
                              </p:par>
                            </p:childTnLst>
                          </p:cTn>
                        </p:par>
                        <p:par>
                          <p:cTn id="95" fill="hold">
                            <p:stCondLst>
                              <p:cond delay="8250"/>
                            </p:stCondLst>
                            <p:childTnLst>
                              <p:par>
                                <p:cTn id="96" presetID="42" presetClass="entr" presetSubtype="0" fill="hold" nodeType="afterEffect">
                                  <p:stCondLst>
                                    <p:cond delay="0"/>
                                  </p:stCondLst>
                                  <p:childTnLst>
                                    <p:set>
                                      <p:cBhvr>
                                        <p:cTn id="97" dur="1" fill="hold">
                                          <p:stCondLst>
                                            <p:cond delay="0"/>
                                          </p:stCondLst>
                                        </p:cTn>
                                        <p:tgtEl>
                                          <p:spTgt spid="96"/>
                                        </p:tgtEl>
                                        <p:attrNameLst>
                                          <p:attrName>style.visibility</p:attrName>
                                        </p:attrNameLst>
                                      </p:cBhvr>
                                      <p:to>
                                        <p:strVal val="visible"/>
                                      </p:to>
                                    </p:set>
                                    <p:animEffect transition="in" filter="fade">
                                      <p:cBhvr>
                                        <p:cTn id="98" dur="500"/>
                                        <p:tgtEl>
                                          <p:spTgt spid="96"/>
                                        </p:tgtEl>
                                      </p:cBhvr>
                                    </p:animEffect>
                                    <p:anim calcmode="lin" valueType="num">
                                      <p:cBhvr>
                                        <p:cTn id="99" dur="500" fill="hold"/>
                                        <p:tgtEl>
                                          <p:spTgt spid="96"/>
                                        </p:tgtEl>
                                        <p:attrNameLst>
                                          <p:attrName>ppt_x</p:attrName>
                                        </p:attrNameLst>
                                      </p:cBhvr>
                                      <p:tavLst>
                                        <p:tav tm="0">
                                          <p:val>
                                            <p:strVal val="#ppt_x"/>
                                          </p:val>
                                        </p:tav>
                                        <p:tav tm="100000">
                                          <p:val>
                                            <p:strVal val="#ppt_x"/>
                                          </p:val>
                                        </p:tav>
                                      </p:tavLst>
                                    </p:anim>
                                    <p:anim calcmode="lin" valueType="num">
                                      <p:cBhvr>
                                        <p:cTn id="100" dur="500" fill="hold"/>
                                        <p:tgtEl>
                                          <p:spTgt spid="96"/>
                                        </p:tgtEl>
                                        <p:attrNameLst>
                                          <p:attrName>ppt_y</p:attrName>
                                        </p:attrNameLst>
                                      </p:cBhvr>
                                      <p:tavLst>
                                        <p:tav tm="0">
                                          <p:val>
                                            <p:strVal val="#ppt_y+.1"/>
                                          </p:val>
                                        </p:tav>
                                        <p:tav tm="100000">
                                          <p:val>
                                            <p:strVal val="#ppt_y"/>
                                          </p:val>
                                        </p:tav>
                                      </p:tavLst>
                                    </p:anim>
                                  </p:childTnLst>
                                </p:cTn>
                              </p:par>
                            </p:childTnLst>
                          </p:cTn>
                        </p:par>
                        <p:par>
                          <p:cTn id="101" fill="hold">
                            <p:stCondLst>
                              <p:cond delay="8750"/>
                            </p:stCondLst>
                            <p:childTnLst>
                              <p:par>
                                <p:cTn id="102" presetID="22" presetClass="entr" presetSubtype="4" fill="hold" nodeType="afterEffect">
                                  <p:stCondLst>
                                    <p:cond delay="0"/>
                                  </p:stCondLst>
                                  <p:childTnLst>
                                    <p:set>
                                      <p:cBhvr>
                                        <p:cTn id="103" dur="1" fill="hold">
                                          <p:stCondLst>
                                            <p:cond delay="0"/>
                                          </p:stCondLst>
                                        </p:cTn>
                                        <p:tgtEl>
                                          <p:spTgt spid="149"/>
                                        </p:tgtEl>
                                        <p:attrNameLst>
                                          <p:attrName>style.visibility</p:attrName>
                                        </p:attrNameLst>
                                      </p:cBhvr>
                                      <p:to>
                                        <p:strVal val="visible"/>
                                      </p:to>
                                    </p:set>
                                    <p:animEffect transition="in" filter="wipe(down)">
                                      <p:cBhvr>
                                        <p:cTn id="104" dur="500"/>
                                        <p:tgtEl>
                                          <p:spTgt spid="149"/>
                                        </p:tgtEl>
                                      </p:cBhvr>
                                    </p:animEffect>
                                  </p:childTnLst>
                                </p:cTn>
                              </p:par>
                            </p:childTnLst>
                          </p:cTn>
                        </p:par>
                        <p:par>
                          <p:cTn id="105" fill="hold">
                            <p:stCondLst>
                              <p:cond delay="9250"/>
                            </p:stCondLst>
                            <p:childTnLst>
                              <p:par>
                                <p:cTn id="106" presetID="10" presetClass="entr" presetSubtype="0" fill="hold" nodeType="afterEffect">
                                  <p:stCondLst>
                                    <p:cond delay="0"/>
                                  </p:stCondLst>
                                  <p:childTnLst>
                                    <p:set>
                                      <p:cBhvr>
                                        <p:cTn id="107" dur="1" fill="hold">
                                          <p:stCondLst>
                                            <p:cond delay="0"/>
                                          </p:stCondLst>
                                        </p:cTn>
                                        <p:tgtEl>
                                          <p:spTgt spid="163"/>
                                        </p:tgtEl>
                                        <p:attrNameLst>
                                          <p:attrName>style.visibility</p:attrName>
                                        </p:attrNameLst>
                                      </p:cBhvr>
                                      <p:to>
                                        <p:strVal val="visible"/>
                                      </p:to>
                                    </p:set>
                                    <p:animEffect transition="in" filter="fade">
                                      <p:cBhvr>
                                        <p:cTn id="108" dur="500"/>
                                        <p:tgtEl>
                                          <p:spTgt spid="163"/>
                                        </p:tgtEl>
                                      </p:cBhvr>
                                    </p:animEffect>
                                  </p:childTnLst>
                                </p:cTn>
                              </p:par>
                            </p:childTnLst>
                          </p:cTn>
                        </p:par>
                        <p:par>
                          <p:cTn id="109" fill="hold">
                            <p:stCondLst>
                              <p:cond delay="9750"/>
                            </p:stCondLst>
                            <p:childTnLst>
                              <p:par>
                                <p:cTn id="110" presetID="42" presetClass="entr" presetSubtype="0" fill="hold" nodeType="afterEffect">
                                  <p:stCondLst>
                                    <p:cond delay="0"/>
                                  </p:stCondLst>
                                  <p:childTnLst>
                                    <p:set>
                                      <p:cBhvr>
                                        <p:cTn id="111" dur="1" fill="hold">
                                          <p:stCondLst>
                                            <p:cond delay="0"/>
                                          </p:stCondLst>
                                        </p:cTn>
                                        <p:tgtEl>
                                          <p:spTgt spid="99"/>
                                        </p:tgtEl>
                                        <p:attrNameLst>
                                          <p:attrName>style.visibility</p:attrName>
                                        </p:attrNameLst>
                                      </p:cBhvr>
                                      <p:to>
                                        <p:strVal val="visible"/>
                                      </p:to>
                                    </p:set>
                                    <p:animEffect transition="in" filter="fade">
                                      <p:cBhvr>
                                        <p:cTn id="112" dur="500"/>
                                        <p:tgtEl>
                                          <p:spTgt spid="99"/>
                                        </p:tgtEl>
                                      </p:cBhvr>
                                    </p:animEffect>
                                    <p:anim calcmode="lin" valueType="num">
                                      <p:cBhvr>
                                        <p:cTn id="113" dur="500" fill="hold"/>
                                        <p:tgtEl>
                                          <p:spTgt spid="99"/>
                                        </p:tgtEl>
                                        <p:attrNameLst>
                                          <p:attrName>ppt_x</p:attrName>
                                        </p:attrNameLst>
                                      </p:cBhvr>
                                      <p:tavLst>
                                        <p:tav tm="0">
                                          <p:val>
                                            <p:strVal val="#ppt_x"/>
                                          </p:val>
                                        </p:tav>
                                        <p:tav tm="100000">
                                          <p:val>
                                            <p:strVal val="#ppt_x"/>
                                          </p:val>
                                        </p:tav>
                                      </p:tavLst>
                                    </p:anim>
                                    <p:anim calcmode="lin" valueType="num">
                                      <p:cBhvr>
                                        <p:cTn id="114" dur="500" fill="hold"/>
                                        <p:tgtEl>
                                          <p:spTgt spid="99"/>
                                        </p:tgtEl>
                                        <p:attrNameLst>
                                          <p:attrName>ppt_y</p:attrName>
                                        </p:attrNameLst>
                                      </p:cBhvr>
                                      <p:tavLst>
                                        <p:tav tm="0">
                                          <p:val>
                                            <p:strVal val="#ppt_y+.1"/>
                                          </p:val>
                                        </p:tav>
                                        <p:tav tm="100000">
                                          <p:val>
                                            <p:strVal val="#ppt_y"/>
                                          </p:val>
                                        </p:tav>
                                      </p:tavLst>
                                    </p:anim>
                                  </p:childTnLst>
                                </p:cTn>
                              </p:par>
                            </p:childTnLst>
                          </p:cTn>
                        </p:par>
                        <p:par>
                          <p:cTn id="115" fill="hold">
                            <p:stCondLst>
                              <p:cond delay="10250"/>
                            </p:stCondLst>
                            <p:childTnLst>
                              <p:par>
                                <p:cTn id="116" presetID="22" presetClass="entr" presetSubtype="4" fill="hold" nodeType="afterEffect">
                                  <p:stCondLst>
                                    <p:cond delay="0"/>
                                  </p:stCondLst>
                                  <p:childTnLst>
                                    <p:set>
                                      <p:cBhvr>
                                        <p:cTn id="117" dur="1" fill="hold">
                                          <p:stCondLst>
                                            <p:cond delay="0"/>
                                          </p:stCondLst>
                                        </p:cTn>
                                        <p:tgtEl>
                                          <p:spTgt spid="150"/>
                                        </p:tgtEl>
                                        <p:attrNameLst>
                                          <p:attrName>style.visibility</p:attrName>
                                        </p:attrNameLst>
                                      </p:cBhvr>
                                      <p:to>
                                        <p:strVal val="visible"/>
                                      </p:to>
                                    </p:set>
                                    <p:animEffect transition="in" filter="wipe(down)">
                                      <p:cBhvr>
                                        <p:cTn id="118" dur="500"/>
                                        <p:tgtEl>
                                          <p:spTgt spid="150"/>
                                        </p:tgtEl>
                                      </p:cBhvr>
                                    </p:animEffect>
                                  </p:childTnLst>
                                </p:cTn>
                              </p:par>
                            </p:childTnLst>
                          </p:cTn>
                        </p:par>
                        <p:par>
                          <p:cTn id="119" fill="hold">
                            <p:stCondLst>
                              <p:cond delay="10750"/>
                            </p:stCondLst>
                            <p:childTnLst>
                              <p:par>
                                <p:cTn id="120" presetID="10" presetClass="entr" presetSubtype="0" fill="hold" nodeType="afterEffect">
                                  <p:stCondLst>
                                    <p:cond delay="0"/>
                                  </p:stCondLst>
                                  <p:childTnLst>
                                    <p:set>
                                      <p:cBhvr>
                                        <p:cTn id="121" dur="1" fill="hold">
                                          <p:stCondLst>
                                            <p:cond delay="0"/>
                                          </p:stCondLst>
                                        </p:cTn>
                                        <p:tgtEl>
                                          <p:spTgt spid="166"/>
                                        </p:tgtEl>
                                        <p:attrNameLst>
                                          <p:attrName>style.visibility</p:attrName>
                                        </p:attrNameLst>
                                      </p:cBhvr>
                                      <p:to>
                                        <p:strVal val="visible"/>
                                      </p:to>
                                    </p:set>
                                    <p:animEffect transition="in" filter="fade">
                                      <p:cBhvr>
                                        <p:cTn id="122" dur="500"/>
                                        <p:tgtEl>
                                          <p:spTgt spid="1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23"/>
          <p:cNvGrpSpPr/>
          <p:nvPr/>
        </p:nvGrpSpPr>
        <p:grpSpPr>
          <a:xfrm>
            <a:off x="5588659" y="4291819"/>
            <a:ext cx="1014687" cy="776966"/>
            <a:chOff x="5313363" y="13153119"/>
            <a:chExt cx="1565275" cy="1198563"/>
          </a:xfrm>
        </p:grpSpPr>
        <p:sp>
          <p:nvSpPr>
            <p:cNvPr id="25" name="Freeform 5"/>
            <p:cNvSpPr>
              <a:spLocks/>
            </p:cNvSpPr>
            <p:nvPr/>
          </p:nvSpPr>
          <p:spPr bwMode="auto">
            <a:xfrm>
              <a:off x="5313363" y="13153119"/>
              <a:ext cx="1565275" cy="1198563"/>
            </a:xfrm>
            <a:custGeom>
              <a:avLst/>
              <a:gdLst>
                <a:gd name="T0" fmla="*/ 0 w 986"/>
                <a:gd name="T1" fmla="*/ 0 h 755"/>
                <a:gd name="T2" fmla="*/ 494 w 986"/>
                <a:gd name="T3" fmla="*/ 755 h 755"/>
                <a:gd name="T4" fmla="*/ 986 w 986"/>
                <a:gd name="T5" fmla="*/ 0 h 755"/>
                <a:gd name="T6" fmla="*/ 0 w 986"/>
                <a:gd name="T7" fmla="*/ 0 h 755"/>
              </a:gdLst>
              <a:ahLst/>
              <a:cxnLst>
                <a:cxn ang="0">
                  <a:pos x="T0" y="T1"/>
                </a:cxn>
                <a:cxn ang="0">
                  <a:pos x="T2" y="T3"/>
                </a:cxn>
                <a:cxn ang="0">
                  <a:pos x="T4" y="T5"/>
                </a:cxn>
                <a:cxn ang="0">
                  <a:pos x="T6" y="T7"/>
                </a:cxn>
              </a:cxnLst>
              <a:rect l="0" t="0" r="r" b="b"/>
              <a:pathLst>
                <a:path w="986" h="755">
                  <a:moveTo>
                    <a:pt x="0" y="0"/>
                  </a:moveTo>
                  <a:lnTo>
                    <a:pt x="494" y="755"/>
                  </a:lnTo>
                  <a:lnTo>
                    <a:pt x="986" y="0"/>
                  </a:lnTo>
                  <a:lnTo>
                    <a:pt x="0" y="0"/>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26" name="Freeform 6"/>
            <p:cNvSpPr>
              <a:spLocks/>
            </p:cNvSpPr>
            <p:nvPr/>
          </p:nvSpPr>
          <p:spPr bwMode="auto">
            <a:xfrm>
              <a:off x="5662613" y="13153119"/>
              <a:ext cx="438150" cy="1198563"/>
            </a:xfrm>
            <a:custGeom>
              <a:avLst/>
              <a:gdLst>
                <a:gd name="T0" fmla="*/ 0 w 276"/>
                <a:gd name="T1" fmla="*/ 0 h 755"/>
                <a:gd name="T2" fmla="*/ 274 w 276"/>
                <a:gd name="T3" fmla="*/ 755 h 755"/>
                <a:gd name="T4" fmla="*/ 274 w 276"/>
                <a:gd name="T5" fmla="*/ 755 h 755"/>
                <a:gd name="T6" fmla="*/ 276 w 276"/>
                <a:gd name="T7" fmla="*/ 0 h 755"/>
                <a:gd name="T8" fmla="*/ 0 w 276"/>
                <a:gd name="T9" fmla="*/ 0 h 755"/>
              </a:gdLst>
              <a:ahLst/>
              <a:cxnLst>
                <a:cxn ang="0">
                  <a:pos x="T0" y="T1"/>
                </a:cxn>
                <a:cxn ang="0">
                  <a:pos x="T2" y="T3"/>
                </a:cxn>
                <a:cxn ang="0">
                  <a:pos x="T4" y="T5"/>
                </a:cxn>
                <a:cxn ang="0">
                  <a:pos x="T6" y="T7"/>
                </a:cxn>
                <a:cxn ang="0">
                  <a:pos x="T8" y="T9"/>
                </a:cxn>
              </a:cxnLst>
              <a:rect l="0" t="0" r="r" b="b"/>
              <a:pathLst>
                <a:path w="276" h="755">
                  <a:moveTo>
                    <a:pt x="0" y="0"/>
                  </a:moveTo>
                  <a:lnTo>
                    <a:pt x="274" y="755"/>
                  </a:lnTo>
                  <a:lnTo>
                    <a:pt x="274" y="755"/>
                  </a:lnTo>
                  <a:lnTo>
                    <a:pt x="276" y="0"/>
                  </a:lnTo>
                  <a:lnTo>
                    <a:pt x="0"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27" name="Freeform 7"/>
            <p:cNvSpPr>
              <a:spLocks/>
            </p:cNvSpPr>
            <p:nvPr/>
          </p:nvSpPr>
          <p:spPr bwMode="auto">
            <a:xfrm>
              <a:off x="6097588" y="13153119"/>
              <a:ext cx="431800" cy="1198563"/>
            </a:xfrm>
            <a:custGeom>
              <a:avLst/>
              <a:gdLst>
                <a:gd name="T0" fmla="*/ 2 w 272"/>
                <a:gd name="T1" fmla="*/ 0 h 755"/>
                <a:gd name="T2" fmla="*/ 0 w 272"/>
                <a:gd name="T3" fmla="*/ 755 h 755"/>
                <a:gd name="T4" fmla="*/ 0 w 272"/>
                <a:gd name="T5" fmla="*/ 755 h 755"/>
                <a:gd name="T6" fmla="*/ 272 w 272"/>
                <a:gd name="T7" fmla="*/ 0 h 755"/>
                <a:gd name="T8" fmla="*/ 2 w 272"/>
                <a:gd name="T9" fmla="*/ 0 h 755"/>
              </a:gdLst>
              <a:ahLst/>
              <a:cxnLst>
                <a:cxn ang="0">
                  <a:pos x="T0" y="T1"/>
                </a:cxn>
                <a:cxn ang="0">
                  <a:pos x="T2" y="T3"/>
                </a:cxn>
                <a:cxn ang="0">
                  <a:pos x="T4" y="T5"/>
                </a:cxn>
                <a:cxn ang="0">
                  <a:pos x="T6" y="T7"/>
                </a:cxn>
                <a:cxn ang="0">
                  <a:pos x="T8" y="T9"/>
                </a:cxn>
              </a:cxnLst>
              <a:rect l="0" t="0" r="r" b="b"/>
              <a:pathLst>
                <a:path w="272" h="755">
                  <a:moveTo>
                    <a:pt x="2" y="0"/>
                  </a:moveTo>
                  <a:lnTo>
                    <a:pt x="0" y="755"/>
                  </a:lnTo>
                  <a:lnTo>
                    <a:pt x="0" y="755"/>
                  </a:lnTo>
                  <a:lnTo>
                    <a:pt x="272" y="0"/>
                  </a:lnTo>
                  <a:lnTo>
                    <a:pt x="2"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28" name="Freeform 8"/>
            <p:cNvSpPr>
              <a:spLocks/>
            </p:cNvSpPr>
            <p:nvPr/>
          </p:nvSpPr>
          <p:spPr bwMode="auto">
            <a:xfrm>
              <a:off x="5872163" y="14008781"/>
              <a:ext cx="447675" cy="342900"/>
            </a:xfrm>
            <a:custGeom>
              <a:avLst/>
              <a:gdLst>
                <a:gd name="T0" fmla="*/ 282 w 282"/>
                <a:gd name="T1" fmla="*/ 0 h 216"/>
                <a:gd name="T2" fmla="*/ 142 w 282"/>
                <a:gd name="T3" fmla="*/ 216 h 216"/>
                <a:gd name="T4" fmla="*/ 0 w 282"/>
                <a:gd name="T5" fmla="*/ 0 h 216"/>
                <a:gd name="T6" fmla="*/ 282 w 282"/>
                <a:gd name="T7" fmla="*/ 0 h 216"/>
              </a:gdLst>
              <a:ahLst/>
              <a:cxnLst>
                <a:cxn ang="0">
                  <a:pos x="T0" y="T1"/>
                </a:cxn>
                <a:cxn ang="0">
                  <a:pos x="T2" y="T3"/>
                </a:cxn>
                <a:cxn ang="0">
                  <a:pos x="T4" y="T5"/>
                </a:cxn>
                <a:cxn ang="0">
                  <a:pos x="T6" y="T7"/>
                </a:cxn>
              </a:cxnLst>
              <a:rect l="0" t="0" r="r" b="b"/>
              <a:pathLst>
                <a:path w="282" h="216">
                  <a:moveTo>
                    <a:pt x="282" y="0"/>
                  </a:moveTo>
                  <a:lnTo>
                    <a:pt x="142" y="216"/>
                  </a:lnTo>
                  <a:lnTo>
                    <a:pt x="0" y="0"/>
                  </a:lnTo>
                  <a:lnTo>
                    <a:pt x="282" y="0"/>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29" name="Freeform 9"/>
            <p:cNvSpPr>
              <a:spLocks/>
            </p:cNvSpPr>
            <p:nvPr/>
          </p:nvSpPr>
          <p:spPr bwMode="auto">
            <a:xfrm>
              <a:off x="5973763" y="14008781"/>
              <a:ext cx="247650" cy="342900"/>
            </a:xfrm>
            <a:custGeom>
              <a:avLst/>
              <a:gdLst>
                <a:gd name="T0" fmla="*/ 0 w 156"/>
                <a:gd name="T1" fmla="*/ 0 h 216"/>
                <a:gd name="T2" fmla="*/ 156 w 156"/>
                <a:gd name="T3" fmla="*/ 0 h 216"/>
                <a:gd name="T4" fmla="*/ 78 w 156"/>
                <a:gd name="T5" fmla="*/ 216 h 216"/>
                <a:gd name="T6" fmla="*/ 78 w 156"/>
                <a:gd name="T7" fmla="*/ 216 h 216"/>
                <a:gd name="T8" fmla="*/ 78 w 156"/>
                <a:gd name="T9" fmla="*/ 216 h 216"/>
                <a:gd name="T10" fmla="*/ 0 w 156"/>
                <a:gd name="T11" fmla="*/ 0 h 216"/>
              </a:gdLst>
              <a:ahLst/>
              <a:cxnLst>
                <a:cxn ang="0">
                  <a:pos x="T0" y="T1"/>
                </a:cxn>
                <a:cxn ang="0">
                  <a:pos x="T2" y="T3"/>
                </a:cxn>
                <a:cxn ang="0">
                  <a:pos x="T4" y="T5"/>
                </a:cxn>
                <a:cxn ang="0">
                  <a:pos x="T6" y="T7"/>
                </a:cxn>
                <a:cxn ang="0">
                  <a:pos x="T8" y="T9"/>
                </a:cxn>
                <a:cxn ang="0">
                  <a:pos x="T10" y="T11"/>
                </a:cxn>
              </a:cxnLst>
              <a:rect l="0" t="0" r="r" b="b"/>
              <a:pathLst>
                <a:path w="156" h="216">
                  <a:moveTo>
                    <a:pt x="0" y="0"/>
                  </a:moveTo>
                  <a:lnTo>
                    <a:pt x="156" y="0"/>
                  </a:lnTo>
                  <a:lnTo>
                    <a:pt x="78" y="216"/>
                  </a:lnTo>
                  <a:lnTo>
                    <a:pt x="78" y="216"/>
                  </a:lnTo>
                  <a:lnTo>
                    <a:pt x="78" y="216"/>
                  </a:lnTo>
                  <a:lnTo>
                    <a:pt x="0" y="0"/>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30" name="Freeform 10"/>
            <p:cNvSpPr>
              <a:spLocks/>
            </p:cNvSpPr>
            <p:nvPr/>
          </p:nvSpPr>
          <p:spPr bwMode="auto">
            <a:xfrm>
              <a:off x="6097588" y="14008781"/>
              <a:ext cx="123825" cy="342900"/>
            </a:xfrm>
            <a:custGeom>
              <a:avLst/>
              <a:gdLst>
                <a:gd name="T0" fmla="*/ 0 w 78"/>
                <a:gd name="T1" fmla="*/ 0 h 216"/>
                <a:gd name="T2" fmla="*/ 78 w 78"/>
                <a:gd name="T3" fmla="*/ 0 h 216"/>
                <a:gd name="T4" fmla="*/ 0 w 78"/>
                <a:gd name="T5" fmla="*/ 216 h 216"/>
                <a:gd name="T6" fmla="*/ 0 w 78"/>
                <a:gd name="T7" fmla="*/ 216 h 216"/>
                <a:gd name="T8" fmla="*/ 0 w 78"/>
                <a:gd name="T9" fmla="*/ 216 h 216"/>
                <a:gd name="T10" fmla="*/ 0 w 78"/>
                <a:gd name="T11" fmla="*/ 0 h 216"/>
              </a:gdLst>
              <a:ahLst/>
              <a:cxnLst>
                <a:cxn ang="0">
                  <a:pos x="T0" y="T1"/>
                </a:cxn>
                <a:cxn ang="0">
                  <a:pos x="T2" y="T3"/>
                </a:cxn>
                <a:cxn ang="0">
                  <a:pos x="T4" y="T5"/>
                </a:cxn>
                <a:cxn ang="0">
                  <a:pos x="T6" y="T7"/>
                </a:cxn>
                <a:cxn ang="0">
                  <a:pos x="T8" y="T9"/>
                </a:cxn>
                <a:cxn ang="0">
                  <a:pos x="T10" y="T11"/>
                </a:cxn>
              </a:cxnLst>
              <a:rect l="0" t="0" r="r" b="b"/>
              <a:pathLst>
                <a:path w="78" h="216">
                  <a:moveTo>
                    <a:pt x="0" y="0"/>
                  </a:moveTo>
                  <a:lnTo>
                    <a:pt x="78" y="0"/>
                  </a:lnTo>
                  <a:lnTo>
                    <a:pt x="0" y="216"/>
                  </a:lnTo>
                  <a:lnTo>
                    <a:pt x="0" y="216"/>
                  </a:lnTo>
                  <a:lnTo>
                    <a:pt x="0" y="216"/>
                  </a:lnTo>
                  <a:lnTo>
                    <a:pt x="0" y="0"/>
                  </a:lnTo>
                  <a:close/>
                </a:path>
              </a:pathLst>
            </a:custGeom>
            <a:solidFill>
              <a:srgbClr val="9294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nvGrpSpPr>
          <p:cNvPr id="62" name="Group 61"/>
          <p:cNvGrpSpPr/>
          <p:nvPr/>
        </p:nvGrpSpPr>
        <p:grpSpPr>
          <a:xfrm>
            <a:off x="4054084" y="0"/>
            <a:ext cx="1873151" cy="4291816"/>
            <a:chOff x="3373438" y="-216080"/>
            <a:chExt cx="2497534" cy="5722421"/>
          </a:xfrm>
        </p:grpSpPr>
        <p:sp>
          <p:nvSpPr>
            <p:cNvPr id="44" name="Freeform 11"/>
            <p:cNvSpPr>
              <a:spLocks/>
            </p:cNvSpPr>
            <p:nvPr/>
          </p:nvSpPr>
          <p:spPr bwMode="auto">
            <a:xfrm>
              <a:off x="3375075" y="2274984"/>
              <a:ext cx="2495897" cy="3231357"/>
            </a:xfrm>
            <a:custGeom>
              <a:avLst/>
              <a:gdLst>
                <a:gd name="T0" fmla="*/ 590 w 769"/>
                <a:gd name="T1" fmla="*/ 264 h 996"/>
                <a:gd name="T2" fmla="*/ 419 w 769"/>
                <a:gd name="T3" fmla="*/ 107 h 996"/>
                <a:gd name="T4" fmla="*/ 419 w 769"/>
                <a:gd name="T5" fmla="*/ 0 h 996"/>
                <a:gd name="T6" fmla="*/ 0 w 769"/>
                <a:gd name="T7" fmla="*/ 0 h 996"/>
                <a:gd name="T8" fmla="*/ 0 w 769"/>
                <a:gd name="T9" fmla="*/ 107 h 996"/>
                <a:gd name="T10" fmla="*/ 7 w 769"/>
                <a:gd name="T11" fmla="*/ 126 h 996"/>
                <a:gd name="T12" fmla="*/ 356 w 769"/>
                <a:gd name="T13" fmla="*/ 265 h 996"/>
                <a:gd name="T14" fmla="*/ 700 w 769"/>
                <a:gd name="T15" fmla="*/ 404 h 996"/>
                <a:gd name="T16" fmla="*/ 700 w 769"/>
                <a:gd name="T17" fmla="*/ 996 h 996"/>
                <a:gd name="T18" fmla="*/ 769 w 769"/>
                <a:gd name="T19" fmla="*/ 996 h 996"/>
                <a:gd name="T20" fmla="*/ 769 w 769"/>
                <a:gd name="T21" fmla="*/ 404 h 996"/>
                <a:gd name="T22" fmla="*/ 590 w 769"/>
                <a:gd name="T23" fmla="*/ 264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9" h="996">
                  <a:moveTo>
                    <a:pt x="590" y="264"/>
                  </a:moveTo>
                  <a:cubicBezTo>
                    <a:pt x="456" y="168"/>
                    <a:pt x="419" y="146"/>
                    <a:pt x="419" y="107"/>
                  </a:cubicBezTo>
                  <a:cubicBezTo>
                    <a:pt x="419" y="92"/>
                    <a:pt x="419" y="49"/>
                    <a:pt x="419" y="0"/>
                  </a:cubicBezTo>
                  <a:cubicBezTo>
                    <a:pt x="0" y="0"/>
                    <a:pt x="0" y="0"/>
                    <a:pt x="0" y="0"/>
                  </a:cubicBezTo>
                  <a:cubicBezTo>
                    <a:pt x="0" y="39"/>
                    <a:pt x="0" y="78"/>
                    <a:pt x="0" y="107"/>
                  </a:cubicBezTo>
                  <a:cubicBezTo>
                    <a:pt x="0" y="113"/>
                    <a:pt x="2" y="119"/>
                    <a:pt x="7" y="126"/>
                  </a:cubicBezTo>
                  <a:cubicBezTo>
                    <a:pt x="28" y="148"/>
                    <a:pt x="100" y="184"/>
                    <a:pt x="356" y="265"/>
                  </a:cubicBezTo>
                  <a:cubicBezTo>
                    <a:pt x="635" y="354"/>
                    <a:pt x="700" y="386"/>
                    <a:pt x="700" y="404"/>
                  </a:cubicBezTo>
                  <a:cubicBezTo>
                    <a:pt x="700" y="996"/>
                    <a:pt x="700" y="996"/>
                    <a:pt x="700" y="996"/>
                  </a:cubicBezTo>
                  <a:cubicBezTo>
                    <a:pt x="769" y="996"/>
                    <a:pt x="769" y="996"/>
                    <a:pt x="769" y="996"/>
                  </a:cubicBezTo>
                  <a:cubicBezTo>
                    <a:pt x="769" y="996"/>
                    <a:pt x="769" y="434"/>
                    <a:pt x="769" y="404"/>
                  </a:cubicBezTo>
                  <a:cubicBezTo>
                    <a:pt x="769" y="373"/>
                    <a:pt x="724" y="360"/>
                    <a:pt x="590" y="264"/>
                  </a:cubicBezTo>
                  <a:close/>
                </a:path>
              </a:pathLst>
            </a:custGeom>
            <a:solidFill>
              <a:schemeClr val="accent2"/>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45" name="Rectangle 21"/>
            <p:cNvSpPr>
              <a:spLocks noChangeArrowheads="1"/>
            </p:cNvSpPr>
            <p:nvPr/>
          </p:nvSpPr>
          <p:spPr bwMode="auto">
            <a:xfrm>
              <a:off x="3375075" y="-216080"/>
              <a:ext cx="1359777" cy="249106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52" name="Freeform 5"/>
            <p:cNvSpPr>
              <a:spLocks/>
            </p:cNvSpPr>
            <p:nvPr/>
          </p:nvSpPr>
          <p:spPr bwMode="auto">
            <a:xfrm>
              <a:off x="3373438" y="2605088"/>
              <a:ext cx="2495550" cy="969962"/>
            </a:xfrm>
            <a:custGeom>
              <a:avLst/>
              <a:gdLst>
                <a:gd name="T0" fmla="*/ 0 w 769"/>
                <a:gd name="T1" fmla="*/ 0 h 296"/>
                <a:gd name="T2" fmla="*/ 0 w 769"/>
                <a:gd name="T3" fmla="*/ 3 h 296"/>
                <a:gd name="T4" fmla="*/ 7 w 769"/>
                <a:gd name="T5" fmla="*/ 22 h 296"/>
                <a:gd name="T6" fmla="*/ 356 w 769"/>
                <a:gd name="T7" fmla="*/ 161 h 296"/>
                <a:gd name="T8" fmla="*/ 699 w 769"/>
                <a:gd name="T9" fmla="*/ 296 h 296"/>
                <a:gd name="T10" fmla="*/ 769 w 769"/>
                <a:gd name="T11" fmla="*/ 296 h 296"/>
                <a:gd name="T12" fmla="*/ 590 w 769"/>
                <a:gd name="T13" fmla="*/ 160 h 296"/>
                <a:gd name="T14" fmla="*/ 419 w 769"/>
                <a:gd name="T15" fmla="*/ 3 h 296"/>
                <a:gd name="T16" fmla="*/ 419 w 769"/>
                <a:gd name="T17" fmla="*/ 0 h 296"/>
                <a:gd name="T18" fmla="*/ 0 w 769"/>
                <a:gd name="T19" fmla="*/ 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9" h="296">
                  <a:moveTo>
                    <a:pt x="0" y="0"/>
                  </a:moveTo>
                  <a:cubicBezTo>
                    <a:pt x="0" y="1"/>
                    <a:pt x="0" y="2"/>
                    <a:pt x="0" y="3"/>
                  </a:cubicBezTo>
                  <a:cubicBezTo>
                    <a:pt x="0" y="9"/>
                    <a:pt x="2" y="15"/>
                    <a:pt x="7" y="22"/>
                  </a:cubicBezTo>
                  <a:cubicBezTo>
                    <a:pt x="28" y="44"/>
                    <a:pt x="100" y="80"/>
                    <a:pt x="356" y="161"/>
                  </a:cubicBezTo>
                  <a:cubicBezTo>
                    <a:pt x="617" y="245"/>
                    <a:pt x="691" y="278"/>
                    <a:pt x="699" y="296"/>
                  </a:cubicBezTo>
                  <a:cubicBezTo>
                    <a:pt x="769" y="296"/>
                    <a:pt x="769" y="296"/>
                    <a:pt x="769" y="296"/>
                  </a:cubicBezTo>
                  <a:cubicBezTo>
                    <a:pt x="765" y="268"/>
                    <a:pt x="718" y="252"/>
                    <a:pt x="590" y="160"/>
                  </a:cubicBezTo>
                  <a:cubicBezTo>
                    <a:pt x="456" y="64"/>
                    <a:pt x="419" y="42"/>
                    <a:pt x="419" y="3"/>
                  </a:cubicBezTo>
                  <a:cubicBezTo>
                    <a:pt x="419" y="2"/>
                    <a:pt x="419" y="1"/>
                    <a:pt x="419" y="0"/>
                  </a:cubicBezTo>
                  <a:lnTo>
                    <a:pt x="0" y="0"/>
                  </a:lnTo>
                  <a:close/>
                </a:path>
              </a:pathLst>
            </a:custGeom>
            <a:gradFill>
              <a:gsLst>
                <a:gs pos="30000">
                  <a:srgbClr val="000000">
                    <a:alpha val="30000"/>
                  </a:srgbClr>
                </a:gs>
                <a:gs pos="60000">
                  <a:schemeClr val="tx1">
                    <a:alpha val="50000"/>
                  </a:schemeClr>
                </a:gs>
                <a:gs pos="0">
                  <a:schemeClr val="tx1">
                    <a:alpha val="0"/>
                  </a:schemeClr>
                </a:gs>
                <a:gs pos="100000">
                  <a:schemeClr val="tx1">
                    <a:alpha val="0"/>
                  </a:schemeClr>
                </a:gs>
              </a:gsLst>
              <a:lin ang="5400000" scaled="0"/>
            </a:gra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nvGrpSpPr>
          <p:cNvPr id="63" name="Group 62"/>
          <p:cNvGrpSpPr/>
          <p:nvPr/>
        </p:nvGrpSpPr>
        <p:grpSpPr>
          <a:xfrm>
            <a:off x="3031331" y="0"/>
            <a:ext cx="2727126" cy="4291816"/>
            <a:chOff x="2009775" y="-216080"/>
            <a:chExt cx="3636168" cy="5722421"/>
          </a:xfrm>
        </p:grpSpPr>
        <p:sp>
          <p:nvSpPr>
            <p:cNvPr id="47" name="Freeform 12"/>
            <p:cNvSpPr>
              <a:spLocks/>
            </p:cNvSpPr>
            <p:nvPr/>
          </p:nvSpPr>
          <p:spPr bwMode="auto">
            <a:xfrm>
              <a:off x="2012554" y="2274984"/>
              <a:ext cx="3633389" cy="3231357"/>
            </a:xfrm>
            <a:custGeom>
              <a:avLst/>
              <a:gdLst>
                <a:gd name="T0" fmla="*/ 776 w 1120"/>
                <a:gd name="T1" fmla="*/ 265 h 996"/>
                <a:gd name="T2" fmla="*/ 420 w 1120"/>
                <a:gd name="T3" fmla="*/ 107 h 996"/>
                <a:gd name="T4" fmla="*/ 420 w 1120"/>
                <a:gd name="T5" fmla="*/ 0 h 996"/>
                <a:gd name="T6" fmla="*/ 0 w 1120"/>
                <a:gd name="T7" fmla="*/ 0 h 996"/>
                <a:gd name="T8" fmla="*/ 0 w 1120"/>
                <a:gd name="T9" fmla="*/ 107 h 996"/>
                <a:gd name="T10" fmla="*/ 478 w 1120"/>
                <a:gd name="T11" fmla="*/ 262 h 996"/>
                <a:gd name="T12" fmla="*/ 1050 w 1120"/>
                <a:gd name="T13" fmla="*/ 404 h 996"/>
                <a:gd name="T14" fmla="*/ 1050 w 1120"/>
                <a:gd name="T15" fmla="*/ 996 h 996"/>
                <a:gd name="T16" fmla="*/ 1120 w 1120"/>
                <a:gd name="T17" fmla="*/ 996 h 996"/>
                <a:gd name="T18" fmla="*/ 1120 w 1120"/>
                <a:gd name="T19" fmla="*/ 404 h 996"/>
                <a:gd name="T20" fmla="*/ 776 w 1120"/>
                <a:gd name="T21" fmla="*/ 265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0" h="996">
                  <a:moveTo>
                    <a:pt x="776" y="265"/>
                  </a:moveTo>
                  <a:cubicBezTo>
                    <a:pt x="434" y="156"/>
                    <a:pt x="420" y="129"/>
                    <a:pt x="420" y="107"/>
                  </a:cubicBezTo>
                  <a:cubicBezTo>
                    <a:pt x="420" y="91"/>
                    <a:pt x="420" y="48"/>
                    <a:pt x="420" y="0"/>
                  </a:cubicBezTo>
                  <a:cubicBezTo>
                    <a:pt x="0" y="0"/>
                    <a:pt x="0" y="0"/>
                    <a:pt x="0" y="0"/>
                  </a:cubicBezTo>
                  <a:cubicBezTo>
                    <a:pt x="0" y="43"/>
                    <a:pt x="0" y="83"/>
                    <a:pt x="0" y="107"/>
                  </a:cubicBezTo>
                  <a:cubicBezTo>
                    <a:pt x="0" y="160"/>
                    <a:pt x="120" y="184"/>
                    <a:pt x="478" y="262"/>
                  </a:cubicBezTo>
                  <a:cubicBezTo>
                    <a:pt x="855" y="344"/>
                    <a:pt x="1050" y="374"/>
                    <a:pt x="1050" y="404"/>
                  </a:cubicBezTo>
                  <a:cubicBezTo>
                    <a:pt x="1050" y="459"/>
                    <a:pt x="1050" y="996"/>
                    <a:pt x="1050" y="996"/>
                  </a:cubicBezTo>
                  <a:cubicBezTo>
                    <a:pt x="1120" y="996"/>
                    <a:pt x="1120" y="996"/>
                    <a:pt x="1120" y="996"/>
                  </a:cubicBezTo>
                  <a:cubicBezTo>
                    <a:pt x="1120" y="996"/>
                    <a:pt x="1120" y="440"/>
                    <a:pt x="1120" y="404"/>
                  </a:cubicBezTo>
                  <a:cubicBezTo>
                    <a:pt x="1120" y="386"/>
                    <a:pt x="1055" y="354"/>
                    <a:pt x="776" y="265"/>
                  </a:cubicBezTo>
                  <a:close/>
                </a:path>
              </a:pathLst>
            </a:custGeom>
            <a:solidFill>
              <a:schemeClr val="accent1"/>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48" name="Rectangle 22"/>
            <p:cNvSpPr>
              <a:spLocks noChangeArrowheads="1"/>
            </p:cNvSpPr>
            <p:nvPr/>
          </p:nvSpPr>
          <p:spPr bwMode="auto">
            <a:xfrm>
              <a:off x="2012554" y="-216080"/>
              <a:ext cx="1362521" cy="249106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53" name="Freeform 6"/>
            <p:cNvSpPr>
              <a:spLocks/>
            </p:cNvSpPr>
            <p:nvPr/>
          </p:nvSpPr>
          <p:spPr bwMode="auto">
            <a:xfrm>
              <a:off x="2009775" y="2605088"/>
              <a:ext cx="3632200" cy="969962"/>
            </a:xfrm>
            <a:custGeom>
              <a:avLst/>
              <a:gdLst>
                <a:gd name="T0" fmla="*/ 0 w 1119"/>
                <a:gd name="T1" fmla="*/ 0 h 296"/>
                <a:gd name="T2" fmla="*/ 0 w 1119"/>
                <a:gd name="T3" fmla="*/ 3 h 296"/>
                <a:gd name="T4" fmla="*/ 478 w 1119"/>
                <a:gd name="T5" fmla="*/ 158 h 296"/>
                <a:gd name="T6" fmla="*/ 1049 w 1119"/>
                <a:gd name="T7" fmla="*/ 296 h 296"/>
                <a:gd name="T8" fmla="*/ 1119 w 1119"/>
                <a:gd name="T9" fmla="*/ 296 h 296"/>
                <a:gd name="T10" fmla="*/ 776 w 1119"/>
                <a:gd name="T11" fmla="*/ 161 h 296"/>
                <a:gd name="T12" fmla="*/ 420 w 1119"/>
                <a:gd name="T13" fmla="*/ 3 h 296"/>
                <a:gd name="T14" fmla="*/ 420 w 1119"/>
                <a:gd name="T15" fmla="*/ 0 h 296"/>
                <a:gd name="T16" fmla="*/ 0 w 1119"/>
                <a:gd name="T17" fmla="*/ 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9" h="296">
                  <a:moveTo>
                    <a:pt x="0" y="0"/>
                  </a:moveTo>
                  <a:cubicBezTo>
                    <a:pt x="0" y="1"/>
                    <a:pt x="0" y="2"/>
                    <a:pt x="0" y="3"/>
                  </a:cubicBezTo>
                  <a:cubicBezTo>
                    <a:pt x="0" y="56"/>
                    <a:pt x="120" y="80"/>
                    <a:pt x="478" y="158"/>
                  </a:cubicBezTo>
                  <a:cubicBezTo>
                    <a:pt x="840" y="237"/>
                    <a:pt x="1034" y="268"/>
                    <a:pt x="1049" y="296"/>
                  </a:cubicBezTo>
                  <a:cubicBezTo>
                    <a:pt x="1119" y="296"/>
                    <a:pt x="1119" y="296"/>
                    <a:pt x="1119" y="296"/>
                  </a:cubicBezTo>
                  <a:cubicBezTo>
                    <a:pt x="1111" y="278"/>
                    <a:pt x="1037" y="245"/>
                    <a:pt x="776" y="161"/>
                  </a:cubicBezTo>
                  <a:cubicBezTo>
                    <a:pt x="434" y="52"/>
                    <a:pt x="420" y="25"/>
                    <a:pt x="420" y="3"/>
                  </a:cubicBezTo>
                  <a:cubicBezTo>
                    <a:pt x="420" y="2"/>
                    <a:pt x="420" y="1"/>
                    <a:pt x="420" y="0"/>
                  </a:cubicBezTo>
                  <a:lnTo>
                    <a:pt x="0" y="0"/>
                  </a:lnTo>
                  <a:close/>
                </a:path>
              </a:pathLst>
            </a:custGeom>
            <a:gradFill>
              <a:gsLst>
                <a:gs pos="30000">
                  <a:srgbClr val="000000">
                    <a:alpha val="30000"/>
                  </a:srgbClr>
                </a:gs>
                <a:gs pos="60000">
                  <a:schemeClr val="tx1">
                    <a:alpha val="50000"/>
                  </a:schemeClr>
                </a:gs>
                <a:gs pos="0">
                  <a:schemeClr val="tx1">
                    <a:alpha val="0"/>
                  </a:schemeClr>
                </a:gs>
                <a:gs pos="100000">
                  <a:schemeClr val="tx1">
                    <a:alpha val="0"/>
                  </a:schemeClr>
                </a:gs>
              </a:gsLst>
              <a:lin ang="5400000" scaled="0"/>
            </a:gra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nvGrpSpPr>
          <p:cNvPr id="59" name="Group 58"/>
          <p:cNvGrpSpPr/>
          <p:nvPr/>
        </p:nvGrpSpPr>
        <p:grpSpPr>
          <a:xfrm>
            <a:off x="6263879" y="0"/>
            <a:ext cx="1874874" cy="4291816"/>
            <a:chOff x="6319838" y="-216080"/>
            <a:chExt cx="2499832" cy="5722421"/>
          </a:xfrm>
        </p:grpSpPr>
        <p:sp>
          <p:nvSpPr>
            <p:cNvPr id="35" name="Freeform 14"/>
            <p:cNvSpPr>
              <a:spLocks/>
            </p:cNvSpPr>
            <p:nvPr/>
          </p:nvSpPr>
          <p:spPr bwMode="auto">
            <a:xfrm>
              <a:off x="6321029" y="2274984"/>
              <a:ext cx="2498641" cy="3231357"/>
            </a:xfrm>
            <a:custGeom>
              <a:avLst/>
              <a:gdLst>
                <a:gd name="T0" fmla="*/ 350 w 770"/>
                <a:gd name="T1" fmla="*/ 0 h 996"/>
                <a:gd name="T2" fmla="*/ 350 w 770"/>
                <a:gd name="T3" fmla="*/ 107 h 996"/>
                <a:gd name="T4" fmla="*/ 180 w 770"/>
                <a:gd name="T5" fmla="*/ 264 h 996"/>
                <a:gd name="T6" fmla="*/ 0 w 770"/>
                <a:gd name="T7" fmla="*/ 404 h 996"/>
                <a:gd name="T8" fmla="*/ 0 w 770"/>
                <a:gd name="T9" fmla="*/ 996 h 996"/>
                <a:gd name="T10" fmla="*/ 70 w 770"/>
                <a:gd name="T11" fmla="*/ 996 h 996"/>
                <a:gd name="T12" fmla="*/ 70 w 770"/>
                <a:gd name="T13" fmla="*/ 404 h 996"/>
                <a:gd name="T14" fmla="*/ 413 w 770"/>
                <a:gd name="T15" fmla="*/ 265 h 996"/>
                <a:gd name="T16" fmla="*/ 762 w 770"/>
                <a:gd name="T17" fmla="*/ 126 h 996"/>
                <a:gd name="T18" fmla="*/ 770 w 770"/>
                <a:gd name="T19" fmla="*/ 107 h 996"/>
                <a:gd name="T20" fmla="*/ 770 w 770"/>
                <a:gd name="T21" fmla="*/ 0 h 996"/>
                <a:gd name="T22" fmla="*/ 350 w 770"/>
                <a:gd name="T23" fmla="*/ 0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0" h="996">
                  <a:moveTo>
                    <a:pt x="350" y="0"/>
                  </a:moveTo>
                  <a:cubicBezTo>
                    <a:pt x="350" y="49"/>
                    <a:pt x="350" y="92"/>
                    <a:pt x="350" y="107"/>
                  </a:cubicBezTo>
                  <a:cubicBezTo>
                    <a:pt x="350" y="146"/>
                    <a:pt x="314" y="168"/>
                    <a:pt x="180" y="264"/>
                  </a:cubicBezTo>
                  <a:cubicBezTo>
                    <a:pt x="46" y="360"/>
                    <a:pt x="0" y="373"/>
                    <a:pt x="0" y="404"/>
                  </a:cubicBezTo>
                  <a:cubicBezTo>
                    <a:pt x="0" y="434"/>
                    <a:pt x="0" y="996"/>
                    <a:pt x="0" y="996"/>
                  </a:cubicBezTo>
                  <a:cubicBezTo>
                    <a:pt x="70" y="996"/>
                    <a:pt x="70" y="996"/>
                    <a:pt x="70" y="996"/>
                  </a:cubicBezTo>
                  <a:cubicBezTo>
                    <a:pt x="70" y="404"/>
                    <a:pt x="70" y="404"/>
                    <a:pt x="70" y="404"/>
                  </a:cubicBezTo>
                  <a:cubicBezTo>
                    <a:pt x="70" y="386"/>
                    <a:pt x="134" y="354"/>
                    <a:pt x="413" y="265"/>
                  </a:cubicBezTo>
                  <a:cubicBezTo>
                    <a:pt x="669" y="184"/>
                    <a:pt x="742" y="148"/>
                    <a:pt x="762" y="126"/>
                  </a:cubicBezTo>
                  <a:cubicBezTo>
                    <a:pt x="767" y="119"/>
                    <a:pt x="770" y="113"/>
                    <a:pt x="770" y="107"/>
                  </a:cubicBezTo>
                  <a:cubicBezTo>
                    <a:pt x="770" y="78"/>
                    <a:pt x="770" y="39"/>
                    <a:pt x="770" y="0"/>
                  </a:cubicBezTo>
                  <a:lnTo>
                    <a:pt x="350" y="0"/>
                  </a:lnTo>
                  <a:close/>
                </a:path>
              </a:pathLst>
            </a:custGeom>
            <a:solidFill>
              <a:schemeClr val="accent5"/>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36" name="Rectangle 18"/>
            <p:cNvSpPr>
              <a:spLocks noChangeArrowheads="1"/>
            </p:cNvSpPr>
            <p:nvPr/>
          </p:nvSpPr>
          <p:spPr bwMode="auto">
            <a:xfrm>
              <a:off x="7457149" y="-216080"/>
              <a:ext cx="1362521" cy="2491064"/>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54" name="Freeform 7"/>
            <p:cNvSpPr>
              <a:spLocks/>
            </p:cNvSpPr>
            <p:nvPr/>
          </p:nvSpPr>
          <p:spPr bwMode="auto">
            <a:xfrm>
              <a:off x="6319838" y="2605088"/>
              <a:ext cx="2498725" cy="969962"/>
            </a:xfrm>
            <a:custGeom>
              <a:avLst/>
              <a:gdLst>
                <a:gd name="T0" fmla="*/ 350 w 770"/>
                <a:gd name="T1" fmla="*/ 0 h 296"/>
                <a:gd name="T2" fmla="*/ 350 w 770"/>
                <a:gd name="T3" fmla="*/ 3 h 296"/>
                <a:gd name="T4" fmla="*/ 180 w 770"/>
                <a:gd name="T5" fmla="*/ 160 h 296"/>
                <a:gd name="T6" fmla="*/ 0 w 770"/>
                <a:gd name="T7" fmla="*/ 296 h 296"/>
                <a:gd name="T8" fmla="*/ 71 w 770"/>
                <a:gd name="T9" fmla="*/ 296 h 296"/>
                <a:gd name="T10" fmla="*/ 413 w 770"/>
                <a:gd name="T11" fmla="*/ 161 h 296"/>
                <a:gd name="T12" fmla="*/ 762 w 770"/>
                <a:gd name="T13" fmla="*/ 22 h 296"/>
                <a:gd name="T14" fmla="*/ 770 w 770"/>
                <a:gd name="T15" fmla="*/ 3 h 296"/>
                <a:gd name="T16" fmla="*/ 770 w 770"/>
                <a:gd name="T17" fmla="*/ 0 h 296"/>
                <a:gd name="T18" fmla="*/ 350 w 770"/>
                <a:gd name="T19" fmla="*/ 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0" h="296">
                  <a:moveTo>
                    <a:pt x="350" y="0"/>
                  </a:moveTo>
                  <a:cubicBezTo>
                    <a:pt x="350" y="1"/>
                    <a:pt x="350" y="2"/>
                    <a:pt x="350" y="3"/>
                  </a:cubicBezTo>
                  <a:cubicBezTo>
                    <a:pt x="350" y="42"/>
                    <a:pt x="314" y="64"/>
                    <a:pt x="180" y="160"/>
                  </a:cubicBezTo>
                  <a:cubicBezTo>
                    <a:pt x="51" y="252"/>
                    <a:pt x="4" y="268"/>
                    <a:pt x="0" y="296"/>
                  </a:cubicBezTo>
                  <a:cubicBezTo>
                    <a:pt x="71" y="296"/>
                    <a:pt x="71" y="296"/>
                    <a:pt x="71" y="296"/>
                  </a:cubicBezTo>
                  <a:cubicBezTo>
                    <a:pt x="79" y="278"/>
                    <a:pt x="152" y="245"/>
                    <a:pt x="413" y="161"/>
                  </a:cubicBezTo>
                  <a:cubicBezTo>
                    <a:pt x="669" y="80"/>
                    <a:pt x="742" y="44"/>
                    <a:pt x="762" y="22"/>
                  </a:cubicBezTo>
                  <a:cubicBezTo>
                    <a:pt x="767" y="15"/>
                    <a:pt x="770" y="9"/>
                    <a:pt x="770" y="3"/>
                  </a:cubicBezTo>
                  <a:cubicBezTo>
                    <a:pt x="770" y="2"/>
                    <a:pt x="770" y="1"/>
                    <a:pt x="770" y="0"/>
                  </a:cubicBezTo>
                  <a:lnTo>
                    <a:pt x="350" y="0"/>
                  </a:lnTo>
                  <a:close/>
                </a:path>
              </a:pathLst>
            </a:custGeom>
            <a:gradFill>
              <a:gsLst>
                <a:gs pos="30000">
                  <a:srgbClr val="000000">
                    <a:alpha val="30000"/>
                  </a:srgbClr>
                </a:gs>
                <a:gs pos="60000">
                  <a:schemeClr val="tx1">
                    <a:alpha val="50000"/>
                  </a:schemeClr>
                </a:gs>
                <a:gs pos="0">
                  <a:schemeClr val="tx1">
                    <a:alpha val="0"/>
                  </a:schemeClr>
                </a:gs>
                <a:gs pos="100000">
                  <a:schemeClr val="tx1">
                    <a:alpha val="0"/>
                  </a:schemeClr>
                </a:gs>
              </a:gsLst>
              <a:lin ang="5400000" scaled="0"/>
            </a:gra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nvGrpSpPr>
          <p:cNvPr id="58" name="Group 57"/>
          <p:cNvGrpSpPr/>
          <p:nvPr/>
        </p:nvGrpSpPr>
        <p:grpSpPr>
          <a:xfrm>
            <a:off x="6435604" y="1"/>
            <a:ext cx="2722983" cy="4291815"/>
            <a:chOff x="6548802" y="-216080"/>
            <a:chExt cx="3630644" cy="5722420"/>
          </a:xfrm>
        </p:grpSpPr>
        <p:sp>
          <p:nvSpPr>
            <p:cNvPr id="32" name="Freeform 15"/>
            <p:cNvSpPr>
              <a:spLocks/>
            </p:cNvSpPr>
            <p:nvPr/>
          </p:nvSpPr>
          <p:spPr bwMode="auto">
            <a:xfrm>
              <a:off x="6548802" y="2274984"/>
              <a:ext cx="3630644" cy="3231356"/>
            </a:xfrm>
            <a:custGeom>
              <a:avLst/>
              <a:gdLst>
                <a:gd name="T0" fmla="*/ 700 w 1119"/>
                <a:gd name="T1" fmla="*/ 0 h 996"/>
                <a:gd name="T2" fmla="*/ 700 w 1119"/>
                <a:gd name="T3" fmla="*/ 107 h 996"/>
                <a:gd name="T4" fmla="*/ 343 w 1119"/>
                <a:gd name="T5" fmla="*/ 265 h 996"/>
                <a:gd name="T6" fmla="*/ 0 w 1119"/>
                <a:gd name="T7" fmla="*/ 404 h 996"/>
                <a:gd name="T8" fmla="*/ 0 w 1119"/>
                <a:gd name="T9" fmla="*/ 996 h 996"/>
                <a:gd name="T10" fmla="*/ 69 w 1119"/>
                <a:gd name="T11" fmla="*/ 996 h 996"/>
                <a:gd name="T12" fmla="*/ 69 w 1119"/>
                <a:gd name="T13" fmla="*/ 404 h 996"/>
                <a:gd name="T14" fmla="*/ 642 w 1119"/>
                <a:gd name="T15" fmla="*/ 262 h 996"/>
                <a:gd name="T16" fmla="*/ 1119 w 1119"/>
                <a:gd name="T17" fmla="*/ 107 h 996"/>
                <a:gd name="T18" fmla="*/ 1119 w 1119"/>
                <a:gd name="T19" fmla="*/ 0 h 996"/>
                <a:gd name="T20" fmla="*/ 700 w 1119"/>
                <a:gd name="T21" fmla="*/ 0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9" h="996">
                  <a:moveTo>
                    <a:pt x="700" y="0"/>
                  </a:moveTo>
                  <a:cubicBezTo>
                    <a:pt x="700" y="48"/>
                    <a:pt x="700" y="91"/>
                    <a:pt x="700" y="107"/>
                  </a:cubicBezTo>
                  <a:cubicBezTo>
                    <a:pt x="700" y="129"/>
                    <a:pt x="686" y="156"/>
                    <a:pt x="343" y="265"/>
                  </a:cubicBezTo>
                  <a:cubicBezTo>
                    <a:pt x="64" y="354"/>
                    <a:pt x="0" y="386"/>
                    <a:pt x="0" y="404"/>
                  </a:cubicBezTo>
                  <a:cubicBezTo>
                    <a:pt x="0" y="440"/>
                    <a:pt x="0" y="996"/>
                    <a:pt x="0" y="996"/>
                  </a:cubicBezTo>
                  <a:cubicBezTo>
                    <a:pt x="69" y="996"/>
                    <a:pt x="69" y="996"/>
                    <a:pt x="69" y="996"/>
                  </a:cubicBezTo>
                  <a:cubicBezTo>
                    <a:pt x="69" y="996"/>
                    <a:pt x="69" y="459"/>
                    <a:pt x="69" y="404"/>
                  </a:cubicBezTo>
                  <a:cubicBezTo>
                    <a:pt x="69" y="374"/>
                    <a:pt x="264" y="344"/>
                    <a:pt x="642" y="262"/>
                  </a:cubicBezTo>
                  <a:cubicBezTo>
                    <a:pt x="1000" y="184"/>
                    <a:pt x="1119" y="160"/>
                    <a:pt x="1119" y="107"/>
                  </a:cubicBezTo>
                  <a:cubicBezTo>
                    <a:pt x="1119" y="83"/>
                    <a:pt x="1119" y="43"/>
                    <a:pt x="1119" y="0"/>
                  </a:cubicBezTo>
                  <a:lnTo>
                    <a:pt x="700"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33" name="Rectangle 17"/>
            <p:cNvSpPr>
              <a:spLocks noChangeArrowheads="1"/>
            </p:cNvSpPr>
            <p:nvPr/>
          </p:nvSpPr>
          <p:spPr bwMode="auto">
            <a:xfrm>
              <a:off x="8819669" y="-216080"/>
              <a:ext cx="1359777" cy="2491064"/>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55" name="Freeform 8"/>
            <p:cNvSpPr>
              <a:spLocks/>
            </p:cNvSpPr>
            <p:nvPr/>
          </p:nvSpPr>
          <p:spPr bwMode="auto">
            <a:xfrm>
              <a:off x="6550025" y="2605088"/>
              <a:ext cx="3629025" cy="969962"/>
            </a:xfrm>
            <a:custGeom>
              <a:avLst/>
              <a:gdLst>
                <a:gd name="T0" fmla="*/ 699 w 1118"/>
                <a:gd name="T1" fmla="*/ 0 h 296"/>
                <a:gd name="T2" fmla="*/ 699 w 1118"/>
                <a:gd name="T3" fmla="*/ 3 h 296"/>
                <a:gd name="T4" fmla="*/ 342 w 1118"/>
                <a:gd name="T5" fmla="*/ 161 h 296"/>
                <a:gd name="T6" fmla="*/ 0 w 1118"/>
                <a:gd name="T7" fmla="*/ 296 h 296"/>
                <a:gd name="T8" fmla="*/ 69 w 1118"/>
                <a:gd name="T9" fmla="*/ 296 h 296"/>
                <a:gd name="T10" fmla="*/ 641 w 1118"/>
                <a:gd name="T11" fmla="*/ 158 h 296"/>
                <a:gd name="T12" fmla="*/ 1118 w 1118"/>
                <a:gd name="T13" fmla="*/ 3 h 296"/>
                <a:gd name="T14" fmla="*/ 1118 w 1118"/>
                <a:gd name="T15" fmla="*/ 0 h 296"/>
                <a:gd name="T16" fmla="*/ 699 w 1118"/>
                <a:gd name="T17" fmla="*/ 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8" h="296">
                  <a:moveTo>
                    <a:pt x="699" y="0"/>
                  </a:moveTo>
                  <a:cubicBezTo>
                    <a:pt x="699" y="1"/>
                    <a:pt x="699" y="2"/>
                    <a:pt x="699" y="3"/>
                  </a:cubicBezTo>
                  <a:cubicBezTo>
                    <a:pt x="699" y="25"/>
                    <a:pt x="685" y="52"/>
                    <a:pt x="342" y="161"/>
                  </a:cubicBezTo>
                  <a:cubicBezTo>
                    <a:pt x="81" y="245"/>
                    <a:pt x="8" y="278"/>
                    <a:pt x="0" y="296"/>
                  </a:cubicBezTo>
                  <a:cubicBezTo>
                    <a:pt x="69" y="296"/>
                    <a:pt x="69" y="296"/>
                    <a:pt x="69" y="296"/>
                  </a:cubicBezTo>
                  <a:cubicBezTo>
                    <a:pt x="84" y="268"/>
                    <a:pt x="279" y="237"/>
                    <a:pt x="641" y="158"/>
                  </a:cubicBezTo>
                  <a:cubicBezTo>
                    <a:pt x="999" y="80"/>
                    <a:pt x="1118" y="56"/>
                    <a:pt x="1118" y="3"/>
                  </a:cubicBezTo>
                  <a:cubicBezTo>
                    <a:pt x="1118" y="2"/>
                    <a:pt x="1118" y="1"/>
                    <a:pt x="1118" y="0"/>
                  </a:cubicBezTo>
                  <a:lnTo>
                    <a:pt x="699" y="0"/>
                  </a:lnTo>
                  <a:close/>
                </a:path>
              </a:pathLst>
            </a:custGeom>
            <a:gradFill>
              <a:gsLst>
                <a:gs pos="30000">
                  <a:srgbClr val="000000">
                    <a:alpha val="30000"/>
                  </a:srgbClr>
                </a:gs>
                <a:gs pos="60000">
                  <a:schemeClr val="tx1">
                    <a:alpha val="50000"/>
                  </a:schemeClr>
                </a:gs>
                <a:gs pos="0">
                  <a:schemeClr val="tx1">
                    <a:alpha val="0"/>
                  </a:schemeClr>
                </a:gs>
                <a:gs pos="100000">
                  <a:schemeClr val="tx1">
                    <a:alpha val="0"/>
                  </a:schemeClr>
                </a:gs>
              </a:gsLst>
              <a:lin ang="5400000" scaled="0"/>
            </a:gra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nvGrpSpPr>
          <p:cNvPr id="60" name="Group 59"/>
          <p:cNvGrpSpPr/>
          <p:nvPr/>
        </p:nvGrpSpPr>
        <p:grpSpPr>
          <a:xfrm>
            <a:off x="6096006" y="0"/>
            <a:ext cx="1020863" cy="4291816"/>
            <a:chOff x="6096000" y="-216080"/>
            <a:chExt cx="1361150" cy="5722421"/>
          </a:xfrm>
        </p:grpSpPr>
        <p:sp>
          <p:nvSpPr>
            <p:cNvPr id="38" name="Freeform 16"/>
            <p:cNvSpPr>
              <a:spLocks/>
            </p:cNvSpPr>
            <p:nvPr/>
          </p:nvSpPr>
          <p:spPr bwMode="auto">
            <a:xfrm>
              <a:off x="6097373" y="2274984"/>
              <a:ext cx="1359777" cy="3231357"/>
            </a:xfrm>
            <a:custGeom>
              <a:avLst/>
              <a:gdLst>
                <a:gd name="T0" fmla="*/ 0 w 419"/>
                <a:gd name="T1" fmla="*/ 0 h 996"/>
                <a:gd name="T2" fmla="*/ 0 w 419"/>
                <a:gd name="T3" fmla="*/ 996 h 996"/>
                <a:gd name="T4" fmla="*/ 69 w 419"/>
                <a:gd name="T5" fmla="*/ 996 h 996"/>
                <a:gd name="T6" fmla="*/ 69 w 419"/>
                <a:gd name="T7" fmla="*/ 404 h 996"/>
                <a:gd name="T8" fmla="*/ 249 w 419"/>
                <a:gd name="T9" fmla="*/ 264 h 996"/>
                <a:gd name="T10" fmla="*/ 419 w 419"/>
                <a:gd name="T11" fmla="*/ 107 h 996"/>
                <a:gd name="T12" fmla="*/ 419 w 419"/>
                <a:gd name="T13" fmla="*/ 0 h 996"/>
                <a:gd name="T14" fmla="*/ 0 w 419"/>
                <a:gd name="T15" fmla="*/ 0 h 9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9" h="996">
                  <a:moveTo>
                    <a:pt x="0" y="0"/>
                  </a:moveTo>
                  <a:cubicBezTo>
                    <a:pt x="0" y="996"/>
                    <a:pt x="0" y="996"/>
                    <a:pt x="0" y="996"/>
                  </a:cubicBezTo>
                  <a:cubicBezTo>
                    <a:pt x="69" y="996"/>
                    <a:pt x="69" y="996"/>
                    <a:pt x="69" y="996"/>
                  </a:cubicBezTo>
                  <a:cubicBezTo>
                    <a:pt x="69" y="404"/>
                    <a:pt x="69" y="404"/>
                    <a:pt x="69" y="404"/>
                  </a:cubicBezTo>
                  <a:cubicBezTo>
                    <a:pt x="69" y="373"/>
                    <a:pt x="115" y="360"/>
                    <a:pt x="249" y="264"/>
                  </a:cubicBezTo>
                  <a:cubicBezTo>
                    <a:pt x="383" y="168"/>
                    <a:pt x="419" y="146"/>
                    <a:pt x="419" y="107"/>
                  </a:cubicBezTo>
                  <a:cubicBezTo>
                    <a:pt x="419" y="0"/>
                    <a:pt x="419" y="0"/>
                    <a:pt x="419" y="0"/>
                  </a:cubicBezTo>
                  <a:lnTo>
                    <a:pt x="0" y="0"/>
                  </a:lnTo>
                  <a:close/>
                </a:path>
              </a:pathLst>
            </a:custGeom>
            <a:solidFill>
              <a:schemeClr val="accent4"/>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39" name="Rectangle 19"/>
            <p:cNvSpPr>
              <a:spLocks noChangeArrowheads="1"/>
            </p:cNvSpPr>
            <p:nvPr/>
          </p:nvSpPr>
          <p:spPr bwMode="auto">
            <a:xfrm>
              <a:off x="6097373" y="-216080"/>
              <a:ext cx="1359777" cy="2491064"/>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56" name="Freeform 9"/>
            <p:cNvSpPr>
              <a:spLocks/>
            </p:cNvSpPr>
            <p:nvPr/>
          </p:nvSpPr>
          <p:spPr bwMode="auto">
            <a:xfrm>
              <a:off x="6096000" y="2605088"/>
              <a:ext cx="1360488" cy="969962"/>
            </a:xfrm>
            <a:custGeom>
              <a:avLst/>
              <a:gdLst>
                <a:gd name="T0" fmla="*/ 0 w 419"/>
                <a:gd name="T1" fmla="*/ 0 h 296"/>
                <a:gd name="T2" fmla="*/ 0 w 419"/>
                <a:gd name="T3" fmla="*/ 296 h 296"/>
                <a:gd name="T4" fmla="*/ 69 w 419"/>
                <a:gd name="T5" fmla="*/ 296 h 296"/>
                <a:gd name="T6" fmla="*/ 249 w 419"/>
                <a:gd name="T7" fmla="*/ 160 h 296"/>
                <a:gd name="T8" fmla="*/ 419 w 419"/>
                <a:gd name="T9" fmla="*/ 3 h 296"/>
                <a:gd name="T10" fmla="*/ 419 w 419"/>
                <a:gd name="T11" fmla="*/ 0 h 296"/>
                <a:gd name="T12" fmla="*/ 0 w 419"/>
                <a:gd name="T13" fmla="*/ 0 h 296"/>
              </a:gdLst>
              <a:ahLst/>
              <a:cxnLst>
                <a:cxn ang="0">
                  <a:pos x="T0" y="T1"/>
                </a:cxn>
                <a:cxn ang="0">
                  <a:pos x="T2" y="T3"/>
                </a:cxn>
                <a:cxn ang="0">
                  <a:pos x="T4" y="T5"/>
                </a:cxn>
                <a:cxn ang="0">
                  <a:pos x="T6" y="T7"/>
                </a:cxn>
                <a:cxn ang="0">
                  <a:pos x="T8" y="T9"/>
                </a:cxn>
                <a:cxn ang="0">
                  <a:pos x="T10" y="T11"/>
                </a:cxn>
                <a:cxn ang="0">
                  <a:pos x="T12" y="T13"/>
                </a:cxn>
              </a:cxnLst>
              <a:rect l="0" t="0" r="r" b="b"/>
              <a:pathLst>
                <a:path w="419" h="296">
                  <a:moveTo>
                    <a:pt x="0" y="0"/>
                  </a:moveTo>
                  <a:cubicBezTo>
                    <a:pt x="0" y="296"/>
                    <a:pt x="0" y="296"/>
                    <a:pt x="0" y="296"/>
                  </a:cubicBezTo>
                  <a:cubicBezTo>
                    <a:pt x="69" y="296"/>
                    <a:pt x="69" y="296"/>
                    <a:pt x="69" y="296"/>
                  </a:cubicBezTo>
                  <a:cubicBezTo>
                    <a:pt x="73" y="268"/>
                    <a:pt x="120" y="252"/>
                    <a:pt x="249" y="160"/>
                  </a:cubicBezTo>
                  <a:cubicBezTo>
                    <a:pt x="383" y="64"/>
                    <a:pt x="419" y="42"/>
                    <a:pt x="419" y="3"/>
                  </a:cubicBezTo>
                  <a:cubicBezTo>
                    <a:pt x="419" y="0"/>
                    <a:pt x="419" y="0"/>
                    <a:pt x="419" y="0"/>
                  </a:cubicBezTo>
                  <a:lnTo>
                    <a:pt x="0" y="0"/>
                  </a:lnTo>
                  <a:close/>
                </a:path>
              </a:pathLst>
            </a:custGeom>
            <a:gradFill>
              <a:gsLst>
                <a:gs pos="30000">
                  <a:srgbClr val="000000">
                    <a:alpha val="30000"/>
                  </a:srgbClr>
                </a:gs>
                <a:gs pos="60000">
                  <a:schemeClr val="tx1">
                    <a:alpha val="50000"/>
                  </a:schemeClr>
                </a:gs>
                <a:gs pos="0">
                  <a:schemeClr val="tx1">
                    <a:alpha val="0"/>
                  </a:schemeClr>
                </a:gs>
                <a:gs pos="100000">
                  <a:schemeClr val="tx1">
                    <a:alpha val="0"/>
                  </a:schemeClr>
                </a:gs>
              </a:gsLst>
              <a:lin ang="5400000" scaled="0"/>
            </a:gra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nvGrpSpPr>
          <p:cNvPr id="61" name="Group 60"/>
          <p:cNvGrpSpPr/>
          <p:nvPr/>
        </p:nvGrpSpPr>
        <p:grpSpPr>
          <a:xfrm>
            <a:off x="5073253" y="0"/>
            <a:ext cx="1023776" cy="4291816"/>
            <a:chOff x="4732338" y="-216080"/>
            <a:chExt cx="1365034" cy="5722421"/>
          </a:xfrm>
        </p:grpSpPr>
        <p:sp>
          <p:nvSpPr>
            <p:cNvPr id="41" name="Freeform 13"/>
            <p:cNvSpPr>
              <a:spLocks/>
            </p:cNvSpPr>
            <p:nvPr/>
          </p:nvSpPr>
          <p:spPr bwMode="auto">
            <a:xfrm>
              <a:off x="4734851" y="2274984"/>
              <a:ext cx="1362521" cy="3231357"/>
            </a:xfrm>
            <a:custGeom>
              <a:avLst/>
              <a:gdLst>
                <a:gd name="T0" fmla="*/ 0 w 420"/>
                <a:gd name="T1" fmla="*/ 0 h 996"/>
                <a:gd name="T2" fmla="*/ 0 w 420"/>
                <a:gd name="T3" fmla="*/ 107 h 996"/>
                <a:gd name="T4" fmla="*/ 171 w 420"/>
                <a:gd name="T5" fmla="*/ 264 h 996"/>
                <a:gd name="T6" fmla="*/ 350 w 420"/>
                <a:gd name="T7" fmla="*/ 404 h 996"/>
                <a:gd name="T8" fmla="*/ 350 w 420"/>
                <a:gd name="T9" fmla="*/ 996 h 996"/>
                <a:gd name="T10" fmla="*/ 420 w 420"/>
                <a:gd name="T11" fmla="*/ 996 h 996"/>
                <a:gd name="T12" fmla="*/ 420 w 420"/>
                <a:gd name="T13" fmla="*/ 0 h 996"/>
                <a:gd name="T14" fmla="*/ 0 w 420"/>
                <a:gd name="T15" fmla="*/ 0 h 9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0" h="996">
                  <a:moveTo>
                    <a:pt x="0" y="0"/>
                  </a:moveTo>
                  <a:cubicBezTo>
                    <a:pt x="0" y="107"/>
                    <a:pt x="0" y="107"/>
                    <a:pt x="0" y="107"/>
                  </a:cubicBezTo>
                  <a:cubicBezTo>
                    <a:pt x="0" y="146"/>
                    <a:pt x="37" y="168"/>
                    <a:pt x="171" y="264"/>
                  </a:cubicBezTo>
                  <a:cubicBezTo>
                    <a:pt x="305" y="360"/>
                    <a:pt x="350" y="373"/>
                    <a:pt x="350" y="404"/>
                  </a:cubicBezTo>
                  <a:cubicBezTo>
                    <a:pt x="350" y="996"/>
                    <a:pt x="350" y="996"/>
                    <a:pt x="350" y="996"/>
                  </a:cubicBezTo>
                  <a:cubicBezTo>
                    <a:pt x="420" y="996"/>
                    <a:pt x="420" y="996"/>
                    <a:pt x="420" y="996"/>
                  </a:cubicBezTo>
                  <a:cubicBezTo>
                    <a:pt x="420" y="0"/>
                    <a:pt x="420" y="0"/>
                    <a:pt x="420" y="0"/>
                  </a:cubicBezTo>
                  <a:lnTo>
                    <a:pt x="0" y="0"/>
                  </a:lnTo>
                  <a:close/>
                </a:path>
              </a:pathLst>
            </a:custGeom>
            <a:solidFill>
              <a:schemeClr val="accent3"/>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42" name="Rectangle 20"/>
            <p:cNvSpPr>
              <a:spLocks noChangeArrowheads="1"/>
            </p:cNvSpPr>
            <p:nvPr/>
          </p:nvSpPr>
          <p:spPr bwMode="auto">
            <a:xfrm>
              <a:off x="4734851" y="-216080"/>
              <a:ext cx="1362521" cy="2491064"/>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57" name="Freeform 10"/>
            <p:cNvSpPr>
              <a:spLocks/>
            </p:cNvSpPr>
            <p:nvPr/>
          </p:nvSpPr>
          <p:spPr bwMode="auto">
            <a:xfrm>
              <a:off x="4732338" y="2605088"/>
              <a:ext cx="1363663" cy="969962"/>
            </a:xfrm>
            <a:custGeom>
              <a:avLst/>
              <a:gdLst>
                <a:gd name="T0" fmla="*/ 420 w 420"/>
                <a:gd name="T1" fmla="*/ 0 h 296"/>
                <a:gd name="T2" fmla="*/ 0 w 420"/>
                <a:gd name="T3" fmla="*/ 0 h 296"/>
                <a:gd name="T4" fmla="*/ 0 w 420"/>
                <a:gd name="T5" fmla="*/ 3 h 296"/>
                <a:gd name="T6" fmla="*/ 171 w 420"/>
                <a:gd name="T7" fmla="*/ 160 h 296"/>
                <a:gd name="T8" fmla="*/ 350 w 420"/>
                <a:gd name="T9" fmla="*/ 296 h 296"/>
                <a:gd name="T10" fmla="*/ 420 w 420"/>
                <a:gd name="T11" fmla="*/ 296 h 296"/>
                <a:gd name="T12" fmla="*/ 420 w 420"/>
                <a:gd name="T13" fmla="*/ 0 h 296"/>
              </a:gdLst>
              <a:ahLst/>
              <a:cxnLst>
                <a:cxn ang="0">
                  <a:pos x="T0" y="T1"/>
                </a:cxn>
                <a:cxn ang="0">
                  <a:pos x="T2" y="T3"/>
                </a:cxn>
                <a:cxn ang="0">
                  <a:pos x="T4" y="T5"/>
                </a:cxn>
                <a:cxn ang="0">
                  <a:pos x="T6" y="T7"/>
                </a:cxn>
                <a:cxn ang="0">
                  <a:pos x="T8" y="T9"/>
                </a:cxn>
                <a:cxn ang="0">
                  <a:pos x="T10" y="T11"/>
                </a:cxn>
                <a:cxn ang="0">
                  <a:pos x="T12" y="T13"/>
                </a:cxn>
              </a:cxnLst>
              <a:rect l="0" t="0" r="r" b="b"/>
              <a:pathLst>
                <a:path w="420" h="296">
                  <a:moveTo>
                    <a:pt x="420" y="0"/>
                  </a:moveTo>
                  <a:cubicBezTo>
                    <a:pt x="0" y="0"/>
                    <a:pt x="0" y="0"/>
                    <a:pt x="0" y="0"/>
                  </a:cubicBezTo>
                  <a:cubicBezTo>
                    <a:pt x="0" y="3"/>
                    <a:pt x="0" y="3"/>
                    <a:pt x="0" y="3"/>
                  </a:cubicBezTo>
                  <a:cubicBezTo>
                    <a:pt x="0" y="42"/>
                    <a:pt x="37" y="64"/>
                    <a:pt x="171" y="160"/>
                  </a:cubicBezTo>
                  <a:cubicBezTo>
                    <a:pt x="299" y="252"/>
                    <a:pt x="346" y="268"/>
                    <a:pt x="350" y="296"/>
                  </a:cubicBezTo>
                  <a:cubicBezTo>
                    <a:pt x="420" y="296"/>
                    <a:pt x="420" y="296"/>
                    <a:pt x="420" y="296"/>
                  </a:cubicBezTo>
                  <a:lnTo>
                    <a:pt x="420" y="0"/>
                  </a:lnTo>
                  <a:close/>
                </a:path>
              </a:pathLst>
            </a:custGeom>
            <a:gradFill>
              <a:gsLst>
                <a:gs pos="30000">
                  <a:srgbClr val="000000">
                    <a:alpha val="30000"/>
                  </a:srgbClr>
                </a:gs>
                <a:gs pos="60000">
                  <a:schemeClr val="tx1">
                    <a:alpha val="50000"/>
                  </a:schemeClr>
                </a:gs>
                <a:gs pos="0">
                  <a:schemeClr val="tx1">
                    <a:alpha val="0"/>
                  </a:schemeClr>
                </a:gs>
                <a:gs pos="100000">
                  <a:schemeClr val="tx1">
                    <a:alpha val="0"/>
                  </a:schemeClr>
                </a:gs>
              </a:gsLst>
              <a:lin ang="5400000" scaled="0"/>
            </a:gra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nvGrpSpPr>
          <p:cNvPr id="64" name="Step 1"/>
          <p:cNvGrpSpPr/>
          <p:nvPr/>
        </p:nvGrpSpPr>
        <p:grpSpPr>
          <a:xfrm>
            <a:off x="3259470" y="1128218"/>
            <a:ext cx="569388" cy="695608"/>
            <a:chOff x="5750406" y="2090513"/>
            <a:chExt cx="759184" cy="927475"/>
          </a:xfrm>
        </p:grpSpPr>
        <p:sp>
          <p:nvSpPr>
            <p:cNvPr id="65" name="TextBox 64"/>
            <p:cNvSpPr txBox="1"/>
            <p:nvPr/>
          </p:nvSpPr>
          <p:spPr>
            <a:xfrm>
              <a:off x="5769643" y="2090513"/>
              <a:ext cx="720711" cy="400279"/>
            </a:xfrm>
            <a:prstGeom prst="rect">
              <a:avLst/>
            </a:prstGeom>
            <a:noFill/>
          </p:spPr>
          <p:txBody>
            <a:bodyPr wrap="none" rtlCol="0">
              <a:spAutoFit/>
            </a:bodyPr>
            <a:lstStyle/>
            <a:p>
              <a:pPr algn="ctr"/>
              <a:r>
                <a:rPr lang="en-US" sz="1351" dirty="0">
                  <a:solidFill>
                    <a:schemeClr val="bg1"/>
                  </a:solidFill>
                  <a:cs typeface="+mn-ea"/>
                  <a:sym typeface="+mn-lt"/>
                </a:rPr>
                <a:t>Step</a:t>
              </a:r>
            </a:p>
          </p:txBody>
        </p:sp>
        <p:sp>
          <p:nvSpPr>
            <p:cNvPr id="66" name="TextBox 65"/>
            <p:cNvSpPr txBox="1"/>
            <p:nvPr/>
          </p:nvSpPr>
          <p:spPr>
            <a:xfrm>
              <a:off x="5750406" y="2340882"/>
              <a:ext cx="759184" cy="677106"/>
            </a:xfrm>
            <a:prstGeom prst="rect">
              <a:avLst/>
            </a:prstGeom>
            <a:noFill/>
          </p:spPr>
          <p:txBody>
            <a:bodyPr wrap="none" rtlCol="0">
              <a:spAutoFit/>
            </a:bodyPr>
            <a:lstStyle/>
            <a:p>
              <a:pPr algn="ctr"/>
              <a:r>
                <a:rPr lang="en-US" sz="2700" b="1" dirty="0">
                  <a:solidFill>
                    <a:schemeClr val="bg1"/>
                  </a:solidFill>
                  <a:cs typeface="+mn-ea"/>
                  <a:sym typeface="+mn-lt"/>
                </a:rPr>
                <a:t>01</a:t>
              </a:r>
            </a:p>
          </p:txBody>
        </p:sp>
      </p:grpSp>
      <p:grpSp>
        <p:nvGrpSpPr>
          <p:cNvPr id="67" name="Step 2"/>
          <p:cNvGrpSpPr/>
          <p:nvPr/>
        </p:nvGrpSpPr>
        <p:grpSpPr>
          <a:xfrm>
            <a:off x="4280373" y="1128218"/>
            <a:ext cx="569388" cy="695608"/>
            <a:chOff x="5750406" y="2090513"/>
            <a:chExt cx="759184" cy="927475"/>
          </a:xfrm>
        </p:grpSpPr>
        <p:sp>
          <p:nvSpPr>
            <p:cNvPr id="68" name="TextBox 67"/>
            <p:cNvSpPr txBox="1"/>
            <p:nvPr/>
          </p:nvSpPr>
          <p:spPr>
            <a:xfrm>
              <a:off x="5769643" y="2090513"/>
              <a:ext cx="720711" cy="400279"/>
            </a:xfrm>
            <a:prstGeom prst="rect">
              <a:avLst/>
            </a:prstGeom>
            <a:noFill/>
          </p:spPr>
          <p:txBody>
            <a:bodyPr wrap="none" rtlCol="0">
              <a:spAutoFit/>
            </a:bodyPr>
            <a:lstStyle/>
            <a:p>
              <a:pPr algn="ctr"/>
              <a:r>
                <a:rPr lang="en-US" sz="1351" dirty="0">
                  <a:solidFill>
                    <a:schemeClr val="bg1"/>
                  </a:solidFill>
                  <a:cs typeface="+mn-ea"/>
                  <a:sym typeface="+mn-lt"/>
                </a:rPr>
                <a:t>Step</a:t>
              </a:r>
            </a:p>
          </p:txBody>
        </p:sp>
        <p:sp>
          <p:nvSpPr>
            <p:cNvPr id="69" name="TextBox 68"/>
            <p:cNvSpPr txBox="1"/>
            <p:nvPr/>
          </p:nvSpPr>
          <p:spPr>
            <a:xfrm>
              <a:off x="5750406" y="2340882"/>
              <a:ext cx="759184" cy="677106"/>
            </a:xfrm>
            <a:prstGeom prst="rect">
              <a:avLst/>
            </a:prstGeom>
            <a:noFill/>
          </p:spPr>
          <p:txBody>
            <a:bodyPr wrap="none" rtlCol="0">
              <a:spAutoFit/>
            </a:bodyPr>
            <a:lstStyle/>
            <a:p>
              <a:pPr algn="ctr"/>
              <a:r>
                <a:rPr lang="en-US" sz="2700" b="1" dirty="0">
                  <a:solidFill>
                    <a:schemeClr val="bg1"/>
                  </a:solidFill>
                  <a:cs typeface="+mn-ea"/>
                  <a:sym typeface="+mn-lt"/>
                </a:rPr>
                <a:t>02</a:t>
              </a:r>
            </a:p>
          </p:txBody>
        </p:sp>
      </p:grpSp>
      <p:grpSp>
        <p:nvGrpSpPr>
          <p:cNvPr id="70" name="Step 3"/>
          <p:cNvGrpSpPr/>
          <p:nvPr/>
        </p:nvGrpSpPr>
        <p:grpSpPr>
          <a:xfrm>
            <a:off x="5301273" y="1128218"/>
            <a:ext cx="569388" cy="695608"/>
            <a:chOff x="5750406" y="2090513"/>
            <a:chExt cx="759184" cy="927475"/>
          </a:xfrm>
        </p:grpSpPr>
        <p:sp>
          <p:nvSpPr>
            <p:cNvPr id="71" name="TextBox 70"/>
            <p:cNvSpPr txBox="1"/>
            <p:nvPr/>
          </p:nvSpPr>
          <p:spPr>
            <a:xfrm>
              <a:off x="5769643" y="2090513"/>
              <a:ext cx="720711" cy="400279"/>
            </a:xfrm>
            <a:prstGeom prst="rect">
              <a:avLst/>
            </a:prstGeom>
            <a:noFill/>
          </p:spPr>
          <p:txBody>
            <a:bodyPr wrap="none" rtlCol="0">
              <a:spAutoFit/>
            </a:bodyPr>
            <a:lstStyle/>
            <a:p>
              <a:pPr algn="ctr"/>
              <a:r>
                <a:rPr lang="en-US" sz="1351" dirty="0">
                  <a:solidFill>
                    <a:schemeClr val="bg1"/>
                  </a:solidFill>
                  <a:cs typeface="+mn-ea"/>
                  <a:sym typeface="+mn-lt"/>
                </a:rPr>
                <a:t>Step</a:t>
              </a:r>
            </a:p>
          </p:txBody>
        </p:sp>
        <p:sp>
          <p:nvSpPr>
            <p:cNvPr id="72" name="TextBox 71"/>
            <p:cNvSpPr txBox="1"/>
            <p:nvPr/>
          </p:nvSpPr>
          <p:spPr>
            <a:xfrm>
              <a:off x="5750406" y="2340882"/>
              <a:ext cx="759184" cy="677106"/>
            </a:xfrm>
            <a:prstGeom prst="rect">
              <a:avLst/>
            </a:prstGeom>
            <a:noFill/>
          </p:spPr>
          <p:txBody>
            <a:bodyPr wrap="none" rtlCol="0">
              <a:spAutoFit/>
            </a:bodyPr>
            <a:lstStyle/>
            <a:p>
              <a:pPr algn="ctr"/>
              <a:r>
                <a:rPr lang="en-US" sz="2700" b="1" dirty="0">
                  <a:solidFill>
                    <a:schemeClr val="bg1"/>
                  </a:solidFill>
                  <a:cs typeface="+mn-ea"/>
                  <a:sym typeface="+mn-lt"/>
                </a:rPr>
                <a:t>03</a:t>
              </a:r>
            </a:p>
          </p:txBody>
        </p:sp>
      </p:grpSp>
      <p:grpSp>
        <p:nvGrpSpPr>
          <p:cNvPr id="73" name="Step 4"/>
          <p:cNvGrpSpPr/>
          <p:nvPr/>
        </p:nvGrpSpPr>
        <p:grpSpPr>
          <a:xfrm>
            <a:off x="6322176" y="1128218"/>
            <a:ext cx="569388" cy="695608"/>
            <a:chOff x="5750406" y="2090513"/>
            <a:chExt cx="759184" cy="927475"/>
          </a:xfrm>
        </p:grpSpPr>
        <p:sp>
          <p:nvSpPr>
            <p:cNvPr id="74" name="TextBox 73"/>
            <p:cNvSpPr txBox="1"/>
            <p:nvPr/>
          </p:nvSpPr>
          <p:spPr>
            <a:xfrm>
              <a:off x="5769643" y="2090513"/>
              <a:ext cx="720711" cy="400279"/>
            </a:xfrm>
            <a:prstGeom prst="rect">
              <a:avLst/>
            </a:prstGeom>
            <a:noFill/>
          </p:spPr>
          <p:txBody>
            <a:bodyPr wrap="none" rtlCol="0">
              <a:spAutoFit/>
            </a:bodyPr>
            <a:lstStyle/>
            <a:p>
              <a:pPr algn="ctr"/>
              <a:r>
                <a:rPr lang="en-US" sz="1351" dirty="0">
                  <a:solidFill>
                    <a:schemeClr val="bg1"/>
                  </a:solidFill>
                  <a:cs typeface="+mn-ea"/>
                  <a:sym typeface="+mn-lt"/>
                </a:rPr>
                <a:t>Step</a:t>
              </a:r>
            </a:p>
          </p:txBody>
        </p:sp>
        <p:sp>
          <p:nvSpPr>
            <p:cNvPr id="75" name="TextBox 74"/>
            <p:cNvSpPr txBox="1"/>
            <p:nvPr/>
          </p:nvSpPr>
          <p:spPr>
            <a:xfrm>
              <a:off x="5750406" y="2340882"/>
              <a:ext cx="759184" cy="677106"/>
            </a:xfrm>
            <a:prstGeom prst="rect">
              <a:avLst/>
            </a:prstGeom>
            <a:noFill/>
          </p:spPr>
          <p:txBody>
            <a:bodyPr wrap="none" rtlCol="0">
              <a:spAutoFit/>
            </a:bodyPr>
            <a:lstStyle/>
            <a:p>
              <a:pPr algn="ctr"/>
              <a:r>
                <a:rPr lang="en-US" sz="2700" b="1" dirty="0">
                  <a:solidFill>
                    <a:schemeClr val="bg1"/>
                  </a:solidFill>
                  <a:cs typeface="+mn-ea"/>
                  <a:sym typeface="+mn-lt"/>
                </a:rPr>
                <a:t>04</a:t>
              </a:r>
            </a:p>
          </p:txBody>
        </p:sp>
      </p:grpSp>
      <p:grpSp>
        <p:nvGrpSpPr>
          <p:cNvPr id="76" name="Step 5"/>
          <p:cNvGrpSpPr/>
          <p:nvPr/>
        </p:nvGrpSpPr>
        <p:grpSpPr>
          <a:xfrm>
            <a:off x="7343076" y="1128218"/>
            <a:ext cx="569388" cy="695608"/>
            <a:chOff x="5750406" y="2090513"/>
            <a:chExt cx="759184" cy="927475"/>
          </a:xfrm>
        </p:grpSpPr>
        <p:sp>
          <p:nvSpPr>
            <p:cNvPr id="77" name="TextBox 76"/>
            <p:cNvSpPr txBox="1"/>
            <p:nvPr/>
          </p:nvSpPr>
          <p:spPr>
            <a:xfrm>
              <a:off x="5769643" y="2090513"/>
              <a:ext cx="720711" cy="400279"/>
            </a:xfrm>
            <a:prstGeom prst="rect">
              <a:avLst/>
            </a:prstGeom>
            <a:noFill/>
          </p:spPr>
          <p:txBody>
            <a:bodyPr wrap="none" rtlCol="0">
              <a:spAutoFit/>
            </a:bodyPr>
            <a:lstStyle/>
            <a:p>
              <a:pPr algn="ctr"/>
              <a:r>
                <a:rPr lang="en-US" sz="1351" dirty="0">
                  <a:solidFill>
                    <a:schemeClr val="bg1"/>
                  </a:solidFill>
                  <a:cs typeface="+mn-ea"/>
                  <a:sym typeface="+mn-lt"/>
                </a:rPr>
                <a:t>Step</a:t>
              </a:r>
            </a:p>
          </p:txBody>
        </p:sp>
        <p:sp>
          <p:nvSpPr>
            <p:cNvPr id="78" name="TextBox 77"/>
            <p:cNvSpPr txBox="1"/>
            <p:nvPr/>
          </p:nvSpPr>
          <p:spPr>
            <a:xfrm>
              <a:off x="5750406" y="2340882"/>
              <a:ext cx="759184" cy="677106"/>
            </a:xfrm>
            <a:prstGeom prst="rect">
              <a:avLst/>
            </a:prstGeom>
            <a:noFill/>
          </p:spPr>
          <p:txBody>
            <a:bodyPr wrap="none" rtlCol="0">
              <a:spAutoFit/>
            </a:bodyPr>
            <a:lstStyle/>
            <a:p>
              <a:pPr algn="ctr"/>
              <a:r>
                <a:rPr lang="en-US" sz="2700" b="1" dirty="0">
                  <a:solidFill>
                    <a:schemeClr val="bg1"/>
                  </a:solidFill>
                  <a:cs typeface="+mn-ea"/>
                  <a:sym typeface="+mn-lt"/>
                </a:rPr>
                <a:t>0</a:t>
              </a:r>
              <a:r>
                <a:rPr lang="id-ID" sz="2700" b="1" dirty="0">
                  <a:solidFill>
                    <a:schemeClr val="bg1"/>
                  </a:solidFill>
                  <a:cs typeface="+mn-ea"/>
                  <a:sym typeface="+mn-lt"/>
                </a:rPr>
                <a:t>5</a:t>
              </a:r>
              <a:endParaRPr lang="en-US" sz="2700" b="1" dirty="0">
                <a:solidFill>
                  <a:schemeClr val="bg1"/>
                </a:solidFill>
                <a:cs typeface="+mn-ea"/>
                <a:sym typeface="+mn-lt"/>
              </a:endParaRPr>
            </a:p>
          </p:txBody>
        </p:sp>
      </p:grpSp>
      <p:grpSp>
        <p:nvGrpSpPr>
          <p:cNvPr id="79" name="Step 6"/>
          <p:cNvGrpSpPr/>
          <p:nvPr/>
        </p:nvGrpSpPr>
        <p:grpSpPr>
          <a:xfrm>
            <a:off x="8363976" y="1128218"/>
            <a:ext cx="569388" cy="695608"/>
            <a:chOff x="5750406" y="2090513"/>
            <a:chExt cx="759184" cy="927475"/>
          </a:xfrm>
        </p:grpSpPr>
        <p:sp>
          <p:nvSpPr>
            <p:cNvPr id="80" name="TextBox 79"/>
            <p:cNvSpPr txBox="1"/>
            <p:nvPr/>
          </p:nvSpPr>
          <p:spPr>
            <a:xfrm>
              <a:off x="5769643" y="2090513"/>
              <a:ext cx="720711" cy="400279"/>
            </a:xfrm>
            <a:prstGeom prst="rect">
              <a:avLst/>
            </a:prstGeom>
            <a:noFill/>
          </p:spPr>
          <p:txBody>
            <a:bodyPr wrap="none" rtlCol="0">
              <a:spAutoFit/>
            </a:bodyPr>
            <a:lstStyle/>
            <a:p>
              <a:pPr algn="ctr"/>
              <a:r>
                <a:rPr lang="en-US" sz="1351" dirty="0">
                  <a:solidFill>
                    <a:schemeClr val="bg1"/>
                  </a:solidFill>
                  <a:cs typeface="+mn-ea"/>
                  <a:sym typeface="+mn-lt"/>
                </a:rPr>
                <a:t>Step</a:t>
              </a:r>
            </a:p>
          </p:txBody>
        </p:sp>
        <p:sp>
          <p:nvSpPr>
            <p:cNvPr id="81" name="TextBox 80"/>
            <p:cNvSpPr txBox="1"/>
            <p:nvPr/>
          </p:nvSpPr>
          <p:spPr>
            <a:xfrm>
              <a:off x="5750406" y="2340882"/>
              <a:ext cx="759184" cy="677106"/>
            </a:xfrm>
            <a:prstGeom prst="rect">
              <a:avLst/>
            </a:prstGeom>
            <a:noFill/>
          </p:spPr>
          <p:txBody>
            <a:bodyPr wrap="none" rtlCol="0">
              <a:spAutoFit/>
            </a:bodyPr>
            <a:lstStyle/>
            <a:p>
              <a:pPr algn="ctr"/>
              <a:r>
                <a:rPr lang="en-US" sz="2700" b="1" dirty="0">
                  <a:solidFill>
                    <a:schemeClr val="bg1"/>
                  </a:solidFill>
                  <a:cs typeface="+mn-ea"/>
                  <a:sym typeface="+mn-lt"/>
                </a:rPr>
                <a:t>0</a:t>
              </a:r>
              <a:r>
                <a:rPr lang="id-ID" sz="2700" b="1" dirty="0">
                  <a:solidFill>
                    <a:schemeClr val="bg1"/>
                  </a:solidFill>
                  <a:cs typeface="+mn-ea"/>
                  <a:sym typeface="+mn-lt"/>
                </a:rPr>
                <a:t>6</a:t>
              </a:r>
              <a:endParaRPr lang="en-US" sz="2700" b="1" dirty="0">
                <a:solidFill>
                  <a:schemeClr val="bg1"/>
                </a:solidFill>
                <a:cs typeface="+mn-ea"/>
                <a:sym typeface="+mn-lt"/>
              </a:endParaRPr>
            </a:p>
          </p:txBody>
        </p:sp>
      </p:grpSp>
      <p:grpSp>
        <p:nvGrpSpPr>
          <p:cNvPr id="137" name="Text 1"/>
          <p:cNvGrpSpPr/>
          <p:nvPr/>
        </p:nvGrpSpPr>
        <p:grpSpPr>
          <a:xfrm>
            <a:off x="2678738" y="2878692"/>
            <a:ext cx="1382200" cy="589563"/>
            <a:chOff x="1062957" y="4782653"/>
            <a:chExt cx="2038926" cy="786080"/>
          </a:xfrm>
        </p:grpSpPr>
        <p:sp>
          <p:nvSpPr>
            <p:cNvPr id="141" name="Title 1"/>
            <p:cNvSpPr txBox="1"/>
            <p:nvPr/>
          </p:nvSpPr>
          <p:spPr>
            <a:xfrm>
              <a:off x="1062957" y="4782653"/>
              <a:ext cx="2038926" cy="338553"/>
            </a:xfrm>
            <a:prstGeom prst="rect">
              <a:avLst/>
            </a:prstGeom>
            <a:noFill/>
          </p:spPr>
          <p:txBody>
            <a:bodyPr wrap="square" rtlCol="0">
              <a:spAutoFit/>
            </a:bodyPr>
            <a:lstStyle/>
            <a:p>
              <a:pPr algn="r"/>
              <a:r>
                <a:rPr lang="en-US" sz="1050" dirty="0" err="1">
                  <a:cs typeface="+mn-ea"/>
                  <a:sym typeface="+mn-lt"/>
                </a:rPr>
                <a:t>Lorem</a:t>
              </a:r>
              <a:r>
                <a:rPr lang="en-US" sz="1050" dirty="0">
                  <a:cs typeface="+mn-ea"/>
                  <a:sym typeface="+mn-lt"/>
                </a:rPr>
                <a:t> </a:t>
              </a:r>
              <a:r>
                <a:rPr lang="en-US" sz="1050" dirty="0" err="1">
                  <a:cs typeface="+mn-ea"/>
                  <a:sym typeface="+mn-lt"/>
                </a:rPr>
                <a:t>Ipsum</a:t>
              </a:r>
              <a:endParaRPr lang="id-ID" sz="1050" dirty="0">
                <a:cs typeface="+mn-ea"/>
                <a:sym typeface="+mn-lt"/>
              </a:endParaRPr>
            </a:p>
          </p:txBody>
        </p:sp>
        <p:sp>
          <p:nvSpPr>
            <p:cNvPr id="142" name="Details 1"/>
            <p:cNvSpPr txBox="1"/>
            <p:nvPr/>
          </p:nvSpPr>
          <p:spPr>
            <a:xfrm>
              <a:off x="1062957" y="5057398"/>
              <a:ext cx="2038925" cy="511335"/>
            </a:xfrm>
            <a:prstGeom prst="rect">
              <a:avLst/>
            </a:prstGeom>
            <a:noFill/>
          </p:spPr>
          <p:txBody>
            <a:bodyPr wrap="square" rtlCol="0" anchor="t">
              <a:spAutoFit/>
            </a:bodyPr>
            <a:lstStyle/>
            <a:p>
              <a:pPr algn="r">
                <a:lnSpc>
                  <a:spcPts val="1200"/>
                </a:lnSpc>
              </a:pPr>
              <a:r>
                <a:rPr lang="en-US" sz="751" dirty="0">
                  <a:solidFill>
                    <a:schemeClr val="bg1">
                      <a:lumMod val="50000"/>
                    </a:schemeClr>
                  </a:solidFill>
                  <a:cs typeface="+mn-ea"/>
                  <a:sym typeface="+mn-lt"/>
                </a:rPr>
                <a:t>This Great Paragraph line is a sample </a:t>
              </a:r>
              <a:r>
                <a:rPr lang="en-US" sz="751" dirty="0" err="1">
                  <a:solidFill>
                    <a:schemeClr val="bg1">
                      <a:lumMod val="50000"/>
                    </a:schemeClr>
                  </a:solidFill>
                  <a:cs typeface="+mn-ea"/>
                  <a:sym typeface="+mn-lt"/>
                </a:rPr>
                <a:t>Lorem</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ipsum</a:t>
              </a:r>
              <a:r>
                <a:rPr lang="en-US" sz="751" dirty="0">
                  <a:solidFill>
                    <a:schemeClr val="bg1">
                      <a:lumMod val="50000"/>
                    </a:schemeClr>
                  </a:solidFill>
                  <a:cs typeface="+mn-ea"/>
                  <a:sym typeface="+mn-lt"/>
                </a:rPr>
                <a:t> dolor</a:t>
              </a:r>
            </a:p>
          </p:txBody>
        </p:sp>
      </p:grpSp>
      <p:sp>
        <p:nvSpPr>
          <p:cNvPr id="139" name="Rectangle 138"/>
          <p:cNvSpPr/>
          <p:nvPr/>
        </p:nvSpPr>
        <p:spPr>
          <a:xfrm>
            <a:off x="4135383" y="3012321"/>
            <a:ext cx="315829" cy="315830"/>
          </a:xfrm>
          <a:prstGeom prst="rect">
            <a:avLst/>
          </a:prstGeom>
          <a:ln w="63500">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1" rIns="68580" bIns="34291" numCol="1" spcCol="0" rtlCol="0" fromWordArt="0" anchor="ctr" anchorCtr="0" forceAA="0" compatLnSpc="1">
            <a:prstTxWarp prst="textNoShape">
              <a:avLst/>
            </a:prstTxWarp>
            <a:noAutofit/>
          </a:bodyPr>
          <a:lstStyle/>
          <a:p>
            <a:pPr algn="r"/>
            <a:endParaRPr lang="en-US" sz="1351">
              <a:cs typeface="+mn-ea"/>
              <a:sym typeface="+mn-lt"/>
            </a:endParaRPr>
          </a:p>
        </p:txBody>
      </p:sp>
      <p:grpSp>
        <p:nvGrpSpPr>
          <p:cNvPr id="144" name="Text 2"/>
          <p:cNvGrpSpPr/>
          <p:nvPr/>
        </p:nvGrpSpPr>
        <p:grpSpPr>
          <a:xfrm>
            <a:off x="8146684" y="2878692"/>
            <a:ext cx="1382201" cy="589563"/>
            <a:chOff x="4936575" y="4800447"/>
            <a:chExt cx="2038926" cy="786080"/>
          </a:xfrm>
        </p:grpSpPr>
        <p:sp>
          <p:nvSpPr>
            <p:cNvPr id="148" name="Title 1"/>
            <p:cNvSpPr txBox="1"/>
            <p:nvPr/>
          </p:nvSpPr>
          <p:spPr>
            <a:xfrm>
              <a:off x="4936575" y="4800447"/>
              <a:ext cx="2038926" cy="338553"/>
            </a:xfrm>
            <a:prstGeom prst="rect">
              <a:avLst/>
            </a:prstGeom>
            <a:noFill/>
          </p:spPr>
          <p:txBody>
            <a:bodyPr wrap="square" rtlCol="0">
              <a:spAutoFit/>
            </a:bodyPr>
            <a:lstStyle/>
            <a:p>
              <a:r>
                <a:rPr lang="en-US" sz="1050" dirty="0">
                  <a:cs typeface="+mn-ea"/>
                  <a:sym typeface="+mn-lt"/>
                </a:rPr>
                <a:t>Frontal Lobe</a:t>
              </a:r>
              <a:endParaRPr lang="id-ID" sz="1050" dirty="0">
                <a:cs typeface="+mn-ea"/>
                <a:sym typeface="+mn-lt"/>
              </a:endParaRPr>
            </a:p>
          </p:txBody>
        </p:sp>
        <p:sp>
          <p:nvSpPr>
            <p:cNvPr id="149" name="Details 1"/>
            <p:cNvSpPr txBox="1"/>
            <p:nvPr/>
          </p:nvSpPr>
          <p:spPr>
            <a:xfrm>
              <a:off x="4936575" y="5075192"/>
              <a:ext cx="2038925" cy="511335"/>
            </a:xfrm>
            <a:prstGeom prst="rect">
              <a:avLst/>
            </a:prstGeom>
            <a:noFill/>
          </p:spPr>
          <p:txBody>
            <a:bodyPr wrap="square" rtlCol="0" anchor="t">
              <a:spAutoFit/>
            </a:bodyPr>
            <a:lstStyle/>
            <a:p>
              <a:pPr>
                <a:lnSpc>
                  <a:spcPts val="1200"/>
                </a:lnSpc>
              </a:pPr>
              <a:r>
                <a:rPr lang="en-US" sz="751" dirty="0">
                  <a:solidFill>
                    <a:schemeClr val="bg1">
                      <a:lumMod val="50000"/>
                    </a:schemeClr>
                  </a:solidFill>
                  <a:cs typeface="+mn-ea"/>
                  <a:sym typeface="+mn-lt"/>
                </a:rPr>
                <a:t>This Great Paragraph line is a sample </a:t>
              </a:r>
              <a:r>
                <a:rPr lang="en-US" sz="751" dirty="0" err="1">
                  <a:solidFill>
                    <a:schemeClr val="bg1">
                      <a:lumMod val="50000"/>
                    </a:schemeClr>
                  </a:solidFill>
                  <a:cs typeface="+mn-ea"/>
                  <a:sym typeface="+mn-lt"/>
                </a:rPr>
                <a:t>Lorem</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ipsum</a:t>
              </a:r>
              <a:r>
                <a:rPr lang="en-US" sz="751" dirty="0">
                  <a:solidFill>
                    <a:schemeClr val="bg1">
                      <a:lumMod val="50000"/>
                    </a:schemeClr>
                  </a:solidFill>
                  <a:cs typeface="+mn-ea"/>
                  <a:sym typeface="+mn-lt"/>
                </a:rPr>
                <a:t> dolor</a:t>
              </a:r>
            </a:p>
          </p:txBody>
        </p:sp>
      </p:grpSp>
      <p:sp>
        <p:nvSpPr>
          <p:cNvPr id="146" name="Rectangle 145"/>
          <p:cNvSpPr/>
          <p:nvPr/>
        </p:nvSpPr>
        <p:spPr>
          <a:xfrm>
            <a:off x="7758620" y="3012321"/>
            <a:ext cx="315829" cy="315830"/>
          </a:xfrm>
          <a:prstGeom prst="rect">
            <a:avLst/>
          </a:prstGeom>
          <a:solidFill>
            <a:schemeClr val="accent2"/>
          </a:solidFill>
          <a:ln w="63500">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1" rIns="68580" bIns="34291" numCol="1" spcCol="0" rtlCol="0" fromWordArt="0" anchor="ctr" anchorCtr="0" forceAA="0" compatLnSpc="1">
            <a:prstTxWarp prst="textNoShape">
              <a:avLst/>
            </a:prstTxWarp>
            <a:noAutofit/>
          </a:bodyPr>
          <a:lstStyle/>
          <a:p>
            <a:pPr algn="ctr"/>
            <a:endParaRPr lang="en-US" sz="1351">
              <a:cs typeface="+mn-ea"/>
              <a:sym typeface="+mn-lt"/>
            </a:endParaRPr>
          </a:p>
        </p:txBody>
      </p:sp>
      <p:grpSp>
        <p:nvGrpSpPr>
          <p:cNvPr id="151" name="Text 4"/>
          <p:cNvGrpSpPr/>
          <p:nvPr/>
        </p:nvGrpSpPr>
        <p:grpSpPr>
          <a:xfrm>
            <a:off x="8145686" y="3852880"/>
            <a:ext cx="1382200" cy="589563"/>
            <a:chOff x="1062957" y="4782653"/>
            <a:chExt cx="2038926" cy="786080"/>
          </a:xfrm>
        </p:grpSpPr>
        <p:sp>
          <p:nvSpPr>
            <p:cNvPr id="155" name="Title 1"/>
            <p:cNvSpPr txBox="1"/>
            <p:nvPr/>
          </p:nvSpPr>
          <p:spPr>
            <a:xfrm>
              <a:off x="1062957" y="4782653"/>
              <a:ext cx="2038926" cy="338553"/>
            </a:xfrm>
            <a:prstGeom prst="rect">
              <a:avLst/>
            </a:prstGeom>
            <a:noFill/>
          </p:spPr>
          <p:txBody>
            <a:bodyPr wrap="square" rtlCol="0">
              <a:spAutoFit/>
            </a:bodyPr>
            <a:lstStyle/>
            <a:p>
              <a:r>
                <a:rPr lang="en-US" sz="1050" dirty="0">
                  <a:cs typeface="+mn-ea"/>
                  <a:sym typeface="+mn-lt"/>
                </a:rPr>
                <a:t>Parietal Lobe</a:t>
              </a:r>
              <a:endParaRPr lang="id-ID" sz="1050" dirty="0">
                <a:cs typeface="+mn-ea"/>
                <a:sym typeface="+mn-lt"/>
              </a:endParaRPr>
            </a:p>
          </p:txBody>
        </p:sp>
        <p:sp>
          <p:nvSpPr>
            <p:cNvPr id="156" name="Details 1"/>
            <p:cNvSpPr txBox="1"/>
            <p:nvPr/>
          </p:nvSpPr>
          <p:spPr>
            <a:xfrm>
              <a:off x="1062957" y="5057398"/>
              <a:ext cx="2038925" cy="511335"/>
            </a:xfrm>
            <a:prstGeom prst="rect">
              <a:avLst/>
            </a:prstGeom>
            <a:noFill/>
          </p:spPr>
          <p:txBody>
            <a:bodyPr wrap="square" rtlCol="0" anchor="t">
              <a:spAutoFit/>
            </a:bodyPr>
            <a:lstStyle/>
            <a:p>
              <a:pPr>
                <a:lnSpc>
                  <a:spcPts val="1200"/>
                </a:lnSpc>
              </a:pPr>
              <a:r>
                <a:rPr lang="en-US" sz="751" dirty="0">
                  <a:solidFill>
                    <a:schemeClr val="bg1">
                      <a:lumMod val="50000"/>
                    </a:schemeClr>
                  </a:solidFill>
                  <a:cs typeface="+mn-ea"/>
                  <a:sym typeface="+mn-lt"/>
                </a:rPr>
                <a:t>This Great Paragraph line is a sample </a:t>
              </a:r>
              <a:r>
                <a:rPr lang="en-US" sz="751" dirty="0" err="1">
                  <a:solidFill>
                    <a:schemeClr val="bg1">
                      <a:lumMod val="50000"/>
                    </a:schemeClr>
                  </a:solidFill>
                  <a:cs typeface="+mn-ea"/>
                  <a:sym typeface="+mn-lt"/>
                </a:rPr>
                <a:t>Lorem</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ipsum</a:t>
              </a:r>
              <a:r>
                <a:rPr lang="en-US" sz="751" dirty="0">
                  <a:solidFill>
                    <a:schemeClr val="bg1">
                      <a:lumMod val="50000"/>
                    </a:schemeClr>
                  </a:solidFill>
                  <a:cs typeface="+mn-ea"/>
                  <a:sym typeface="+mn-lt"/>
                </a:rPr>
                <a:t> dolor</a:t>
              </a:r>
            </a:p>
          </p:txBody>
        </p:sp>
      </p:grpSp>
      <p:sp>
        <p:nvSpPr>
          <p:cNvPr id="153" name="Rectangle 152"/>
          <p:cNvSpPr/>
          <p:nvPr/>
        </p:nvSpPr>
        <p:spPr>
          <a:xfrm>
            <a:off x="7758620" y="3986509"/>
            <a:ext cx="315829" cy="315830"/>
          </a:xfrm>
          <a:prstGeom prst="rect">
            <a:avLst/>
          </a:prstGeom>
          <a:solidFill>
            <a:schemeClr val="accent4"/>
          </a:solidFill>
          <a:ln w="63500">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1" rIns="68580" bIns="34291" numCol="1" spcCol="0" rtlCol="0" fromWordArt="0" anchor="ctr" anchorCtr="0" forceAA="0" compatLnSpc="1">
            <a:prstTxWarp prst="textNoShape">
              <a:avLst/>
            </a:prstTxWarp>
            <a:noAutofit/>
          </a:bodyPr>
          <a:lstStyle/>
          <a:p>
            <a:pPr algn="ctr"/>
            <a:endParaRPr lang="en-US" sz="1351">
              <a:cs typeface="+mn-ea"/>
              <a:sym typeface="+mn-lt"/>
            </a:endParaRPr>
          </a:p>
        </p:txBody>
      </p:sp>
      <p:grpSp>
        <p:nvGrpSpPr>
          <p:cNvPr id="158" name="Text 6"/>
          <p:cNvGrpSpPr/>
          <p:nvPr/>
        </p:nvGrpSpPr>
        <p:grpSpPr>
          <a:xfrm>
            <a:off x="8149671" y="4827066"/>
            <a:ext cx="1382200" cy="589563"/>
            <a:chOff x="9113896" y="4782653"/>
            <a:chExt cx="2038926" cy="786080"/>
          </a:xfrm>
        </p:grpSpPr>
        <p:sp>
          <p:nvSpPr>
            <p:cNvPr id="162" name="Title 1"/>
            <p:cNvSpPr txBox="1"/>
            <p:nvPr/>
          </p:nvSpPr>
          <p:spPr>
            <a:xfrm>
              <a:off x="9113896" y="4782653"/>
              <a:ext cx="2038926" cy="338553"/>
            </a:xfrm>
            <a:prstGeom prst="rect">
              <a:avLst/>
            </a:prstGeom>
            <a:noFill/>
          </p:spPr>
          <p:txBody>
            <a:bodyPr wrap="square" rtlCol="0">
              <a:spAutoFit/>
            </a:bodyPr>
            <a:lstStyle/>
            <a:p>
              <a:r>
                <a:rPr lang="en-US" sz="1050" dirty="0">
                  <a:cs typeface="+mn-ea"/>
                  <a:sym typeface="+mn-lt"/>
                </a:rPr>
                <a:t>Occipital Lobe</a:t>
              </a:r>
              <a:endParaRPr lang="id-ID" sz="1050" dirty="0">
                <a:cs typeface="+mn-ea"/>
                <a:sym typeface="+mn-lt"/>
              </a:endParaRPr>
            </a:p>
          </p:txBody>
        </p:sp>
        <p:sp>
          <p:nvSpPr>
            <p:cNvPr id="163" name="Details 1"/>
            <p:cNvSpPr txBox="1"/>
            <p:nvPr/>
          </p:nvSpPr>
          <p:spPr>
            <a:xfrm>
              <a:off x="9113896" y="5057398"/>
              <a:ext cx="2038925" cy="511335"/>
            </a:xfrm>
            <a:prstGeom prst="rect">
              <a:avLst/>
            </a:prstGeom>
            <a:noFill/>
          </p:spPr>
          <p:txBody>
            <a:bodyPr wrap="square" rtlCol="0" anchor="t">
              <a:spAutoFit/>
            </a:bodyPr>
            <a:lstStyle/>
            <a:p>
              <a:pPr>
                <a:lnSpc>
                  <a:spcPts val="1200"/>
                </a:lnSpc>
              </a:pPr>
              <a:r>
                <a:rPr lang="en-US" sz="751" dirty="0">
                  <a:solidFill>
                    <a:schemeClr val="bg1">
                      <a:lumMod val="50000"/>
                    </a:schemeClr>
                  </a:solidFill>
                  <a:cs typeface="+mn-ea"/>
                  <a:sym typeface="+mn-lt"/>
                </a:rPr>
                <a:t>This Great Paragraph line is a sample </a:t>
              </a:r>
              <a:r>
                <a:rPr lang="en-US" sz="751" dirty="0" err="1">
                  <a:solidFill>
                    <a:schemeClr val="bg1">
                      <a:lumMod val="50000"/>
                    </a:schemeClr>
                  </a:solidFill>
                  <a:cs typeface="+mn-ea"/>
                  <a:sym typeface="+mn-lt"/>
                </a:rPr>
                <a:t>Lorem</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ipsum</a:t>
              </a:r>
              <a:r>
                <a:rPr lang="en-US" sz="751" dirty="0">
                  <a:solidFill>
                    <a:schemeClr val="bg1">
                      <a:lumMod val="50000"/>
                    </a:schemeClr>
                  </a:solidFill>
                  <a:cs typeface="+mn-ea"/>
                  <a:sym typeface="+mn-lt"/>
                </a:rPr>
                <a:t> dolor</a:t>
              </a:r>
            </a:p>
          </p:txBody>
        </p:sp>
      </p:grpSp>
      <p:sp>
        <p:nvSpPr>
          <p:cNvPr id="160" name="Rectangle 159"/>
          <p:cNvSpPr/>
          <p:nvPr/>
        </p:nvSpPr>
        <p:spPr>
          <a:xfrm>
            <a:off x="7758620" y="4960695"/>
            <a:ext cx="315829" cy="315830"/>
          </a:xfrm>
          <a:prstGeom prst="rect">
            <a:avLst/>
          </a:prstGeom>
          <a:solidFill>
            <a:schemeClr val="accent6"/>
          </a:solidFill>
          <a:ln w="63500">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1" rIns="68580" bIns="34291" numCol="1" spcCol="0" rtlCol="0" fromWordArt="0" anchor="ctr" anchorCtr="0" forceAA="0" compatLnSpc="1">
            <a:prstTxWarp prst="textNoShape">
              <a:avLst/>
            </a:prstTxWarp>
            <a:noAutofit/>
          </a:bodyPr>
          <a:lstStyle/>
          <a:p>
            <a:pPr algn="ctr"/>
            <a:endParaRPr lang="en-US" sz="1351">
              <a:cs typeface="+mn-ea"/>
              <a:sym typeface="+mn-lt"/>
            </a:endParaRPr>
          </a:p>
        </p:txBody>
      </p:sp>
      <p:grpSp>
        <p:nvGrpSpPr>
          <p:cNvPr id="165" name="Text 5"/>
          <p:cNvGrpSpPr/>
          <p:nvPr/>
        </p:nvGrpSpPr>
        <p:grpSpPr>
          <a:xfrm>
            <a:off x="2680734" y="4827066"/>
            <a:ext cx="1382201" cy="589563"/>
            <a:chOff x="3181413" y="4753157"/>
            <a:chExt cx="2038926" cy="786080"/>
          </a:xfrm>
        </p:grpSpPr>
        <p:sp>
          <p:nvSpPr>
            <p:cNvPr id="169" name="Title 1"/>
            <p:cNvSpPr txBox="1"/>
            <p:nvPr/>
          </p:nvSpPr>
          <p:spPr>
            <a:xfrm>
              <a:off x="3181413" y="4753157"/>
              <a:ext cx="2038926" cy="338553"/>
            </a:xfrm>
            <a:prstGeom prst="rect">
              <a:avLst/>
            </a:prstGeom>
            <a:noFill/>
          </p:spPr>
          <p:txBody>
            <a:bodyPr wrap="square" rtlCol="0">
              <a:spAutoFit/>
            </a:bodyPr>
            <a:lstStyle/>
            <a:p>
              <a:pPr algn="r"/>
              <a:r>
                <a:rPr lang="en-US" sz="1050" dirty="0" err="1">
                  <a:cs typeface="+mn-ea"/>
                  <a:sym typeface="+mn-lt"/>
                </a:rPr>
                <a:t>Laudantium</a:t>
              </a:r>
              <a:endParaRPr lang="id-ID" sz="1050" dirty="0">
                <a:cs typeface="+mn-ea"/>
                <a:sym typeface="+mn-lt"/>
              </a:endParaRPr>
            </a:p>
          </p:txBody>
        </p:sp>
        <p:sp>
          <p:nvSpPr>
            <p:cNvPr id="170" name="Details 1"/>
            <p:cNvSpPr txBox="1"/>
            <p:nvPr/>
          </p:nvSpPr>
          <p:spPr>
            <a:xfrm>
              <a:off x="3181413" y="5027902"/>
              <a:ext cx="2038925" cy="511335"/>
            </a:xfrm>
            <a:prstGeom prst="rect">
              <a:avLst/>
            </a:prstGeom>
            <a:noFill/>
          </p:spPr>
          <p:txBody>
            <a:bodyPr wrap="square" rtlCol="0" anchor="t">
              <a:spAutoFit/>
            </a:bodyPr>
            <a:lstStyle/>
            <a:p>
              <a:pPr algn="r">
                <a:lnSpc>
                  <a:spcPts val="1200"/>
                </a:lnSpc>
              </a:pPr>
              <a:r>
                <a:rPr lang="en-US" sz="751" dirty="0">
                  <a:solidFill>
                    <a:schemeClr val="bg1">
                      <a:lumMod val="50000"/>
                    </a:schemeClr>
                  </a:solidFill>
                  <a:cs typeface="+mn-ea"/>
                  <a:sym typeface="+mn-lt"/>
                </a:rPr>
                <a:t>This Great Paragraph line is a sample </a:t>
              </a:r>
              <a:r>
                <a:rPr lang="en-US" sz="751" dirty="0" err="1">
                  <a:solidFill>
                    <a:schemeClr val="bg1">
                      <a:lumMod val="50000"/>
                    </a:schemeClr>
                  </a:solidFill>
                  <a:cs typeface="+mn-ea"/>
                  <a:sym typeface="+mn-lt"/>
                </a:rPr>
                <a:t>Lorem</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ipsum</a:t>
              </a:r>
              <a:r>
                <a:rPr lang="en-US" sz="751" dirty="0">
                  <a:solidFill>
                    <a:schemeClr val="bg1">
                      <a:lumMod val="50000"/>
                    </a:schemeClr>
                  </a:solidFill>
                  <a:cs typeface="+mn-ea"/>
                  <a:sym typeface="+mn-lt"/>
                </a:rPr>
                <a:t> dolor</a:t>
              </a:r>
            </a:p>
          </p:txBody>
        </p:sp>
      </p:grpSp>
      <p:sp>
        <p:nvSpPr>
          <p:cNvPr id="167" name="Rectangle 166"/>
          <p:cNvSpPr/>
          <p:nvPr/>
        </p:nvSpPr>
        <p:spPr>
          <a:xfrm>
            <a:off x="4135383" y="4960695"/>
            <a:ext cx="315829" cy="315830"/>
          </a:xfrm>
          <a:prstGeom prst="rect">
            <a:avLst/>
          </a:prstGeom>
          <a:solidFill>
            <a:schemeClr val="accent5"/>
          </a:solidFill>
          <a:ln w="63500">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1" rIns="68580" bIns="34291" numCol="1" spcCol="0" rtlCol="0" fromWordArt="0" anchor="ctr" anchorCtr="0" forceAA="0" compatLnSpc="1">
            <a:prstTxWarp prst="textNoShape">
              <a:avLst/>
            </a:prstTxWarp>
            <a:noAutofit/>
          </a:bodyPr>
          <a:lstStyle/>
          <a:p>
            <a:pPr algn="r"/>
            <a:endParaRPr lang="en-US" sz="1351">
              <a:cs typeface="+mn-ea"/>
              <a:sym typeface="+mn-lt"/>
            </a:endParaRPr>
          </a:p>
        </p:txBody>
      </p:sp>
      <p:grpSp>
        <p:nvGrpSpPr>
          <p:cNvPr id="172" name="Text 3"/>
          <p:cNvGrpSpPr/>
          <p:nvPr/>
        </p:nvGrpSpPr>
        <p:grpSpPr>
          <a:xfrm>
            <a:off x="2682723" y="3852880"/>
            <a:ext cx="1382200" cy="589563"/>
            <a:chOff x="6827896" y="4782653"/>
            <a:chExt cx="2038926" cy="786080"/>
          </a:xfrm>
        </p:grpSpPr>
        <p:sp>
          <p:nvSpPr>
            <p:cNvPr id="176" name="Title 1"/>
            <p:cNvSpPr txBox="1"/>
            <p:nvPr/>
          </p:nvSpPr>
          <p:spPr>
            <a:xfrm>
              <a:off x="6827896" y="4782653"/>
              <a:ext cx="2038926" cy="338553"/>
            </a:xfrm>
            <a:prstGeom prst="rect">
              <a:avLst/>
            </a:prstGeom>
            <a:noFill/>
          </p:spPr>
          <p:txBody>
            <a:bodyPr wrap="square" rtlCol="0">
              <a:spAutoFit/>
            </a:bodyPr>
            <a:lstStyle/>
            <a:p>
              <a:pPr algn="r"/>
              <a:r>
                <a:rPr lang="en-US" sz="1050" dirty="0" err="1">
                  <a:cs typeface="+mn-ea"/>
                  <a:sym typeface="+mn-lt"/>
                </a:rPr>
                <a:t>Cerebelum</a:t>
              </a:r>
              <a:endParaRPr lang="id-ID" sz="1050" dirty="0">
                <a:cs typeface="+mn-ea"/>
                <a:sym typeface="+mn-lt"/>
              </a:endParaRPr>
            </a:p>
          </p:txBody>
        </p:sp>
        <p:sp>
          <p:nvSpPr>
            <p:cNvPr id="177" name="Details 1"/>
            <p:cNvSpPr txBox="1"/>
            <p:nvPr/>
          </p:nvSpPr>
          <p:spPr>
            <a:xfrm>
              <a:off x="6827896" y="5057398"/>
              <a:ext cx="2038925" cy="511335"/>
            </a:xfrm>
            <a:prstGeom prst="rect">
              <a:avLst/>
            </a:prstGeom>
            <a:noFill/>
          </p:spPr>
          <p:txBody>
            <a:bodyPr wrap="square" rtlCol="0" anchor="t">
              <a:spAutoFit/>
            </a:bodyPr>
            <a:lstStyle/>
            <a:p>
              <a:pPr algn="r">
                <a:lnSpc>
                  <a:spcPts val="1200"/>
                </a:lnSpc>
              </a:pPr>
              <a:r>
                <a:rPr lang="en-US" sz="751" dirty="0">
                  <a:solidFill>
                    <a:schemeClr val="bg1">
                      <a:lumMod val="50000"/>
                    </a:schemeClr>
                  </a:solidFill>
                  <a:cs typeface="+mn-ea"/>
                  <a:sym typeface="+mn-lt"/>
                </a:rPr>
                <a:t>This Great Paragraph line is a sample </a:t>
              </a:r>
              <a:r>
                <a:rPr lang="en-US" sz="751" dirty="0" err="1">
                  <a:solidFill>
                    <a:schemeClr val="bg1">
                      <a:lumMod val="50000"/>
                    </a:schemeClr>
                  </a:solidFill>
                  <a:cs typeface="+mn-ea"/>
                  <a:sym typeface="+mn-lt"/>
                </a:rPr>
                <a:t>Lorem</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ipsum</a:t>
              </a:r>
              <a:r>
                <a:rPr lang="en-US" sz="751" dirty="0">
                  <a:solidFill>
                    <a:schemeClr val="bg1">
                      <a:lumMod val="50000"/>
                    </a:schemeClr>
                  </a:solidFill>
                  <a:cs typeface="+mn-ea"/>
                  <a:sym typeface="+mn-lt"/>
                </a:rPr>
                <a:t> dolor</a:t>
              </a:r>
            </a:p>
          </p:txBody>
        </p:sp>
      </p:grpSp>
      <p:sp>
        <p:nvSpPr>
          <p:cNvPr id="174" name="Rectangle 173"/>
          <p:cNvSpPr/>
          <p:nvPr/>
        </p:nvSpPr>
        <p:spPr>
          <a:xfrm>
            <a:off x="4135383" y="3986509"/>
            <a:ext cx="315829" cy="315830"/>
          </a:xfrm>
          <a:prstGeom prst="rect">
            <a:avLst/>
          </a:prstGeom>
          <a:solidFill>
            <a:schemeClr val="accent3"/>
          </a:solidFill>
          <a:ln w="63500">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1" rIns="68580" bIns="34291" numCol="1" spcCol="0" rtlCol="0" fromWordArt="0" anchor="ctr" anchorCtr="0" forceAA="0" compatLnSpc="1">
            <a:prstTxWarp prst="textNoShape">
              <a:avLst/>
            </a:prstTxWarp>
            <a:noAutofit/>
          </a:bodyPr>
          <a:lstStyle/>
          <a:p>
            <a:pPr algn="r"/>
            <a:endParaRPr lang="en-US" sz="1351">
              <a:cs typeface="+mn-ea"/>
              <a:sym typeface="+mn-lt"/>
            </a:endParaRPr>
          </a:p>
        </p:txBody>
      </p:sp>
      <p:sp>
        <p:nvSpPr>
          <p:cNvPr id="87" name="Freeform 89"/>
          <p:cNvSpPr>
            <a:spLocks noEditPoints="1"/>
          </p:cNvSpPr>
          <p:nvPr/>
        </p:nvSpPr>
        <p:spPr bwMode="auto">
          <a:xfrm>
            <a:off x="7806201" y="3063186"/>
            <a:ext cx="220667" cy="214100"/>
          </a:xfrm>
          <a:custGeom>
            <a:avLst/>
            <a:gdLst>
              <a:gd name="T0" fmla="*/ 55 w 71"/>
              <a:gd name="T1" fmla="*/ 27 h 67"/>
              <a:gd name="T2" fmla="*/ 54 w 71"/>
              <a:gd name="T3" fmla="*/ 25 h 67"/>
              <a:gd name="T4" fmla="*/ 53 w 71"/>
              <a:gd name="T5" fmla="*/ 24 h 67"/>
              <a:gd name="T6" fmla="*/ 56 w 71"/>
              <a:gd name="T7" fmla="*/ 17 h 67"/>
              <a:gd name="T8" fmla="*/ 56 w 71"/>
              <a:gd name="T9" fmla="*/ 16 h 67"/>
              <a:gd name="T10" fmla="*/ 58 w 71"/>
              <a:gd name="T11" fmla="*/ 11 h 67"/>
              <a:gd name="T12" fmla="*/ 57 w 71"/>
              <a:gd name="T13" fmla="*/ 7 h 67"/>
              <a:gd name="T14" fmla="*/ 57 w 71"/>
              <a:gd name="T15" fmla="*/ 5 h 67"/>
              <a:gd name="T16" fmla="*/ 57 w 71"/>
              <a:gd name="T17" fmla="*/ 4 h 67"/>
              <a:gd name="T18" fmla="*/ 56 w 71"/>
              <a:gd name="T19" fmla="*/ 3 h 67"/>
              <a:gd name="T20" fmla="*/ 49 w 71"/>
              <a:gd name="T21" fmla="*/ 0 h 67"/>
              <a:gd name="T22" fmla="*/ 43 w 71"/>
              <a:gd name="T23" fmla="*/ 2 h 67"/>
              <a:gd name="T24" fmla="*/ 40 w 71"/>
              <a:gd name="T25" fmla="*/ 7 h 67"/>
              <a:gd name="T26" fmla="*/ 39 w 71"/>
              <a:gd name="T27" fmla="*/ 11 h 67"/>
              <a:gd name="T28" fmla="*/ 41 w 71"/>
              <a:gd name="T29" fmla="*/ 16 h 67"/>
              <a:gd name="T30" fmla="*/ 42 w 71"/>
              <a:gd name="T31" fmla="*/ 17 h 67"/>
              <a:gd name="T32" fmla="*/ 44 w 71"/>
              <a:gd name="T33" fmla="*/ 24 h 67"/>
              <a:gd name="T34" fmla="*/ 43 w 71"/>
              <a:gd name="T35" fmla="*/ 25 h 67"/>
              <a:gd name="T36" fmla="*/ 42 w 71"/>
              <a:gd name="T37" fmla="*/ 27 h 67"/>
              <a:gd name="T38" fmla="*/ 34 w 71"/>
              <a:gd name="T39" fmla="*/ 28 h 67"/>
              <a:gd name="T40" fmla="*/ 37 w 71"/>
              <a:gd name="T41" fmla="*/ 25 h 67"/>
              <a:gd name="T42" fmla="*/ 36 w 71"/>
              <a:gd name="T43" fmla="*/ 19 h 67"/>
              <a:gd name="T44" fmla="*/ 37 w 71"/>
              <a:gd name="T45" fmla="*/ 10 h 67"/>
              <a:gd name="T46" fmla="*/ 36 w 71"/>
              <a:gd name="T47" fmla="*/ 9 h 67"/>
              <a:gd name="T48" fmla="*/ 28 w 71"/>
              <a:gd name="T49" fmla="*/ 8 h 67"/>
              <a:gd name="T50" fmla="*/ 24 w 71"/>
              <a:gd name="T51" fmla="*/ 8 h 67"/>
              <a:gd name="T52" fmla="*/ 16 w 71"/>
              <a:gd name="T53" fmla="*/ 17 h 67"/>
              <a:gd name="T54" fmla="*/ 15 w 71"/>
              <a:gd name="T55" fmla="*/ 20 h 67"/>
              <a:gd name="T56" fmla="*/ 17 w 71"/>
              <a:gd name="T57" fmla="*/ 27 h 67"/>
              <a:gd name="T58" fmla="*/ 20 w 71"/>
              <a:gd name="T59" fmla="*/ 32 h 67"/>
              <a:gd name="T60" fmla="*/ 20 w 71"/>
              <a:gd name="T61" fmla="*/ 35 h 67"/>
              <a:gd name="T62" fmla="*/ 19 w 71"/>
              <a:gd name="T63" fmla="*/ 36 h 67"/>
              <a:gd name="T64" fmla="*/ 5 w 71"/>
              <a:gd name="T65" fmla="*/ 41 h 67"/>
              <a:gd name="T66" fmla="*/ 0 w 71"/>
              <a:gd name="T67" fmla="*/ 67 h 67"/>
              <a:gd name="T68" fmla="*/ 51 w 71"/>
              <a:gd name="T69" fmla="*/ 67 h 67"/>
              <a:gd name="T70" fmla="*/ 51 w 71"/>
              <a:gd name="T71" fmla="*/ 67 h 67"/>
              <a:gd name="T72" fmla="*/ 67 w 71"/>
              <a:gd name="T73" fmla="*/ 30 h 67"/>
              <a:gd name="T74" fmla="*/ 6 w 71"/>
              <a:gd name="T75" fmla="*/ 43 h 67"/>
              <a:gd name="T76" fmla="*/ 20 w 71"/>
              <a:gd name="T77" fmla="*/ 38 h 67"/>
              <a:gd name="T78" fmla="*/ 21 w 71"/>
              <a:gd name="T79" fmla="*/ 37 h 67"/>
              <a:gd name="T80" fmla="*/ 22 w 71"/>
              <a:gd name="T81" fmla="*/ 32 h 67"/>
              <a:gd name="T82" fmla="*/ 21 w 71"/>
              <a:gd name="T83" fmla="*/ 31 h 67"/>
              <a:gd name="T84" fmla="*/ 18 w 71"/>
              <a:gd name="T85" fmla="*/ 26 h 67"/>
              <a:gd name="T86" fmla="*/ 16 w 71"/>
              <a:gd name="T87" fmla="*/ 24 h 67"/>
              <a:gd name="T88" fmla="*/ 17 w 71"/>
              <a:gd name="T89" fmla="*/ 21 h 67"/>
              <a:gd name="T90" fmla="*/ 18 w 71"/>
              <a:gd name="T91" fmla="*/ 20 h 67"/>
              <a:gd name="T92" fmla="*/ 18 w 71"/>
              <a:gd name="T93" fmla="*/ 17 h 67"/>
              <a:gd name="T94" fmla="*/ 24 w 71"/>
              <a:gd name="T95" fmla="*/ 10 h 67"/>
              <a:gd name="T96" fmla="*/ 26 w 71"/>
              <a:gd name="T97" fmla="*/ 10 h 67"/>
              <a:gd name="T98" fmla="*/ 32 w 71"/>
              <a:gd name="T99" fmla="*/ 11 h 67"/>
              <a:gd name="T100" fmla="*/ 34 w 71"/>
              <a:gd name="T101" fmla="*/ 17 h 67"/>
              <a:gd name="T102" fmla="*/ 34 w 71"/>
              <a:gd name="T103" fmla="*/ 21 h 67"/>
              <a:gd name="T104" fmla="*/ 35 w 71"/>
              <a:gd name="T105" fmla="*/ 24 h 67"/>
              <a:gd name="T106" fmla="*/ 33 w 71"/>
              <a:gd name="T107" fmla="*/ 26 h 67"/>
              <a:gd name="T108" fmla="*/ 30 w 71"/>
              <a:gd name="T109" fmla="*/ 31 h 67"/>
              <a:gd name="T110" fmla="*/ 30 w 71"/>
              <a:gd name="T111" fmla="*/ 32 h 67"/>
              <a:gd name="T112" fmla="*/ 30 w 71"/>
              <a:gd name="T113" fmla="*/ 37 h 67"/>
              <a:gd name="T114" fmla="*/ 32 w 71"/>
              <a:gd name="T115" fmla="*/ 38 h 67"/>
              <a:gd name="T116" fmla="*/ 45 w 71"/>
              <a:gd name="T117" fmla="*/ 43 h 67"/>
              <a:gd name="T118" fmla="*/ 2 w 71"/>
              <a:gd name="T119" fmla="*/ 6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1" h="67">
                <a:moveTo>
                  <a:pt x="67" y="30"/>
                </a:moveTo>
                <a:cubicBezTo>
                  <a:pt x="66" y="30"/>
                  <a:pt x="57" y="28"/>
                  <a:pt x="55" y="27"/>
                </a:cubicBezTo>
                <a:cubicBezTo>
                  <a:pt x="55" y="27"/>
                  <a:pt x="55" y="27"/>
                  <a:pt x="55" y="27"/>
                </a:cubicBezTo>
                <a:cubicBezTo>
                  <a:pt x="54" y="25"/>
                  <a:pt x="54" y="25"/>
                  <a:pt x="54" y="25"/>
                </a:cubicBezTo>
                <a:cubicBezTo>
                  <a:pt x="54" y="25"/>
                  <a:pt x="54" y="25"/>
                  <a:pt x="54" y="25"/>
                </a:cubicBezTo>
                <a:cubicBezTo>
                  <a:pt x="54" y="25"/>
                  <a:pt x="53" y="25"/>
                  <a:pt x="53" y="24"/>
                </a:cubicBezTo>
                <a:cubicBezTo>
                  <a:pt x="53" y="23"/>
                  <a:pt x="53" y="22"/>
                  <a:pt x="53" y="22"/>
                </a:cubicBezTo>
                <a:cubicBezTo>
                  <a:pt x="53" y="22"/>
                  <a:pt x="55" y="20"/>
                  <a:pt x="56" y="17"/>
                </a:cubicBezTo>
                <a:cubicBezTo>
                  <a:pt x="56" y="17"/>
                  <a:pt x="56" y="17"/>
                  <a:pt x="56" y="16"/>
                </a:cubicBezTo>
                <a:cubicBezTo>
                  <a:pt x="56" y="16"/>
                  <a:pt x="56" y="16"/>
                  <a:pt x="56" y="16"/>
                </a:cubicBezTo>
                <a:cubicBezTo>
                  <a:pt x="57" y="16"/>
                  <a:pt x="58" y="15"/>
                  <a:pt x="58" y="14"/>
                </a:cubicBezTo>
                <a:cubicBezTo>
                  <a:pt x="58" y="13"/>
                  <a:pt x="59" y="11"/>
                  <a:pt x="58" y="11"/>
                </a:cubicBezTo>
                <a:cubicBezTo>
                  <a:pt x="57" y="10"/>
                  <a:pt x="57" y="10"/>
                  <a:pt x="57" y="11"/>
                </a:cubicBezTo>
                <a:cubicBezTo>
                  <a:pt x="57" y="10"/>
                  <a:pt x="57" y="9"/>
                  <a:pt x="57" y="7"/>
                </a:cubicBezTo>
                <a:cubicBezTo>
                  <a:pt x="57" y="7"/>
                  <a:pt x="57" y="5"/>
                  <a:pt x="57" y="5"/>
                </a:cubicBezTo>
                <a:cubicBezTo>
                  <a:pt x="57" y="5"/>
                  <a:pt x="57" y="5"/>
                  <a:pt x="57" y="5"/>
                </a:cubicBezTo>
                <a:cubicBezTo>
                  <a:pt x="58" y="6"/>
                  <a:pt x="58" y="6"/>
                  <a:pt x="58" y="6"/>
                </a:cubicBezTo>
                <a:cubicBezTo>
                  <a:pt x="58" y="6"/>
                  <a:pt x="58" y="5"/>
                  <a:pt x="57" y="4"/>
                </a:cubicBezTo>
                <a:cubicBezTo>
                  <a:pt x="56" y="3"/>
                  <a:pt x="55" y="3"/>
                  <a:pt x="55" y="3"/>
                </a:cubicBezTo>
                <a:cubicBezTo>
                  <a:pt x="55" y="3"/>
                  <a:pt x="56" y="3"/>
                  <a:pt x="56" y="3"/>
                </a:cubicBezTo>
                <a:cubicBezTo>
                  <a:pt x="57" y="3"/>
                  <a:pt x="58" y="4"/>
                  <a:pt x="58" y="4"/>
                </a:cubicBezTo>
                <a:cubicBezTo>
                  <a:pt x="58" y="4"/>
                  <a:pt x="55" y="0"/>
                  <a:pt x="49" y="0"/>
                </a:cubicBezTo>
                <a:cubicBezTo>
                  <a:pt x="47" y="0"/>
                  <a:pt x="45" y="1"/>
                  <a:pt x="44" y="2"/>
                </a:cubicBezTo>
                <a:cubicBezTo>
                  <a:pt x="44" y="2"/>
                  <a:pt x="44" y="2"/>
                  <a:pt x="43" y="2"/>
                </a:cubicBezTo>
                <a:cubicBezTo>
                  <a:pt x="43" y="2"/>
                  <a:pt x="42" y="3"/>
                  <a:pt x="41" y="4"/>
                </a:cubicBezTo>
                <a:cubicBezTo>
                  <a:pt x="40" y="5"/>
                  <a:pt x="40" y="6"/>
                  <a:pt x="40" y="7"/>
                </a:cubicBezTo>
                <a:cubicBezTo>
                  <a:pt x="40" y="9"/>
                  <a:pt x="40" y="10"/>
                  <a:pt x="40" y="11"/>
                </a:cubicBezTo>
                <a:cubicBezTo>
                  <a:pt x="40" y="10"/>
                  <a:pt x="40" y="10"/>
                  <a:pt x="39" y="11"/>
                </a:cubicBezTo>
                <a:cubicBezTo>
                  <a:pt x="38" y="11"/>
                  <a:pt x="39" y="13"/>
                  <a:pt x="39" y="14"/>
                </a:cubicBezTo>
                <a:cubicBezTo>
                  <a:pt x="39" y="15"/>
                  <a:pt x="40" y="16"/>
                  <a:pt x="41" y="16"/>
                </a:cubicBezTo>
                <a:cubicBezTo>
                  <a:pt x="41" y="16"/>
                  <a:pt x="41" y="16"/>
                  <a:pt x="42" y="16"/>
                </a:cubicBezTo>
                <a:cubicBezTo>
                  <a:pt x="42" y="17"/>
                  <a:pt x="42" y="17"/>
                  <a:pt x="42" y="17"/>
                </a:cubicBezTo>
                <a:cubicBezTo>
                  <a:pt x="42" y="20"/>
                  <a:pt x="44" y="22"/>
                  <a:pt x="44" y="22"/>
                </a:cubicBezTo>
                <a:cubicBezTo>
                  <a:pt x="44" y="22"/>
                  <a:pt x="44" y="23"/>
                  <a:pt x="44" y="24"/>
                </a:cubicBezTo>
                <a:cubicBezTo>
                  <a:pt x="44" y="25"/>
                  <a:pt x="44" y="25"/>
                  <a:pt x="43" y="25"/>
                </a:cubicBezTo>
                <a:cubicBezTo>
                  <a:pt x="43" y="25"/>
                  <a:pt x="43" y="25"/>
                  <a:pt x="43" y="25"/>
                </a:cubicBezTo>
                <a:cubicBezTo>
                  <a:pt x="42" y="27"/>
                  <a:pt x="42" y="27"/>
                  <a:pt x="42" y="27"/>
                </a:cubicBezTo>
                <a:cubicBezTo>
                  <a:pt x="42" y="27"/>
                  <a:pt x="42" y="27"/>
                  <a:pt x="42" y="27"/>
                </a:cubicBezTo>
                <a:cubicBezTo>
                  <a:pt x="41" y="27"/>
                  <a:pt x="37" y="29"/>
                  <a:pt x="34" y="29"/>
                </a:cubicBezTo>
                <a:cubicBezTo>
                  <a:pt x="34" y="29"/>
                  <a:pt x="34" y="28"/>
                  <a:pt x="34" y="28"/>
                </a:cubicBezTo>
                <a:cubicBezTo>
                  <a:pt x="34" y="28"/>
                  <a:pt x="35" y="27"/>
                  <a:pt x="35" y="27"/>
                </a:cubicBezTo>
                <a:cubicBezTo>
                  <a:pt x="36" y="27"/>
                  <a:pt x="37" y="25"/>
                  <a:pt x="37" y="25"/>
                </a:cubicBezTo>
                <a:cubicBezTo>
                  <a:pt x="38" y="22"/>
                  <a:pt x="37" y="21"/>
                  <a:pt x="36" y="20"/>
                </a:cubicBezTo>
                <a:cubicBezTo>
                  <a:pt x="36" y="19"/>
                  <a:pt x="36" y="19"/>
                  <a:pt x="36" y="19"/>
                </a:cubicBezTo>
                <a:cubicBezTo>
                  <a:pt x="36" y="19"/>
                  <a:pt x="36" y="18"/>
                  <a:pt x="36" y="17"/>
                </a:cubicBezTo>
                <a:cubicBezTo>
                  <a:pt x="35" y="15"/>
                  <a:pt x="36" y="11"/>
                  <a:pt x="37" y="10"/>
                </a:cubicBezTo>
                <a:cubicBezTo>
                  <a:pt x="37" y="10"/>
                  <a:pt x="37" y="9"/>
                  <a:pt x="37" y="9"/>
                </a:cubicBezTo>
                <a:cubicBezTo>
                  <a:pt x="36" y="9"/>
                  <a:pt x="36" y="9"/>
                  <a:pt x="36" y="9"/>
                </a:cubicBezTo>
                <a:cubicBezTo>
                  <a:pt x="36" y="9"/>
                  <a:pt x="34" y="9"/>
                  <a:pt x="32" y="9"/>
                </a:cubicBezTo>
                <a:cubicBezTo>
                  <a:pt x="31" y="8"/>
                  <a:pt x="29" y="8"/>
                  <a:pt x="28" y="8"/>
                </a:cubicBezTo>
                <a:cubicBezTo>
                  <a:pt x="27" y="8"/>
                  <a:pt x="26" y="8"/>
                  <a:pt x="26" y="8"/>
                </a:cubicBezTo>
                <a:cubicBezTo>
                  <a:pt x="26" y="8"/>
                  <a:pt x="25" y="8"/>
                  <a:pt x="24" y="8"/>
                </a:cubicBezTo>
                <a:cubicBezTo>
                  <a:pt x="22" y="8"/>
                  <a:pt x="20" y="9"/>
                  <a:pt x="19" y="9"/>
                </a:cubicBezTo>
                <a:cubicBezTo>
                  <a:pt x="16" y="12"/>
                  <a:pt x="15" y="16"/>
                  <a:pt x="16" y="17"/>
                </a:cubicBezTo>
                <a:cubicBezTo>
                  <a:pt x="16" y="18"/>
                  <a:pt x="16" y="19"/>
                  <a:pt x="16" y="19"/>
                </a:cubicBezTo>
                <a:cubicBezTo>
                  <a:pt x="16" y="19"/>
                  <a:pt x="15" y="19"/>
                  <a:pt x="15" y="20"/>
                </a:cubicBezTo>
                <a:cubicBezTo>
                  <a:pt x="14" y="21"/>
                  <a:pt x="14" y="22"/>
                  <a:pt x="15" y="25"/>
                </a:cubicBezTo>
                <a:cubicBezTo>
                  <a:pt x="15" y="25"/>
                  <a:pt x="15" y="27"/>
                  <a:pt x="17" y="27"/>
                </a:cubicBezTo>
                <a:cubicBezTo>
                  <a:pt x="17" y="27"/>
                  <a:pt x="17" y="28"/>
                  <a:pt x="17" y="28"/>
                </a:cubicBezTo>
                <a:cubicBezTo>
                  <a:pt x="18" y="30"/>
                  <a:pt x="19" y="31"/>
                  <a:pt x="20" y="32"/>
                </a:cubicBezTo>
                <a:cubicBezTo>
                  <a:pt x="20" y="32"/>
                  <a:pt x="20" y="32"/>
                  <a:pt x="20" y="32"/>
                </a:cubicBezTo>
                <a:cubicBezTo>
                  <a:pt x="20" y="33"/>
                  <a:pt x="20" y="34"/>
                  <a:pt x="20" y="35"/>
                </a:cubicBezTo>
                <a:cubicBezTo>
                  <a:pt x="19" y="35"/>
                  <a:pt x="19" y="35"/>
                  <a:pt x="19" y="35"/>
                </a:cubicBezTo>
                <a:cubicBezTo>
                  <a:pt x="19" y="36"/>
                  <a:pt x="19" y="36"/>
                  <a:pt x="19" y="36"/>
                </a:cubicBezTo>
                <a:cubicBezTo>
                  <a:pt x="18" y="37"/>
                  <a:pt x="18" y="37"/>
                  <a:pt x="18" y="37"/>
                </a:cubicBezTo>
                <a:cubicBezTo>
                  <a:pt x="10" y="40"/>
                  <a:pt x="6" y="41"/>
                  <a:pt x="5" y="41"/>
                </a:cubicBezTo>
                <a:cubicBezTo>
                  <a:pt x="5" y="41"/>
                  <a:pt x="4" y="41"/>
                  <a:pt x="0" y="66"/>
                </a:cubicBezTo>
                <a:cubicBezTo>
                  <a:pt x="0" y="66"/>
                  <a:pt x="0" y="66"/>
                  <a:pt x="0" y="67"/>
                </a:cubicBezTo>
                <a:cubicBezTo>
                  <a:pt x="0" y="67"/>
                  <a:pt x="1" y="67"/>
                  <a:pt x="1" y="67"/>
                </a:cubicBezTo>
                <a:cubicBezTo>
                  <a:pt x="51" y="67"/>
                  <a:pt x="51" y="67"/>
                  <a:pt x="51" y="67"/>
                </a:cubicBezTo>
                <a:cubicBezTo>
                  <a:pt x="51" y="67"/>
                  <a:pt x="51" y="67"/>
                  <a:pt x="51" y="67"/>
                </a:cubicBezTo>
                <a:cubicBezTo>
                  <a:pt x="51" y="67"/>
                  <a:pt x="51" y="67"/>
                  <a:pt x="51" y="67"/>
                </a:cubicBezTo>
                <a:cubicBezTo>
                  <a:pt x="71" y="67"/>
                  <a:pt x="71" y="67"/>
                  <a:pt x="71" y="67"/>
                </a:cubicBezTo>
                <a:cubicBezTo>
                  <a:pt x="71" y="67"/>
                  <a:pt x="68" y="31"/>
                  <a:pt x="67" y="30"/>
                </a:cubicBezTo>
                <a:close/>
                <a:moveTo>
                  <a:pt x="2" y="65"/>
                </a:moveTo>
                <a:cubicBezTo>
                  <a:pt x="4" y="55"/>
                  <a:pt x="6" y="44"/>
                  <a:pt x="6" y="43"/>
                </a:cubicBezTo>
                <a:cubicBezTo>
                  <a:pt x="7" y="42"/>
                  <a:pt x="10" y="42"/>
                  <a:pt x="19" y="39"/>
                </a:cubicBezTo>
                <a:cubicBezTo>
                  <a:pt x="19" y="39"/>
                  <a:pt x="20" y="39"/>
                  <a:pt x="20" y="38"/>
                </a:cubicBezTo>
                <a:cubicBezTo>
                  <a:pt x="21" y="37"/>
                  <a:pt x="21" y="37"/>
                  <a:pt x="21" y="37"/>
                </a:cubicBezTo>
                <a:cubicBezTo>
                  <a:pt x="21" y="37"/>
                  <a:pt x="21" y="37"/>
                  <a:pt x="21" y="37"/>
                </a:cubicBezTo>
                <a:cubicBezTo>
                  <a:pt x="21" y="36"/>
                  <a:pt x="21" y="36"/>
                  <a:pt x="21" y="35"/>
                </a:cubicBezTo>
                <a:cubicBezTo>
                  <a:pt x="22" y="34"/>
                  <a:pt x="22" y="33"/>
                  <a:pt x="22" y="32"/>
                </a:cubicBezTo>
                <a:cubicBezTo>
                  <a:pt x="22" y="32"/>
                  <a:pt x="22" y="31"/>
                  <a:pt x="22" y="31"/>
                </a:cubicBezTo>
                <a:cubicBezTo>
                  <a:pt x="21" y="31"/>
                  <a:pt x="21" y="31"/>
                  <a:pt x="21" y="31"/>
                </a:cubicBezTo>
                <a:cubicBezTo>
                  <a:pt x="20" y="30"/>
                  <a:pt x="19" y="28"/>
                  <a:pt x="19" y="27"/>
                </a:cubicBezTo>
                <a:cubicBezTo>
                  <a:pt x="19" y="26"/>
                  <a:pt x="18" y="26"/>
                  <a:pt x="18" y="26"/>
                </a:cubicBezTo>
                <a:cubicBezTo>
                  <a:pt x="18" y="26"/>
                  <a:pt x="18" y="26"/>
                  <a:pt x="18" y="26"/>
                </a:cubicBezTo>
                <a:cubicBezTo>
                  <a:pt x="17" y="25"/>
                  <a:pt x="17" y="25"/>
                  <a:pt x="16" y="24"/>
                </a:cubicBezTo>
                <a:cubicBezTo>
                  <a:pt x="16" y="22"/>
                  <a:pt x="16" y="21"/>
                  <a:pt x="16" y="21"/>
                </a:cubicBezTo>
                <a:cubicBezTo>
                  <a:pt x="17" y="22"/>
                  <a:pt x="17" y="22"/>
                  <a:pt x="17" y="21"/>
                </a:cubicBezTo>
                <a:cubicBezTo>
                  <a:pt x="18" y="21"/>
                  <a:pt x="18" y="21"/>
                  <a:pt x="18" y="20"/>
                </a:cubicBezTo>
                <a:cubicBezTo>
                  <a:pt x="18" y="20"/>
                  <a:pt x="18" y="20"/>
                  <a:pt x="18" y="20"/>
                </a:cubicBezTo>
                <a:cubicBezTo>
                  <a:pt x="18" y="20"/>
                  <a:pt x="18" y="19"/>
                  <a:pt x="18" y="19"/>
                </a:cubicBezTo>
                <a:cubicBezTo>
                  <a:pt x="18" y="19"/>
                  <a:pt x="18" y="18"/>
                  <a:pt x="18" y="17"/>
                </a:cubicBezTo>
                <a:cubicBezTo>
                  <a:pt x="17" y="16"/>
                  <a:pt x="18" y="13"/>
                  <a:pt x="20" y="11"/>
                </a:cubicBezTo>
                <a:cubicBezTo>
                  <a:pt x="21" y="11"/>
                  <a:pt x="21" y="10"/>
                  <a:pt x="24" y="10"/>
                </a:cubicBezTo>
                <a:cubicBezTo>
                  <a:pt x="25" y="10"/>
                  <a:pt x="26" y="10"/>
                  <a:pt x="26" y="10"/>
                </a:cubicBezTo>
                <a:cubicBezTo>
                  <a:pt x="26" y="10"/>
                  <a:pt x="26" y="10"/>
                  <a:pt x="26" y="10"/>
                </a:cubicBezTo>
                <a:cubicBezTo>
                  <a:pt x="26" y="10"/>
                  <a:pt x="27" y="10"/>
                  <a:pt x="28" y="10"/>
                </a:cubicBezTo>
                <a:cubicBezTo>
                  <a:pt x="29" y="10"/>
                  <a:pt x="31" y="10"/>
                  <a:pt x="32" y="11"/>
                </a:cubicBezTo>
                <a:cubicBezTo>
                  <a:pt x="33" y="11"/>
                  <a:pt x="34" y="11"/>
                  <a:pt x="34" y="11"/>
                </a:cubicBezTo>
                <a:cubicBezTo>
                  <a:pt x="34" y="13"/>
                  <a:pt x="33" y="15"/>
                  <a:pt x="34" y="17"/>
                </a:cubicBezTo>
                <a:cubicBezTo>
                  <a:pt x="34" y="18"/>
                  <a:pt x="34" y="20"/>
                  <a:pt x="34" y="20"/>
                </a:cubicBezTo>
                <a:cubicBezTo>
                  <a:pt x="34" y="21"/>
                  <a:pt x="34" y="21"/>
                  <a:pt x="34" y="21"/>
                </a:cubicBezTo>
                <a:cubicBezTo>
                  <a:pt x="34" y="21"/>
                  <a:pt x="35" y="21"/>
                  <a:pt x="35" y="21"/>
                </a:cubicBezTo>
                <a:cubicBezTo>
                  <a:pt x="35" y="21"/>
                  <a:pt x="36" y="22"/>
                  <a:pt x="35" y="24"/>
                </a:cubicBezTo>
                <a:cubicBezTo>
                  <a:pt x="35" y="25"/>
                  <a:pt x="34" y="25"/>
                  <a:pt x="34" y="26"/>
                </a:cubicBezTo>
                <a:cubicBezTo>
                  <a:pt x="34" y="26"/>
                  <a:pt x="33" y="26"/>
                  <a:pt x="33" y="26"/>
                </a:cubicBezTo>
                <a:cubicBezTo>
                  <a:pt x="33" y="26"/>
                  <a:pt x="33" y="26"/>
                  <a:pt x="33" y="27"/>
                </a:cubicBezTo>
                <a:cubicBezTo>
                  <a:pt x="32" y="28"/>
                  <a:pt x="31" y="30"/>
                  <a:pt x="30" y="31"/>
                </a:cubicBezTo>
                <a:cubicBezTo>
                  <a:pt x="30" y="31"/>
                  <a:pt x="30" y="31"/>
                  <a:pt x="30" y="31"/>
                </a:cubicBezTo>
                <a:cubicBezTo>
                  <a:pt x="30" y="31"/>
                  <a:pt x="29" y="32"/>
                  <a:pt x="30" y="32"/>
                </a:cubicBezTo>
                <a:cubicBezTo>
                  <a:pt x="30" y="33"/>
                  <a:pt x="30" y="34"/>
                  <a:pt x="30" y="35"/>
                </a:cubicBezTo>
                <a:cubicBezTo>
                  <a:pt x="30" y="36"/>
                  <a:pt x="30" y="36"/>
                  <a:pt x="30" y="37"/>
                </a:cubicBezTo>
                <a:cubicBezTo>
                  <a:pt x="30" y="37"/>
                  <a:pt x="31" y="37"/>
                  <a:pt x="31" y="37"/>
                </a:cubicBezTo>
                <a:cubicBezTo>
                  <a:pt x="32" y="38"/>
                  <a:pt x="32" y="38"/>
                  <a:pt x="32" y="38"/>
                </a:cubicBezTo>
                <a:cubicBezTo>
                  <a:pt x="32" y="39"/>
                  <a:pt x="32" y="39"/>
                  <a:pt x="32" y="39"/>
                </a:cubicBezTo>
                <a:cubicBezTo>
                  <a:pt x="41" y="42"/>
                  <a:pt x="44" y="42"/>
                  <a:pt x="45" y="43"/>
                </a:cubicBezTo>
                <a:cubicBezTo>
                  <a:pt x="46" y="44"/>
                  <a:pt x="48" y="55"/>
                  <a:pt x="49" y="65"/>
                </a:cubicBezTo>
                <a:lnTo>
                  <a:pt x="2" y="6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053">
              <a:cs typeface="+mn-ea"/>
              <a:sym typeface="+mn-lt"/>
            </a:endParaRPr>
          </a:p>
        </p:txBody>
      </p:sp>
      <p:sp>
        <p:nvSpPr>
          <p:cNvPr id="88" name="Freeform 97"/>
          <p:cNvSpPr>
            <a:spLocks noEditPoints="1"/>
          </p:cNvSpPr>
          <p:nvPr/>
        </p:nvSpPr>
        <p:spPr bwMode="auto">
          <a:xfrm>
            <a:off x="7810797" y="4035405"/>
            <a:ext cx="211473" cy="218041"/>
          </a:xfrm>
          <a:custGeom>
            <a:avLst/>
            <a:gdLst>
              <a:gd name="T0" fmla="*/ 50 w 68"/>
              <a:gd name="T1" fmla="*/ 21 h 68"/>
              <a:gd name="T2" fmla="*/ 35 w 68"/>
              <a:gd name="T3" fmla="*/ 21 h 68"/>
              <a:gd name="T4" fmla="*/ 42 w 68"/>
              <a:gd name="T5" fmla="*/ 16 h 68"/>
              <a:gd name="T6" fmla="*/ 42 w 68"/>
              <a:gd name="T7" fmla="*/ 27 h 68"/>
              <a:gd name="T8" fmla="*/ 42 w 68"/>
              <a:gd name="T9" fmla="*/ 16 h 68"/>
              <a:gd name="T10" fmla="*/ 44 w 68"/>
              <a:gd name="T11" fmla="*/ 21 h 68"/>
              <a:gd name="T12" fmla="*/ 40 w 68"/>
              <a:gd name="T13" fmla="*/ 21 h 68"/>
              <a:gd name="T14" fmla="*/ 42 w 68"/>
              <a:gd name="T15" fmla="*/ 20 h 68"/>
              <a:gd name="T16" fmla="*/ 41 w 68"/>
              <a:gd name="T17" fmla="*/ 21 h 68"/>
              <a:gd name="T18" fmla="*/ 66 w 68"/>
              <a:gd name="T19" fmla="*/ 9 h 68"/>
              <a:gd name="T20" fmla="*/ 25 w 68"/>
              <a:gd name="T21" fmla="*/ 1 h 68"/>
              <a:gd name="T22" fmla="*/ 23 w 68"/>
              <a:gd name="T23" fmla="*/ 1 h 68"/>
              <a:gd name="T24" fmla="*/ 18 w 68"/>
              <a:gd name="T25" fmla="*/ 9 h 68"/>
              <a:gd name="T26" fmla="*/ 17 w 68"/>
              <a:gd name="T27" fmla="*/ 12 h 68"/>
              <a:gd name="T28" fmla="*/ 1 w 68"/>
              <a:gd name="T29" fmla="*/ 45 h 68"/>
              <a:gd name="T30" fmla="*/ 17 w 68"/>
              <a:gd name="T31" fmla="*/ 58 h 68"/>
              <a:gd name="T32" fmla="*/ 27 w 68"/>
              <a:gd name="T33" fmla="*/ 60 h 68"/>
              <a:gd name="T34" fmla="*/ 43 w 68"/>
              <a:gd name="T35" fmla="*/ 68 h 68"/>
              <a:gd name="T36" fmla="*/ 45 w 68"/>
              <a:gd name="T37" fmla="*/ 67 h 68"/>
              <a:gd name="T38" fmla="*/ 66 w 68"/>
              <a:gd name="T39" fmla="*/ 60 h 68"/>
              <a:gd name="T40" fmla="*/ 68 w 68"/>
              <a:gd name="T41" fmla="*/ 10 h 68"/>
              <a:gd name="T42" fmla="*/ 28 w 68"/>
              <a:gd name="T43" fmla="*/ 57 h 68"/>
              <a:gd name="T44" fmla="*/ 20 w 68"/>
              <a:gd name="T45" fmla="*/ 53 h 68"/>
              <a:gd name="T46" fmla="*/ 20 w 68"/>
              <a:gd name="T47" fmla="*/ 12 h 68"/>
              <a:gd name="T48" fmla="*/ 65 w 68"/>
              <a:gd name="T49" fmla="*/ 12 h 68"/>
              <a:gd name="T50" fmla="*/ 48 w 68"/>
              <a:gd name="T51" fmla="*/ 57 h 68"/>
              <a:gd name="T52" fmla="*/ 56 w 68"/>
              <a:gd name="T53" fmla="*/ 33 h 68"/>
              <a:gd name="T54" fmla="*/ 40 w 68"/>
              <a:gd name="T55" fmla="*/ 50 h 68"/>
              <a:gd name="T56" fmla="*/ 37 w 68"/>
              <a:gd name="T57" fmla="*/ 50 h 68"/>
              <a:gd name="T58" fmla="*/ 28 w 68"/>
              <a:gd name="T59" fmla="*/ 39 h 68"/>
              <a:gd name="T60" fmla="*/ 39 w 68"/>
              <a:gd name="T61" fmla="*/ 46 h 68"/>
              <a:gd name="T62" fmla="*/ 56 w 68"/>
              <a:gd name="T63" fmla="*/ 33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 h="68">
                <a:moveTo>
                  <a:pt x="42" y="29"/>
                </a:moveTo>
                <a:cubicBezTo>
                  <a:pt x="46" y="29"/>
                  <a:pt x="50" y="25"/>
                  <a:pt x="50" y="21"/>
                </a:cubicBezTo>
                <a:cubicBezTo>
                  <a:pt x="50" y="17"/>
                  <a:pt x="46" y="14"/>
                  <a:pt x="42" y="14"/>
                </a:cubicBezTo>
                <a:cubicBezTo>
                  <a:pt x="38" y="14"/>
                  <a:pt x="35" y="17"/>
                  <a:pt x="35" y="21"/>
                </a:cubicBezTo>
                <a:cubicBezTo>
                  <a:pt x="35" y="25"/>
                  <a:pt x="38" y="29"/>
                  <a:pt x="42" y="29"/>
                </a:cubicBezTo>
                <a:close/>
                <a:moveTo>
                  <a:pt x="42" y="16"/>
                </a:moveTo>
                <a:cubicBezTo>
                  <a:pt x="45" y="16"/>
                  <a:pt x="48" y="18"/>
                  <a:pt x="48" y="21"/>
                </a:cubicBezTo>
                <a:cubicBezTo>
                  <a:pt x="48" y="24"/>
                  <a:pt x="45" y="27"/>
                  <a:pt x="42" y="27"/>
                </a:cubicBezTo>
                <a:cubicBezTo>
                  <a:pt x="39" y="27"/>
                  <a:pt x="37" y="24"/>
                  <a:pt x="37" y="21"/>
                </a:cubicBezTo>
                <a:cubicBezTo>
                  <a:pt x="37" y="18"/>
                  <a:pt x="39" y="16"/>
                  <a:pt x="42" y="16"/>
                </a:cubicBezTo>
                <a:close/>
                <a:moveTo>
                  <a:pt x="42" y="23"/>
                </a:moveTo>
                <a:cubicBezTo>
                  <a:pt x="43" y="23"/>
                  <a:pt x="44" y="22"/>
                  <a:pt x="44" y="21"/>
                </a:cubicBezTo>
                <a:cubicBezTo>
                  <a:pt x="44" y="20"/>
                  <a:pt x="43" y="19"/>
                  <a:pt x="42" y="19"/>
                </a:cubicBezTo>
                <a:cubicBezTo>
                  <a:pt x="41" y="19"/>
                  <a:pt x="40" y="20"/>
                  <a:pt x="40" y="21"/>
                </a:cubicBezTo>
                <a:cubicBezTo>
                  <a:pt x="40" y="22"/>
                  <a:pt x="41" y="23"/>
                  <a:pt x="42" y="23"/>
                </a:cubicBezTo>
                <a:close/>
                <a:moveTo>
                  <a:pt x="42" y="20"/>
                </a:moveTo>
                <a:cubicBezTo>
                  <a:pt x="43" y="20"/>
                  <a:pt x="43" y="21"/>
                  <a:pt x="43" y="21"/>
                </a:cubicBezTo>
                <a:cubicBezTo>
                  <a:pt x="43" y="22"/>
                  <a:pt x="41" y="22"/>
                  <a:pt x="41" y="21"/>
                </a:cubicBezTo>
                <a:cubicBezTo>
                  <a:pt x="41" y="21"/>
                  <a:pt x="42" y="20"/>
                  <a:pt x="42" y="20"/>
                </a:cubicBezTo>
                <a:close/>
                <a:moveTo>
                  <a:pt x="66" y="9"/>
                </a:moveTo>
                <a:cubicBezTo>
                  <a:pt x="40" y="9"/>
                  <a:pt x="40" y="9"/>
                  <a:pt x="40" y="9"/>
                </a:cubicBezTo>
                <a:cubicBezTo>
                  <a:pt x="25" y="1"/>
                  <a:pt x="25" y="1"/>
                  <a:pt x="25" y="1"/>
                </a:cubicBezTo>
                <a:cubicBezTo>
                  <a:pt x="24" y="0"/>
                  <a:pt x="24" y="0"/>
                  <a:pt x="24" y="0"/>
                </a:cubicBezTo>
                <a:cubicBezTo>
                  <a:pt x="23" y="1"/>
                  <a:pt x="23" y="1"/>
                  <a:pt x="23" y="1"/>
                </a:cubicBezTo>
                <a:cubicBezTo>
                  <a:pt x="19" y="9"/>
                  <a:pt x="19" y="9"/>
                  <a:pt x="19" y="9"/>
                </a:cubicBezTo>
                <a:cubicBezTo>
                  <a:pt x="18" y="9"/>
                  <a:pt x="18" y="9"/>
                  <a:pt x="18" y="9"/>
                </a:cubicBezTo>
                <a:cubicBezTo>
                  <a:pt x="17" y="9"/>
                  <a:pt x="17" y="10"/>
                  <a:pt x="17" y="10"/>
                </a:cubicBezTo>
                <a:cubicBezTo>
                  <a:pt x="17" y="12"/>
                  <a:pt x="17" y="12"/>
                  <a:pt x="17" y="12"/>
                </a:cubicBezTo>
                <a:cubicBezTo>
                  <a:pt x="0" y="43"/>
                  <a:pt x="0" y="43"/>
                  <a:pt x="0" y="43"/>
                </a:cubicBezTo>
                <a:cubicBezTo>
                  <a:pt x="0" y="44"/>
                  <a:pt x="0" y="45"/>
                  <a:pt x="1" y="45"/>
                </a:cubicBezTo>
                <a:cubicBezTo>
                  <a:pt x="17" y="54"/>
                  <a:pt x="17" y="54"/>
                  <a:pt x="17" y="54"/>
                </a:cubicBezTo>
                <a:cubicBezTo>
                  <a:pt x="17" y="58"/>
                  <a:pt x="17" y="58"/>
                  <a:pt x="17" y="58"/>
                </a:cubicBezTo>
                <a:cubicBezTo>
                  <a:pt x="17" y="59"/>
                  <a:pt x="17" y="60"/>
                  <a:pt x="18" y="60"/>
                </a:cubicBezTo>
                <a:cubicBezTo>
                  <a:pt x="27" y="60"/>
                  <a:pt x="27" y="60"/>
                  <a:pt x="27" y="60"/>
                </a:cubicBezTo>
                <a:cubicBezTo>
                  <a:pt x="43" y="68"/>
                  <a:pt x="43" y="68"/>
                  <a:pt x="43" y="68"/>
                </a:cubicBezTo>
                <a:cubicBezTo>
                  <a:pt x="43" y="68"/>
                  <a:pt x="43" y="68"/>
                  <a:pt x="43" y="68"/>
                </a:cubicBezTo>
                <a:cubicBezTo>
                  <a:pt x="43" y="68"/>
                  <a:pt x="44" y="68"/>
                  <a:pt x="44" y="68"/>
                </a:cubicBezTo>
                <a:cubicBezTo>
                  <a:pt x="44" y="68"/>
                  <a:pt x="44" y="68"/>
                  <a:pt x="45" y="67"/>
                </a:cubicBezTo>
                <a:cubicBezTo>
                  <a:pt x="49" y="60"/>
                  <a:pt x="49" y="60"/>
                  <a:pt x="49" y="60"/>
                </a:cubicBezTo>
                <a:cubicBezTo>
                  <a:pt x="66" y="60"/>
                  <a:pt x="66" y="60"/>
                  <a:pt x="66" y="60"/>
                </a:cubicBezTo>
                <a:cubicBezTo>
                  <a:pt x="67" y="60"/>
                  <a:pt x="68" y="59"/>
                  <a:pt x="68" y="58"/>
                </a:cubicBezTo>
                <a:cubicBezTo>
                  <a:pt x="68" y="10"/>
                  <a:pt x="68" y="10"/>
                  <a:pt x="68" y="10"/>
                </a:cubicBezTo>
                <a:cubicBezTo>
                  <a:pt x="68" y="10"/>
                  <a:pt x="67" y="9"/>
                  <a:pt x="66" y="9"/>
                </a:cubicBezTo>
                <a:close/>
                <a:moveTo>
                  <a:pt x="28" y="57"/>
                </a:moveTo>
                <a:cubicBezTo>
                  <a:pt x="20" y="57"/>
                  <a:pt x="20" y="57"/>
                  <a:pt x="20" y="57"/>
                </a:cubicBezTo>
                <a:cubicBezTo>
                  <a:pt x="20" y="53"/>
                  <a:pt x="20" y="53"/>
                  <a:pt x="20" y="53"/>
                </a:cubicBezTo>
                <a:cubicBezTo>
                  <a:pt x="20" y="13"/>
                  <a:pt x="20" y="13"/>
                  <a:pt x="20" y="13"/>
                </a:cubicBezTo>
                <a:cubicBezTo>
                  <a:pt x="20" y="12"/>
                  <a:pt x="20" y="12"/>
                  <a:pt x="20" y="12"/>
                </a:cubicBezTo>
                <a:cubicBezTo>
                  <a:pt x="40" y="12"/>
                  <a:pt x="40" y="12"/>
                  <a:pt x="40" y="12"/>
                </a:cubicBezTo>
                <a:cubicBezTo>
                  <a:pt x="65" y="12"/>
                  <a:pt x="65" y="12"/>
                  <a:pt x="65" y="12"/>
                </a:cubicBezTo>
                <a:cubicBezTo>
                  <a:pt x="65" y="57"/>
                  <a:pt x="65" y="57"/>
                  <a:pt x="65" y="57"/>
                </a:cubicBezTo>
                <a:cubicBezTo>
                  <a:pt x="48" y="57"/>
                  <a:pt x="48" y="57"/>
                  <a:pt x="48" y="57"/>
                </a:cubicBezTo>
                <a:lnTo>
                  <a:pt x="28" y="57"/>
                </a:lnTo>
                <a:close/>
                <a:moveTo>
                  <a:pt x="56" y="33"/>
                </a:moveTo>
                <a:cubicBezTo>
                  <a:pt x="57" y="34"/>
                  <a:pt x="57" y="35"/>
                  <a:pt x="56" y="36"/>
                </a:cubicBezTo>
                <a:cubicBezTo>
                  <a:pt x="40" y="50"/>
                  <a:pt x="40" y="50"/>
                  <a:pt x="40" y="50"/>
                </a:cubicBezTo>
                <a:cubicBezTo>
                  <a:pt x="40" y="50"/>
                  <a:pt x="39" y="50"/>
                  <a:pt x="39" y="50"/>
                </a:cubicBezTo>
                <a:cubicBezTo>
                  <a:pt x="38" y="50"/>
                  <a:pt x="38" y="50"/>
                  <a:pt x="37" y="50"/>
                </a:cubicBezTo>
                <a:cubicBezTo>
                  <a:pt x="29" y="42"/>
                  <a:pt x="29" y="42"/>
                  <a:pt x="29" y="42"/>
                </a:cubicBezTo>
                <a:cubicBezTo>
                  <a:pt x="28" y="41"/>
                  <a:pt x="28" y="40"/>
                  <a:pt x="28" y="39"/>
                </a:cubicBezTo>
                <a:cubicBezTo>
                  <a:pt x="29" y="39"/>
                  <a:pt x="30" y="38"/>
                  <a:pt x="31" y="39"/>
                </a:cubicBezTo>
                <a:cubicBezTo>
                  <a:pt x="39" y="46"/>
                  <a:pt x="39" y="46"/>
                  <a:pt x="39" y="46"/>
                </a:cubicBezTo>
                <a:cubicBezTo>
                  <a:pt x="53" y="33"/>
                  <a:pt x="53" y="33"/>
                  <a:pt x="53" y="33"/>
                </a:cubicBezTo>
                <a:cubicBezTo>
                  <a:pt x="54" y="32"/>
                  <a:pt x="56" y="32"/>
                  <a:pt x="56" y="33"/>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053">
              <a:cs typeface="+mn-ea"/>
              <a:sym typeface="+mn-lt"/>
            </a:endParaRPr>
          </a:p>
        </p:txBody>
      </p:sp>
      <p:sp>
        <p:nvSpPr>
          <p:cNvPr id="89" name="Freeform 109"/>
          <p:cNvSpPr>
            <a:spLocks noEditPoints="1"/>
          </p:cNvSpPr>
          <p:nvPr/>
        </p:nvSpPr>
        <p:spPr bwMode="auto">
          <a:xfrm>
            <a:off x="7797005" y="4997113"/>
            <a:ext cx="239057" cy="242997"/>
          </a:xfrm>
          <a:custGeom>
            <a:avLst/>
            <a:gdLst>
              <a:gd name="T0" fmla="*/ 58 w 77"/>
              <a:gd name="T1" fmla="*/ 47 h 76"/>
              <a:gd name="T2" fmla="*/ 52 w 77"/>
              <a:gd name="T3" fmla="*/ 44 h 76"/>
              <a:gd name="T4" fmla="*/ 43 w 77"/>
              <a:gd name="T5" fmla="*/ 8 h 76"/>
              <a:gd name="T6" fmla="*/ 8 w 77"/>
              <a:gd name="T7" fmla="*/ 8 h 76"/>
              <a:gd name="T8" fmla="*/ 8 w 77"/>
              <a:gd name="T9" fmla="*/ 43 h 76"/>
              <a:gd name="T10" fmla="*/ 38 w 77"/>
              <a:gd name="T11" fmla="*/ 47 h 76"/>
              <a:gd name="T12" fmla="*/ 46 w 77"/>
              <a:gd name="T13" fmla="*/ 58 h 76"/>
              <a:gd name="T14" fmla="*/ 68 w 77"/>
              <a:gd name="T15" fmla="*/ 76 h 76"/>
              <a:gd name="T16" fmla="*/ 74 w 77"/>
              <a:gd name="T17" fmla="*/ 62 h 76"/>
              <a:gd name="T18" fmla="*/ 25 w 77"/>
              <a:gd name="T19" fmla="*/ 3 h 76"/>
              <a:gd name="T20" fmla="*/ 41 w 77"/>
              <a:gd name="T21" fmla="*/ 41 h 76"/>
              <a:gd name="T22" fmla="*/ 41 w 77"/>
              <a:gd name="T23" fmla="*/ 35 h 76"/>
              <a:gd name="T24" fmla="*/ 32 w 77"/>
              <a:gd name="T25" fmla="*/ 32 h 76"/>
              <a:gd name="T26" fmla="*/ 31 w 77"/>
              <a:gd name="T27" fmla="*/ 30 h 76"/>
              <a:gd name="T28" fmla="*/ 36 w 77"/>
              <a:gd name="T29" fmla="*/ 14 h 76"/>
              <a:gd name="T30" fmla="*/ 31 w 77"/>
              <a:gd name="T31" fmla="*/ 7 h 76"/>
              <a:gd name="T32" fmla="*/ 17 w 77"/>
              <a:gd name="T33" fmla="*/ 14 h 76"/>
              <a:gd name="T34" fmla="*/ 22 w 77"/>
              <a:gd name="T35" fmla="*/ 30 h 76"/>
              <a:gd name="T36" fmla="*/ 21 w 77"/>
              <a:gd name="T37" fmla="*/ 32 h 76"/>
              <a:gd name="T38" fmla="*/ 12 w 77"/>
              <a:gd name="T39" fmla="*/ 35 h 76"/>
              <a:gd name="T40" fmla="*/ 14 w 77"/>
              <a:gd name="T41" fmla="*/ 13 h 76"/>
              <a:gd name="T42" fmla="*/ 11 w 77"/>
              <a:gd name="T43" fmla="*/ 36 h 76"/>
              <a:gd name="T44" fmla="*/ 21 w 77"/>
              <a:gd name="T45" fmla="*/ 47 h 76"/>
              <a:gd name="T46" fmla="*/ 10 w 77"/>
              <a:gd name="T47" fmla="*/ 10 h 76"/>
              <a:gd name="T48" fmla="*/ 46 w 77"/>
              <a:gd name="T49" fmla="*/ 49 h 76"/>
              <a:gd name="T50" fmla="*/ 40 w 77"/>
              <a:gd name="T51" fmla="*/ 44 h 76"/>
              <a:gd name="T52" fmla="*/ 44 w 77"/>
              <a:gd name="T53" fmla="*/ 40 h 76"/>
              <a:gd name="T54" fmla="*/ 47 w 77"/>
              <a:gd name="T55" fmla="*/ 47 h 76"/>
              <a:gd name="T56" fmla="*/ 72 w 77"/>
              <a:gd name="T57" fmla="*/ 72 h 76"/>
              <a:gd name="T58" fmla="*/ 49 w 77"/>
              <a:gd name="T59" fmla="*/ 56 h 76"/>
              <a:gd name="T60" fmla="*/ 47 w 77"/>
              <a:gd name="T61" fmla="*/ 50 h 76"/>
              <a:gd name="T62" fmla="*/ 50 w 77"/>
              <a:gd name="T63" fmla="*/ 47 h 76"/>
              <a:gd name="T64" fmla="*/ 52 w 77"/>
              <a:gd name="T65" fmla="*/ 47 h 76"/>
              <a:gd name="T66" fmla="*/ 71 w 77"/>
              <a:gd name="T67" fmla="*/ 6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7" h="76">
                <a:moveTo>
                  <a:pt x="74" y="62"/>
                </a:moveTo>
                <a:cubicBezTo>
                  <a:pt x="58" y="47"/>
                  <a:pt x="58" y="47"/>
                  <a:pt x="58" y="47"/>
                </a:cubicBezTo>
                <a:cubicBezTo>
                  <a:pt x="56" y="45"/>
                  <a:pt x="54" y="44"/>
                  <a:pt x="52" y="44"/>
                </a:cubicBezTo>
                <a:cubicBezTo>
                  <a:pt x="52" y="44"/>
                  <a:pt x="52" y="44"/>
                  <a:pt x="52" y="44"/>
                </a:cubicBezTo>
                <a:cubicBezTo>
                  <a:pt x="46" y="39"/>
                  <a:pt x="46" y="39"/>
                  <a:pt x="46" y="39"/>
                </a:cubicBezTo>
                <a:cubicBezTo>
                  <a:pt x="53" y="29"/>
                  <a:pt x="51" y="16"/>
                  <a:pt x="43" y="8"/>
                </a:cubicBezTo>
                <a:cubicBezTo>
                  <a:pt x="38" y="3"/>
                  <a:pt x="32" y="0"/>
                  <a:pt x="25" y="0"/>
                </a:cubicBezTo>
                <a:cubicBezTo>
                  <a:pt x="19" y="0"/>
                  <a:pt x="12" y="3"/>
                  <a:pt x="8" y="8"/>
                </a:cubicBezTo>
                <a:cubicBezTo>
                  <a:pt x="3" y="12"/>
                  <a:pt x="0" y="19"/>
                  <a:pt x="0" y="25"/>
                </a:cubicBezTo>
                <a:cubicBezTo>
                  <a:pt x="0" y="32"/>
                  <a:pt x="3" y="38"/>
                  <a:pt x="8" y="43"/>
                </a:cubicBezTo>
                <a:cubicBezTo>
                  <a:pt x="12" y="48"/>
                  <a:pt x="19" y="50"/>
                  <a:pt x="25" y="50"/>
                </a:cubicBezTo>
                <a:cubicBezTo>
                  <a:pt x="30" y="50"/>
                  <a:pt x="35" y="49"/>
                  <a:pt x="38" y="47"/>
                </a:cubicBezTo>
                <a:cubicBezTo>
                  <a:pt x="44" y="52"/>
                  <a:pt x="44" y="52"/>
                  <a:pt x="44" y="52"/>
                </a:cubicBezTo>
                <a:cubicBezTo>
                  <a:pt x="44" y="54"/>
                  <a:pt x="45" y="57"/>
                  <a:pt x="46" y="58"/>
                </a:cubicBezTo>
                <a:cubicBezTo>
                  <a:pt x="62" y="74"/>
                  <a:pt x="62" y="74"/>
                  <a:pt x="62" y="74"/>
                </a:cubicBezTo>
                <a:cubicBezTo>
                  <a:pt x="64" y="75"/>
                  <a:pt x="66" y="76"/>
                  <a:pt x="68" y="76"/>
                </a:cubicBezTo>
                <a:cubicBezTo>
                  <a:pt x="70" y="76"/>
                  <a:pt x="72" y="76"/>
                  <a:pt x="74" y="74"/>
                </a:cubicBezTo>
                <a:cubicBezTo>
                  <a:pt x="77" y="71"/>
                  <a:pt x="77" y="65"/>
                  <a:pt x="74" y="62"/>
                </a:cubicBezTo>
                <a:close/>
                <a:moveTo>
                  <a:pt x="10" y="10"/>
                </a:moveTo>
                <a:cubicBezTo>
                  <a:pt x="14" y="6"/>
                  <a:pt x="19" y="3"/>
                  <a:pt x="25" y="3"/>
                </a:cubicBezTo>
                <a:cubicBezTo>
                  <a:pt x="31" y="3"/>
                  <a:pt x="37" y="6"/>
                  <a:pt x="41" y="10"/>
                </a:cubicBezTo>
                <a:cubicBezTo>
                  <a:pt x="49" y="18"/>
                  <a:pt x="49" y="32"/>
                  <a:pt x="41" y="41"/>
                </a:cubicBezTo>
                <a:cubicBezTo>
                  <a:pt x="42" y="40"/>
                  <a:pt x="42" y="40"/>
                  <a:pt x="43" y="39"/>
                </a:cubicBezTo>
                <a:cubicBezTo>
                  <a:pt x="42" y="37"/>
                  <a:pt x="42" y="35"/>
                  <a:pt x="41" y="35"/>
                </a:cubicBezTo>
                <a:cubicBezTo>
                  <a:pt x="40" y="35"/>
                  <a:pt x="32" y="32"/>
                  <a:pt x="32" y="32"/>
                </a:cubicBezTo>
                <a:cubicBezTo>
                  <a:pt x="32" y="32"/>
                  <a:pt x="32" y="32"/>
                  <a:pt x="32" y="32"/>
                </a:cubicBezTo>
                <a:cubicBezTo>
                  <a:pt x="31" y="32"/>
                  <a:pt x="31" y="31"/>
                  <a:pt x="31" y="31"/>
                </a:cubicBezTo>
                <a:cubicBezTo>
                  <a:pt x="31" y="31"/>
                  <a:pt x="31" y="30"/>
                  <a:pt x="31" y="30"/>
                </a:cubicBezTo>
                <a:cubicBezTo>
                  <a:pt x="33" y="30"/>
                  <a:pt x="35" y="29"/>
                  <a:pt x="35" y="29"/>
                </a:cubicBezTo>
                <a:cubicBezTo>
                  <a:pt x="35" y="29"/>
                  <a:pt x="37" y="19"/>
                  <a:pt x="36" y="14"/>
                </a:cubicBezTo>
                <a:cubicBezTo>
                  <a:pt x="35" y="10"/>
                  <a:pt x="34" y="9"/>
                  <a:pt x="32" y="8"/>
                </a:cubicBezTo>
                <a:cubicBezTo>
                  <a:pt x="31" y="7"/>
                  <a:pt x="31" y="7"/>
                  <a:pt x="31" y="7"/>
                </a:cubicBezTo>
                <a:cubicBezTo>
                  <a:pt x="31" y="7"/>
                  <a:pt x="29" y="6"/>
                  <a:pt x="26" y="6"/>
                </a:cubicBezTo>
                <a:cubicBezTo>
                  <a:pt x="22" y="6"/>
                  <a:pt x="19" y="10"/>
                  <a:pt x="17" y="14"/>
                </a:cubicBezTo>
                <a:cubicBezTo>
                  <a:pt x="15" y="21"/>
                  <a:pt x="18" y="30"/>
                  <a:pt x="18" y="30"/>
                </a:cubicBezTo>
                <a:cubicBezTo>
                  <a:pt x="18" y="30"/>
                  <a:pt x="20" y="30"/>
                  <a:pt x="22" y="30"/>
                </a:cubicBezTo>
                <a:cubicBezTo>
                  <a:pt x="22" y="31"/>
                  <a:pt x="22" y="31"/>
                  <a:pt x="22" y="31"/>
                </a:cubicBezTo>
                <a:cubicBezTo>
                  <a:pt x="22" y="31"/>
                  <a:pt x="22" y="32"/>
                  <a:pt x="21" y="32"/>
                </a:cubicBezTo>
                <a:cubicBezTo>
                  <a:pt x="21" y="32"/>
                  <a:pt x="21" y="32"/>
                  <a:pt x="21" y="32"/>
                </a:cubicBezTo>
                <a:cubicBezTo>
                  <a:pt x="21" y="32"/>
                  <a:pt x="14" y="34"/>
                  <a:pt x="12" y="35"/>
                </a:cubicBezTo>
                <a:cubicBezTo>
                  <a:pt x="8" y="28"/>
                  <a:pt x="8" y="20"/>
                  <a:pt x="14" y="14"/>
                </a:cubicBezTo>
                <a:cubicBezTo>
                  <a:pt x="14" y="14"/>
                  <a:pt x="14" y="13"/>
                  <a:pt x="14" y="13"/>
                </a:cubicBezTo>
                <a:cubicBezTo>
                  <a:pt x="13" y="12"/>
                  <a:pt x="13" y="12"/>
                  <a:pt x="12" y="13"/>
                </a:cubicBezTo>
                <a:cubicBezTo>
                  <a:pt x="6" y="19"/>
                  <a:pt x="6" y="29"/>
                  <a:pt x="11" y="36"/>
                </a:cubicBezTo>
                <a:cubicBezTo>
                  <a:pt x="11" y="38"/>
                  <a:pt x="10" y="39"/>
                  <a:pt x="10" y="41"/>
                </a:cubicBezTo>
                <a:cubicBezTo>
                  <a:pt x="13" y="44"/>
                  <a:pt x="17" y="46"/>
                  <a:pt x="21" y="47"/>
                </a:cubicBezTo>
                <a:cubicBezTo>
                  <a:pt x="17" y="46"/>
                  <a:pt x="13" y="44"/>
                  <a:pt x="10" y="41"/>
                </a:cubicBezTo>
                <a:cubicBezTo>
                  <a:pt x="1" y="32"/>
                  <a:pt x="1" y="18"/>
                  <a:pt x="10" y="10"/>
                </a:cubicBezTo>
                <a:close/>
                <a:moveTo>
                  <a:pt x="46" y="48"/>
                </a:moveTo>
                <a:cubicBezTo>
                  <a:pt x="46" y="48"/>
                  <a:pt x="46" y="49"/>
                  <a:pt x="46" y="49"/>
                </a:cubicBezTo>
                <a:cubicBezTo>
                  <a:pt x="45" y="49"/>
                  <a:pt x="45" y="49"/>
                  <a:pt x="45" y="49"/>
                </a:cubicBezTo>
                <a:cubicBezTo>
                  <a:pt x="40" y="44"/>
                  <a:pt x="40" y="44"/>
                  <a:pt x="40" y="44"/>
                </a:cubicBezTo>
                <a:cubicBezTo>
                  <a:pt x="41" y="44"/>
                  <a:pt x="42" y="43"/>
                  <a:pt x="42" y="42"/>
                </a:cubicBezTo>
                <a:cubicBezTo>
                  <a:pt x="43" y="42"/>
                  <a:pt x="43" y="41"/>
                  <a:pt x="44" y="40"/>
                </a:cubicBezTo>
                <a:cubicBezTo>
                  <a:pt x="49" y="45"/>
                  <a:pt x="49" y="45"/>
                  <a:pt x="49" y="45"/>
                </a:cubicBezTo>
                <a:cubicBezTo>
                  <a:pt x="48" y="46"/>
                  <a:pt x="47" y="46"/>
                  <a:pt x="47" y="47"/>
                </a:cubicBezTo>
                <a:cubicBezTo>
                  <a:pt x="46" y="47"/>
                  <a:pt x="46" y="48"/>
                  <a:pt x="46" y="48"/>
                </a:cubicBezTo>
                <a:close/>
                <a:moveTo>
                  <a:pt x="72" y="72"/>
                </a:moveTo>
                <a:cubicBezTo>
                  <a:pt x="70" y="74"/>
                  <a:pt x="66" y="74"/>
                  <a:pt x="64" y="72"/>
                </a:cubicBezTo>
                <a:cubicBezTo>
                  <a:pt x="49" y="56"/>
                  <a:pt x="49" y="56"/>
                  <a:pt x="49" y="56"/>
                </a:cubicBezTo>
                <a:cubicBezTo>
                  <a:pt x="47" y="55"/>
                  <a:pt x="47" y="52"/>
                  <a:pt x="47" y="51"/>
                </a:cubicBezTo>
                <a:cubicBezTo>
                  <a:pt x="47" y="50"/>
                  <a:pt x="47" y="50"/>
                  <a:pt x="47" y="50"/>
                </a:cubicBezTo>
                <a:cubicBezTo>
                  <a:pt x="47" y="49"/>
                  <a:pt x="48" y="49"/>
                  <a:pt x="48" y="48"/>
                </a:cubicBezTo>
                <a:cubicBezTo>
                  <a:pt x="49" y="48"/>
                  <a:pt x="49" y="48"/>
                  <a:pt x="50" y="47"/>
                </a:cubicBezTo>
                <a:cubicBezTo>
                  <a:pt x="50" y="47"/>
                  <a:pt x="50" y="47"/>
                  <a:pt x="50" y="47"/>
                </a:cubicBezTo>
                <a:cubicBezTo>
                  <a:pt x="51" y="47"/>
                  <a:pt x="51" y="47"/>
                  <a:pt x="52" y="47"/>
                </a:cubicBezTo>
                <a:cubicBezTo>
                  <a:pt x="53" y="47"/>
                  <a:pt x="55" y="48"/>
                  <a:pt x="56" y="49"/>
                </a:cubicBezTo>
                <a:cubicBezTo>
                  <a:pt x="71" y="64"/>
                  <a:pt x="71" y="64"/>
                  <a:pt x="71" y="64"/>
                </a:cubicBezTo>
                <a:cubicBezTo>
                  <a:pt x="74" y="66"/>
                  <a:pt x="74" y="70"/>
                  <a:pt x="72" y="72"/>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053">
              <a:cs typeface="+mn-ea"/>
              <a:sym typeface="+mn-lt"/>
            </a:endParaRPr>
          </a:p>
        </p:txBody>
      </p:sp>
      <p:sp>
        <p:nvSpPr>
          <p:cNvPr id="90" name="Freeform 196"/>
          <p:cNvSpPr>
            <a:spLocks noEditPoints="1"/>
          </p:cNvSpPr>
          <p:nvPr/>
        </p:nvSpPr>
        <p:spPr bwMode="auto">
          <a:xfrm>
            <a:off x="4181649" y="3056620"/>
            <a:ext cx="223295" cy="227235"/>
          </a:xfrm>
          <a:custGeom>
            <a:avLst/>
            <a:gdLst>
              <a:gd name="T0" fmla="*/ 72 w 72"/>
              <a:gd name="T1" fmla="*/ 50 h 71"/>
              <a:gd name="T2" fmla="*/ 45 w 72"/>
              <a:gd name="T3" fmla="*/ 42 h 71"/>
              <a:gd name="T4" fmla="*/ 44 w 72"/>
              <a:gd name="T5" fmla="*/ 44 h 71"/>
              <a:gd name="T6" fmla="*/ 52 w 72"/>
              <a:gd name="T7" fmla="*/ 71 h 71"/>
              <a:gd name="T8" fmla="*/ 53 w 72"/>
              <a:gd name="T9" fmla="*/ 70 h 71"/>
              <a:gd name="T10" fmla="*/ 58 w 72"/>
              <a:gd name="T11" fmla="*/ 63 h 71"/>
              <a:gd name="T12" fmla="*/ 64 w 72"/>
              <a:gd name="T13" fmla="*/ 69 h 71"/>
              <a:gd name="T14" fmla="*/ 66 w 72"/>
              <a:gd name="T15" fmla="*/ 69 h 71"/>
              <a:gd name="T16" fmla="*/ 70 w 72"/>
              <a:gd name="T17" fmla="*/ 64 h 71"/>
              <a:gd name="T18" fmla="*/ 64 w 72"/>
              <a:gd name="T19" fmla="*/ 57 h 71"/>
              <a:gd name="T20" fmla="*/ 64 w 72"/>
              <a:gd name="T21" fmla="*/ 57 h 71"/>
              <a:gd name="T22" fmla="*/ 62 w 72"/>
              <a:gd name="T23" fmla="*/ 60 h 71"/>
              <a:gd name="T24" fmla="*/ 65 w 72"/>
              <a:gd name="T25" fmla="*/ 66 h 71"/>
              <a:gd name="T26" fmla="*/ 58 w 72"/>
              <a:gd name="T27" fmla="*/ 60 h 71"/>
              <a:gd name="T28" fmla="*/ 52 w 72"/>
              <a:gd name="T29" fmla="*/ 66 h 71"/>
              <a:gd name="T30" fmla="*/ 67 w 72"/>
              <a:gd name="T31" fmla="*/ 51 h 71"/>
              <a:gd name="T32" fmla="*/ 61 w 72"/>
              <a:gd name="T33" fmla="*/ 57 h 71"/>
              <a:gd name="T34" fmla="*/ 40 w 72"/>
              <a:gd name="T35" fmla="*/ 42 h 71"/>
              <a:gd name="T36" fmla="*/ 32 w 72"/>
              <a:gd name="T37" fmla="*/ 63 h 71"/>
              <a:gd name="T38" fmla="*/ 32 w 72"/>
              <a:gd name="T39" fmla="*/ 0 h 71"/>
              <a:gd name="T40" fmla="*/ 61 w 72"/>
              <a:gd name="T41" fmla="*/ 44 h 71"/>
              <a:gd name="T42" fmla="*/ 60 w 72"/>
              <a:gd name="T43" fmla="*/ 32 h 71"/>
              <a:gd name="T44" fmla="*/ 3 w 72"/>
              <a:gd name="T45" fmla="*/ 32 h 71"/>
              <a:gd name="T46" fmla="*/ 13 w 72"/>
              <a:gd name="T47" fmla="*/ 40 h 71"/>
              <a:gd name="T48" fmla="*/ 25 w 72"/>
              <a:gd name="T49" fmla="*/ 36 h 71"/>
              <a:gd name="T50" fmla="*/ 27 w 72"/>
              <a:gd name="T51" fmla="*/ 34 h 71"/>
              <a:gd name="T52" fmla="*/ 20 w 72"/>
              <a:gd name="T53" fmla="*/ 15 h 71"/>
              <a:gd name="T54" fmla="*/ 37 w 72"/>
              <a:gd name="T55" fmla="*/ 6 h 71"/>
              <a:gd name="T56" fmla="*/ 43 w 72"/>
              <a:gd name="T57" fmla="*/ 15 h 71"/>
              <a:gd name="T58" fmla="*/ 37 w 72"/>
              <a:gd name="T59" fmla="*/ 34 h 71"/>
              <a:gd name="T60" fmla="*/ 38 w 72"/>
              <a:gd name="T61" fmla="*/ 36 h 71"/>
              <a:gd name="T62" fmla="*/ 50 w 72"/>
              <a:gd name="T63" fmla="*/ 40 h 71"/>
              <a:gd name="T64" fmla="*/ 43 w 72"/>
              <a:gd name="T65" fmla="*/ 39 h 71"/>
              <a:gd name="T66" fmla="*/ 40 w 72"/>
              <a:gd name="T67" fmla="*/ 4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2" h="71">
                <a:moveTo>
                  <a:pt x="71" y="52"/>
                </a:moveTo>
                <a:cubicBezTo>
                  <a:pt x="72" y="52"/>
                  <a:pt x="72" y="51"/>
                  <a:pt x="72" y="50"/>
                </a:cubicBezTo>
                <a:cubicBezTo>
                  <a:pt x="72" y="50"/>
                  <a:pt x="72" y="49"/>
                  <a:pt x="71" y="49"/>
                </a:cubicBezTo>
                <a:cubicBezTo>
                  <a:pt x="45" y="42"/>
                  <a:pt x="45" y="42"/>
                  <a:pt x="45" y="42"/>
                </a:cubicBezTo>
                <a:cubicBezTo>
                  <a:pt x="45" y="42"/>
                  <a:pt x="44" y="42"/>
                  <a:pt x="44" y="43"/>
                </a:cubicBezTo>
                <a:cubicBezTo>
                  <a:pt x="44" y="43"/>
                  <a:pt x="43" y="44"/>
                  <a:pt x="44" y="44"/>
                </a:cubicBezTo>
                <a:cubicBezTo>
                  <a:pt x="50" y="70"/>
                  <a:pt x="50" y="70"/>
                  <a:pt x="50" y="70"/>
                </a:cubicBezTo>
                <a:cubicBezTo>
                  <a:pt x="50" y="70"/>
                  <a:pt x="51" y="71"/>
                  <a:pt x="52" y="71"/>
                </a:cubicBezTo>
                <a:cubicBezTo>
                  <a:pt x="52" y="71"/>
                  <a:pt x="52" y="71"/>
                  <a:pt x="52" y="71"/>
                </a:cubicBezTo>
                <a:cubicBezTo>
                  <a:pt x="52" y="71"/>
                  <a:pt x="53" y="71"/>
                  <a:pt x="53" y="70"/>
                </a:cubicBezTo>
                <a:cubicBezTo>
                  <a:pt x="58" y="63"/>
                  <a:pt x="58" y="63"/>
                  <a:pt x="58" y="63"/>
                </a:cubicBezTo>
                <a:cubicBezTo>
                  <a:pt x="58" y="63"/>
                  <a:pt x="58" y="63"/>
                  <a:pt x="58" y="63"/>
                </a:cubicBezTo>
                <a:cubicBezTo>
                  <a:pt x="58" y="63"/>
                  <a:pt x="58" y="63"/>
                  <a:pt x="59" y="63"/>
                </a:cubicBezTo>
                <a:cubicBezTo>
                  <a:pt x="64" y="69"/>
                  <a:pt x="64" y="69"/>
                  <a:pt x="64" y="69"/>
                </a:cubicBezTo>
                <a:cubicBezTo>
                  <a:pt x="65" y="69"/>
                  <a:pt x="65" y="69"/>
                  <a:pt x="65" y="69"/>
                </a:cubicBezTo>
                <a:cubicBezTo>
                  <a:pt x="66" y="69"/>
                  <a:pt x="66" y="69"/>
                  <a:pt x="66" y="69"/>
                </a:cubicBezTo>
                <a:cubicBezTo>
                  <a:pt x="70" y="65"/>
                  <a:pt x="70" y="65"/>
                  <a:pt x="70" y="65"/>
                </a:cubicBezTo>
                <a:cubicBezTo>
                  <a:pt x="70" y="65"/>
                  <a:pt x="70" y="65"/>
                  <a:pt x="70" y="64"/>
                </a:cubicBezTo>
                <a:cubicBezTo>
                  <a:pt x="70" y="64"/>
                  <a:pt x="70" y="63"/>
                  <a:pt x="70" y="63"/>
                </a:cubicBezTo>
                <a:cubicBezTo>
                  <a:pt x="64" y="57"/>
                  <a:pt x="64" y="57"/>
                  <a:pt x="64" y="57"/>
                </a:cubicBezTo>
                <a:cubicBezTo>
                  <a:pt x="64" y="57"/>
                  <a:pt x="64" y="57"/>
                  <a:pt x="64" y="57"/>
                </a:cubicBezTo>
                <a:cubicBezTo>
                  <a:pt x="64" y="57"/>
                  <a:pt x="64" y="57"/>
                  <a:pt x="64" y="57"/>
                </a:cubicBezTo>
                <a:lnTo>
                  <a:pt x="71" y="52"/>
                </a:lnTo>
                <a:close/>
                <a:moveTo>
                  <a:pt x="62" y="60"/>
                </a:moveTo>
                <a:cubicBezTo>
                  <a:pt x="67" y="64"/>
                  <a:pt x="67" y="64"/>
                  <a:pt x="67" y="64"/>
                </a:cubicBezTo>
                <a:cubicBezTo>
                  <a:pt x="65" y="66"/>
                  <a:pt x="65" y="66"/>
                  <a:pt x="65" y="66"/>
                </a:cubicBezTo>
                <a:cubicBezTo>
                  <a:pt x="61" y="61"/>
                  <a:pt x="61" y="61"/>
                  <a:pt x="61" y="61"/>
                </a:cubicBezTo>
                <a:cubicBezTo>
                  <a:pt x="60" y="60"/>
                  <a:pt x="59" y="60"/>
                  <a:pt x="58" y="60"/>
                </a:cubicBezTo>
                <a:cubicBezTo>
                  <a:pt x="57" y="60"/>
                  <a:pt x="56" y="61"/>
                  <a:pt x="55" y="61"/>
                </a:cubicBezTo>
                <a:cubicBezTo>
                  <a:pt x="52" y="66"/>
                  <a:pt x="52" y="66"/>
                  <a:pt x="52" y="66"/>
                </a:cubicBezTo>
                <a:cubicBezTo>
                  <a:pt x="47" y="46"/>
                  <a:pt x="47" y="46"/>
                  <a:pt x="47" y="46"/>
                </a:cubicBezTo>
                <a:cubicBezTo>
                  <a:pt x="67" y="51"/>
                  <a:pt x="67" y="51"/>
                  <a:pt x="67" y="51"/>
                </a:cubicBezTo>
                <a:cubicBezTo>
                  <a:pt x="63" y="54"/>
                  <a:pt x="63" y="54"/>
                  <a:pt x="63" y="54"/>
                </a:cubicBezTo>
                <a:cubicBezTo>
                  <a:pt x="62" y="55"/>
                  <a:pt x="61" y="56"/>
                  <a:pt x="61" y="57"/>
                </a:cubicBezTo>
                <a:cubicBezTo>
                  <a:pt x="61" y="58"/>
                  <a:pt x="61" y="59"/>
                  <a:pt x="62" y="60"/>
                </a:cubicBezTo>
                <a:close/>
                <a:moveTo>
                  <a:pt x="40" y="42"/>
                </a:moveTo>
                <a:cubicBezTo>
                  <a:pt x="45" y="60"/>
                  <a:pt x="45" y="60"/>
                  <a:pt x="45" y="60"/>
                </a:cubicBezTo>
                <a:cubicBezTo>
                  <a:pt x="41" y="62"/>
                  <a:pt x="36" y="63"/>
                  <a:pt x="32" y="63"/>
                </a:cubicBezTo>
                <a:cubicBezTo>
                  <a:pt x="14" y="63"/>
                  <a:pt x="0" y="49"/>
                  <a:pt x="0" y="32"/>
                </a:cubicBezTo>
                <a:cubicBezTo>
                  <a:pt x="0" y="14"/>
                  <a:pt x="14" y="0"/>
                  <a:pt x="32" y="0"/>
                </a:cubicBezTo>
                <a:cubicBezTo>
                  <a:pt x="49" y="0"/>
                  <a:pt x="63" y="14"/>
                  <a:pt x="63" y="32"/>
                </a:cubicBezTo>
                <a:cubicBezTo>
                  <a:pt x="63" y="36"/>
                  <a:pt x="62" y="40"/>
                  <a:pt x="61" y="44"/>
                </a:cubicBezTo>
                <a:cubicBezTo>
                  <a:pt x="58" y="43"/>
                  <a:pt x="58" y="43"/>
                  <a:pt x="58" y="43"/>
                </a:cubicBezTo>
                <a:cubicBezTo>
                  <a:pt x="59" y="40"/>
                  <a:pt x="60" y="36"/>
                  <a:pt x="60" y="32"/>
                </a:cubicBezTo>
                <a:cubicBezTo>
                  <a:pt x="60" y="16"/>
                  <a:pt x="47" y="3"/>
                  <a:pt x="32" y="3"/>
                </a:cubicBezTo>
                <a:cubicBezTo>
                  <a:pt x="16" y="3"/>
                  <a:pt x="3" y="16"/>
                  <a:pt x="3" y="32"/>
                </a:cubicBezTo>
                <a:cubicBezTo>
                  <a:pt x="3" y="39"/>
                  <a:pt x="6" y="46"/>
                  <a:pt x="10" y="51"/>
                </a:cubicBezTo>
                <a:cubicBezTo>
                  <a:pt x="11" y="46"/>
                  <a:pt x="13" y="41"/>
                  <a:pt x="13" y="40"/>
                </a:cubicBezTo>
                <a:cubicBezTo>
                  <a:pt x="14" y="40"/>
                  <a:pt x="25" y="36"/>
                  <a:pt x="25" y="36"/>
                </a:cubicBezTo>
                <a:cubicBezTo>
                  <a:pt x="25" y="36"/>
                  <a:pt x="25" y="36"/>
                  <a:pt x="25" y="36"/>
                </a:cubicBezTo>
                <a:cubicBezTo>
                  <a:pt x="26" y="36"/>
                  <a:pt x="26" y="36"/>
                  <a:pt x="26" y="36"/>
                </a:cubicBezTo>
                <a:cubicBezTo>
                  <a:pt x="26" y="35"/>
                  <a:pt x="26" y="35"/>
                  <a:pt x="27" y="34"/>
                </a:cubicBezTo>
                <a:cubicBezTo>
                  <a:pt x="24" y="34"/>
                  <a:pt x="22" y="34"/>
                  <a:pt x="22" y="34"/>
                </a:cubicBezTo>
                <a:cubicBezTo>
                  <a:pt x="22" y="34"/>
                  <a:pt x="18" y="23"/>
                  <a:pt x="20" y="15"/>
                </a:cubicBezTo>
                <a:cubicBezTo>
                  <a:pt x="22" y="9"/>
                  <a:pt x="26" y="5"/>
                  <a:pt x="30" y="5"/>
                </a:cubicBezTo>
                <a:cubicBezTo>
                  <a:pt x="35" y="5"/>
                  <a:pt x="37" y="6"/>
                  <a:pt x="37" y="6"/>
                </a:cubicBezTo>
                <a:cubicBezTo>
                  <a:pt x="37" y="6"/>
                  <a:pt x="37" y="6"/>
                  <a:pt x="39" y="7"/>
                </a:cubicBezTo>
                <a:cubicBezTo>
                  <a:pt x="41" y="8"/>
                  <a:pt x="42" y="9"/>
                  <a:pt x="43" y="15"/>
                </a:cubicBezTo>
                <a:cubicBezTo>
                  <a:pt x="45" y="20"/>
                  <a:pt x="42" y="33"/>
                  <a:pt x="42" y="33"/>
                </a:cubicBezTo>
                <a:cubicBezTo>
                  <a:pt x="42" y="33"/>
                  <a:pt x="40" y="34"/>
                  <a:pt x="37" y="34"/>
                </a:cubicBezTo>
                <a:cubicBezTo>
                  <a:pt x="37" y="35"/>
                  <a:pt x="37" y="35"/>
                  <a:pt x="37" y="36"/>
                </a:cubicBezTo>
                <a:cubicBezTo>
                  <a:pt x="37" y="36"/>
                  <a:pt x="38" y="36"/>
                  <a:pt x="38" y="36"/>
                </a:cubicBezTo>
                <a:cubicBezTo>
                  <a:pt x="38" y="36"/>
                  <a:pt x="38" y="36"/>
                  <a:pt x="38" y="36"/>
                </a:cubicBezTo>
                <a:cubicBezTo>
                  <a:pt x="38" y="36"/>
                  <a:pt x="49" y="40"/>
                  <a:pt x="50" y="40"/>
                </a:cubicBezTo>
                <a:cubicBezTo>
                  <a:pt x="50" y="40"/>
                  <a:pt x="50" y="41"/>
                  <a:pt x="50" y="41"/>
                </a:cubicBezTo>
                <a:cubicBezTo>
                  <a:pt x="43" y="39"/>
                  <a:pt x="43" y="39"/>
                  <a:pt x="43" y="39"/>
                </a:cubicBezTo>
                <a:cubicBezTo>
                  <a:pt x="42" y="39"/>
                  <a:pt x="41" y="39"/>
                  <a:pt x="41" y="40"/>
                </a:cubicBezTo>
                <a:cubicBezTo>
                  <a:pt x="40" y="40"/>
                  <a:pt x="40" y="41"/>
                  <a:pt x="40" y="42"/>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053">
              <a:cs typeface="+mn-ea"/>
              <a:sym typeface="+mn-lt"/>
            </a:endParaRPr>
          </a:p>
        </p:txBody>
      </p:sp>
      <p:sp>
        <p:nvSpPr>
          <p:cNvPr id="91" name="Freeform 83"/>
          <p:cNvSpPr>
            <a:spLocks noEditPoints="1"/>
          </p:cNvSpPr>
          <p:nvPr/>
        </p:nvSpPr>
        <p:spPr bwMode="auto">
          <a:xfrm>
            <a:off x="4176195" y="4023376"/>
            <a:ext cx="234205" cy="242099"/>
          </a:xfrm>
          <a:custGeom>
            <a:avLst/>
            <a:gdLst>
              <a:gd name="T0" fmla="*/ 27 w 75"/>
              <a:gd name="T1" fmla="*/ 48 h 75"/>
              <a:gd name="T2" fmla="*/ 26 w 75"/>
              <a:gd name="T3" fmla="*/ 49 h 75"/>
              <a:gd name="T4" fmla="*/ 26 w 75"/>
              <a:gd name="T5" fmla="*/ 48 h 75"/>
              <a:gd name="T6" fmla="*/ 27 w 75"/>
              <a:gd name="T7" fmla="*/ 40 h 75"/>
              <a:gd name="T8" fmla="*/ 28 w 75"/>
              <a:gd name="T9" fmla="*/ 35 h 75"/>
              <a:gd name="T10" fmla="*/ 20 w 75"/>
              <a:gd name="T11" fmla="*/ 24 h 75"/>
              <a:gd name="T12" fmla="*/ 11 w 75"/>
              <a:gd name="T13" fmla="*/ 35 h 75"/>
              <a:gd name="T14" fmla="*/ 12 w 75"/>
              <a:gd name="T15" fmla="*/ 40 h 75"/>
              <a:gd name="T16" fmla="*/ 14 w 75"/>
              <a:gd name="T17" fmla="*/ 46 h 75"/>
              <a:gd name="T18" fmla="*/ 14 w 75"/>
              <a:gd name="T19" fmla="*/ 48 h 75"/>
              <a:gd name="T20" fmla="*/ 13 w 75"/>
              <a:gd name="T21" fmla="*/ 48 h 75"/>
              <a:gd name="T22" fmla="*/ 3 w 75"/>
              <a:gd name="T23" fmla="*/ 53 h 75"/>
              <a:gd name="T24" fmla="*/ 0 w 75"/>
              <a:gd name="T25" fmla="*/ 75 h 75"/>
              <a:gd name="T26" fmla="*/ 0 w 75"/>
              <a:gd name="T27" fmla="*/ 75 h 75"/>
              <a:gd name="T28" fmla="*/ 1 w 75"/>
              <a:gd name="T29" fmla="*/ 75 h 75"/>
              <a:gd name="T30" fmla="*/ 39 w 75"/>
              <a:gd name="T31" fmla="*/ 75 h 75"/>
              <a:gd name="T32" fmla="*/ 36 w 75"/>
              <a:gd name="T33" fmla="*/ 53 h 75"/>
              <a:gd name="T34" fmla="*/ 17 w 75"/>
              <a:gd name="T35" fmla="*/ 59 h 75"/>
              <a:gd name="T36" fmla="*/ 19 w 75"/>
              <a:gd name="T37" fmla="*/ 53 h 75"/>
              <a:gd name="T38" fmla="*/ 22 w 75"/>
              <a:gd name="T39" fmla="*/ 60 h 75"/>
              <a:gd name="T40" fmla="*/ 25 w 75"/>
              <a:gd name="T41" fmla="*/ 50 h 75"/>
              <a:gd name="T42" fmla="*/ 29 w 75"/>
              <a:gd name="T43" fmla="*/ 41 h 75"/>
              <a:gd name="T44" fmla="*/ 30 w 75"/>
              <a:gd name="T45" fmla="*/ 34 h 75"/>
              <a:gd name="T46" fmla="*/ 29 w 75"/>
              <a:gd name="T47" fmla="*/ 28 h 75"/>
              <a:gd name="T48" fmla="*/ 32 w 75"/>
              <a:gd name="T49" fmla="*/ 31 h 75"/>
              <a:gd name="T50" fmla="*/ 30 w 75"/>
              <a:gd name="T51" fmla="*/ 47 h 75"/>
              <a:gd name="T52" fmla="*/ 29 w 75"/>
              <a:gd name="T53" fmla="*/ 41 h 75"/>
              <a:gd name="T54" fmla="*/ 71 w 75"/>
              <a:gd name="T55" fmla="*/ 31 h 75"/>
              <a:gd name="T56" fmla="*/ 63 w 75"/>
              <a:gd name="T57" fmla="*/ 72 h 75"/>
              <a:gd name="T58" fmla="*/ 41 w 75"/>
              <a:gd name="T59" fmla="*/ 75 h 75"/>
              <a:gd name="T60" fmla="*/ 42 w 75"/>
              <a:gd name="T61" fmla="*/ 72 h 75"/>
              <a:gd name="T62" fmla="*/ 60 w 75"/>
              <a:gd name="T63" fmla="*/ 72 h 75"/>
              <a:gd name="T64" fmla="*/ 63 w 75"/>
              <a:gd name="T65" fmla="*/ 28 h 75"/>
              <a:gd name="T66" fmla="*/ 72 w 75"/>
              <a:gd name="T67" fmla="*/ 28 h 75"/>
              <a:gd name="T68" fmla="*/ 47 w 75"/>
              <a:gd name="T69" fmla="*/ 3 h 75"/>
              <a:gd name="T70" fmla="*/ 46 w 75"/>
              <a:gd name="T71" fmla="*/ 3 h 75"/>
              <a:gd name="T72" fmla="*/ 22 w 75"/>
              <a:gd name="T73" fmla="*/ 23 h 75"/>
              <a:gd name="T74" fmla="*/ 46 w 75"/>
              <a:gd name="T75" fmla="*/ 0 h 75"/>
              <a:gd name="T76" fmla="*/ 74 w 75"/>
              <a:gd name="T77" fmla="*/ 2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5" h="75">
                <a:moveTo>
                  <a:pt x="29" y="49"/>
                </a:moveTo>
                <a:cubicBezTo>
                  <a:pt x="28" y="49"/>
                  <a:pt x="27" y="49"/>
                  <a:pt x="27" y="48"/>
                </a:cubicBezTo>
                <a:cubicBezTo>
                  <a:pt x="26" y="48"/>
                  <a:pt x="26" y="48"/>
                  <a:pt x="26" y="48"/>
                </a:cubicBezTo>
                <a:cubicBezTo>
                  <a:pt x="26" y="48"/>
                  <a:pt x="26" y="49"/>
                  <a:pt x="26" y="49"/>
                </a:cubicBezTo>
                <a:cubicBezTo>
                  <a:pt x="26" y="48"/>
                  <a:pt x="26" y="48"/>
                  <a:pt x="26" y="48"/>
                </a:cubicBezTo>
                <a:cubicBezTo>
                  <a:pt x="26" y="48"/>
                  <a:pt x="26" y="48"/>
                  <a:pt x="26" y="48"/>
                </a:cubicBezTo>
                <a:cubicBezTo>
                  <a:pt x="25" y="48"/>
                  <a:pt x="25" y="46"/>
                  <a:pt x="25" y="44"/>
                </a:cubicBezTo>
                <a:cubicBezTo>
                  <a:pt x="26" y="43"/>
                  <a:pt x="27" y="42"/>
                  <a:pt x="27" y="40"/>
                </a:cubicBezTo>
                <a:cubicBezTo>
                  <a:pt x="28" y="40"/>
                  <a:pt x="29" y="39"/>
                  <a:pt x="29" y="37"/>
                </a:cubicBezTo>
                <a:cubicBezTo>
                  <a:pt x="29" y="36"/>
                  <a:pt x="29" y="35"/>
                  <a:pt x="28" y="35"/>
                </a:cubicBezTo>
                <a:cubicBezTo>
                  <a:pt x="28" y="34"/>
                  <a:pt x="28" y="34"/>
                  <a:pt x="28" y="34"/>
                </a:cubicBezTo>
                <a:cubicBezTo>
                  <a:pt x="28" y="28"/>
                  <a:pt x="25" y="24"/>
                  <a:pt x="20" y="24"/>
                </a:cubicBezTo>
                <a:cubicBezTo>
                  <a:pt x="15" y="24"/>
                  <a:pt x="11" y="28"/>
                  <a:pt x="11" y="34"/>
                </a:cubicBezTo>
                <a:cubicBezTo>
                  <a:pt x="11" y="34"/>
                  <a:pt x="11" y="34"/>
                  <a:pt x="11" y="35"/>
                </a:cubicBezTo>
                <a:cubicBezTo>
                  <a:pt x="11" y="35"/>
                  <a:pt x="10" y="36"/>
                  <a:pt x="11" y="37"/>
                </a:cubicBezTo>
                <a:cubicBezTo>
                  <a:pt x="11" y="39"/>
                  <a:pt x="12" y="40"/>
                  <a:pt x="12" y="40"/>
                </a:cubicBezTo>
                <a:cubicBezTo>
                  <a:pt x="13" y="42"/>
                  <a:pt x="13" y="43"/>
                  <a:pt x="14" y="44"/>
                </a:cubicBezTo>
                <a:cubicBezTo>
                  <a:pt x="14" y="45"/>
                  <a:pt x="14" y="45"/>
                  <a:pt x="14" y="46"/>
                </a:cubicBezTo>
                <a:cubicBezTo>
                  <a:pt x="14" y="47"/>
                  <a:pt x="14" y="48"/>
                  <a:pt x="14" y="48"/>
                </a:cubicBezTo>
                <a:cubicBezTo>
                  <a:pt x="14" y="48"/>
                  <a:pt x="14" y="48"/>
                  <a:pt x="14" y="48"/>
                </a:cubicBezTo>
                <a:cubicBezTo>
                  <a:pt x="14" y="48"/>
                  <a:pt x="13" y="48"/>
                  <a:pt x="13" y="48"/>
                </a:cubicBezTo>
                <a:cubicBezTo>
                  <a:pt x="13" y="48"/>
                  <a:pt x="13" y="48"/>
                  <a:pt x="13" y="48"/>
                </a:cubicBezTo>
                <a:cubicBezTo>
                  <a:pt x="12" y="49"/>
                  <a:pt x="11" y="49"/>
                  <a:pt x="11" y="49"/>
                </a:cubicBezTo>
                <a:cubicBezTo>
                  <a:pt x="8" y="50"/>
                  <a:pt x="4" y="51"/>
                  <a:pt x="3" y="53"/>
                </a:cubicBezTo>
                <a:cubicBezTo>
                  <a:pt x="1" y="55"/>
                  <a:pt x="0" y="71"/>
                  <a:pt x="0" y="74"/>
                </a:cubicBezTo>
                <a:cubicBezTo>
                  <a:pt x="0" y="74"/>
                  <a:pt x="0" y="75"/>
                  <a:pt x="0" y="75"/>
                </a:cubicBezTo>
                <a:cubicBezTo>
                  <a:pt x="0" y="75"/>
                  <a:pt x="0" y="75"/>
                  <a:pt x="0" y="75"/>
                </a:cubicBezTo>
                <a:cubicBezTo>
                  <a:pt x="0" y="75"/>
                  <a:pt x="0" y="75"/>
                  <a:pt x="0" y="75"/>
                </a:cubicBezTo>
                <a:cubicBezTo>
                  <a:pt x="0" y="75"/>
                  <a:pt x="1" y="75"/>
                  <a:pt x="1" y="75"/>
                </a:cubicBezTo>
                <a:cubicBezTo>
                  <a:pt x="1" y="75"/>
                  <a:pt x="1" y="75"/>
                  <a:pt x="1" y="75"/>
                </a:cubicBezTo>
                <a:cubicBezTo>
                  <a:pt x="39" y="75"/>
                  <a:pt x="39" y="75"/>
                  <a:pt x="39" y="75"/>
                </a:cubicBezTo>
                <a:cubicBezTo>
                  <a:pt x="39" y="75"/>
                  <a:pt x="39" y="75"/>
                  <a:pt x="39" y="75"/>
                </a:cubicBezTo>
                <a:cubicBezTo>
                  <a:pt x="40" y="75"/>
                  <a:pt x="40" y="74"/>
                  <a:pt x="40" y="74"/>
                </a:cubicBezTo>
                <a:cubicBezTo>
                  <a:pt x="39" y="71"/>
                  <a:pt x="38" y="55"/>
                  <a:pt x="36" y="53"/>
                </a:cubicBezTo>
                <a:cubicBezTo>
                  <a:pt x="35" y="51"/>
                  <a:pt x="32" y="50"/>
                  <a:pt x="29" y="49"/>
                </a:cubicBezTo>
                <a:close/>
                <a:moveTo>
                  <a:pt x="17" y="59"/>
                </a:moveTo>
                <a:cubicBezTo>
                  <a:pt x="14" y="50"/>
                  <a:pt x="14" y="50"/>
                  <a:pt x="14" y="50"/>
                </a:cubicBezTo>
                <a:cubicBezTo>
                  <a:pt x="19" y="53"/>
                  <a:pt x="19" y="53"/>
                  <a:pt x="19" y="53"/>
                </a:cubicBezTo>
                <a:lnTo>
                  <a:pt x="17" y="59"/>
                </a:lnTo>
                <a:close/>
                <a:moveTo>
                  <a:pt x="22" y="60"/>
                </a:moveTo>
                <a:cubicBezTo>
                  <a:pt x="21" y="53"/>
                  <a:pt x="21" y="53"/>
                  <a:pt x="21" y="53"/>
                </a:cubicBezTo>
                <a:cubicBezTo>
                  <a:pt x="25" y="50"/>
                  <a:pt x="25" y="50"/>
                  <a:pt x="25" y="50"/>
                </a:cubicBezTo>
                <a:lnTo>
                  <a:pt x="22" y="60"/>
                </a:lnTo>
                <a:close/>
                <a:moveTo>
                  <a:pt x="29" y="41"/>
                </a:moveTo>
                <a:cubicBezTo>
                  <a:pt x="30" y="40"/>
                  <a:pt x="31" y="39"/>
                  <a:pt x="31" y="38"/>
                </a:cubicBezTo>
                <a:cubicBezTo>
                  <a:pt x="31" y="36"/>
                  <a:pt x="31" y="35"/>
                  <a:pt x="30" y="34"/>
                </a:cubicBezTo>
                <a:cubicBezTo>
                  <a:pt x="30" y="34"/>
                  <a:pt x="30" y="34"/>
                  <a:pt x="30" y="34"/>
                </a:cubicBezTo>
                <a:cubicBezTo>
                  <a:pt x="30" y="32"/>
                  <a:pt x="30" y="30"/>
                  <a:pt x="29" y="28"/>
                </a:cubicBezTo>
                <a:cubicBezTo>
                  <a:pt x="29" y="28"/>
                  <a:pt x="29" y="28"/>
                  <a:pt x="29" y="28"/>
                </a:cubicBezTo>
                <a:cubicBezTo>
                  <a:pt x="31" y="28"/>
                  <a:pt x="32" y="30"/>
                  <a:pt x="32" y="31"/>
                </a:cubicBezTo>
                <a:cubicBezTo>
                  <a:pt x="32" y="48"/>
                  <a:pt x="32" y="48"/>
                  <a:pt x="32" y="48"/>
                </a:cubicBezTo>
                <a:cubicBezTo>
                  <a:pt x="32" y="48"/>
                  <a:pt x="31" y="48"/>
                  <a:pt x="30" y="47"/>
                </a:cubicBezTo>
                <a:cubicBezTo>
                  <a:pt x="29" y="47"/>
                  <a:pt x="29" y="47"/>
                  <a:pt x="29" y="47"/>
                </a:cubicBezTo>
                <a:lnTo>
                  <a:pt x="29" y="41"/>
                </a:lnTo>
                <a:close/>
                <a:moveTo>
                  <a:pt x="74" y="29"/>
                </a:moveTo>
                <a:cubicBezTo>
                  <a:pt x="74" y="30"/>
                  <a:pt x="73" y="31"/>
                  <a:pt x="71" y="31"/>
                </a:cubicBezTo>
                <a:cubicBezTo>
                  <a:pt x="63" y="31"/>
                  <a:pt x="63" y="31"/>
                  <a:pt x="63" y="31"/>
                </a:cubicBezTo>
                <a:cubicBezTo>
                  <a:pt x="63" y="72"/>
                  <a:pt x="63" y="72"/>
                  <a:pt x="63" y="72"/>
                </a:cubicBezTo>
                <a:cubicBezTo>
                  <a:pt x="63" y="74"/>
                  <a:pt x="62" y="75"/>
                  <a:pt x="60" y="75"/>
                </a:cubicBezTo>
                <a:cubicBezTo>
                  <a:pt x="41" y="75"/>
                  <a:pt x="41" y="75"/>
                  <a:pt x="41" y="75"/>
                </a:cubicBezTo>
                <a:cubicBezTo>
                  <a:pt x="42" y="75"/>
                  <a:pt x="42" y="75"/>
                  <a:pt x="42" y="74"/>
                </a:cubicBezTo>
                <a:cubicBezTo>
                  <a:pt x="42" y="73"/>
                  <a:pt x="42" y="73"/>
                  <a:pt x="42" y="72"/>
                </a:cubicBezTo>
                <a:cubicBezTo>
                  <a:pt x="60" y="72"/>
                  <a:pt x="60" y="72"/>
                  <a:pt x="60" y="72"/>
                </a:cubicBezTo>
                <a:cubicBezTo>
                  <a:pt x="60" y="72"/>
                  <a:pt x="60" y="72"/>
                  <a:pt x="60" y="72"/>
                </a:cubicBezTo>
                <a:cubicBezTo>
                  <a:pt x="60" y="31"/>
                  <a:pt x="60" y="31"/>
                  <a:pt x="60" y="31"/>
                </a:cubicBezTo>
                <a:cubicBezTo>
                  <a:pt x="60" y="30"/>
                  <a:pt x="62" y="28"/>
                  <a:pt x="63" y="28"/>
                </a:cubicBezTo>
                <a:cubicBezTo>
                  <a:pt x="71" y="28"/>
                  <a:pt x="71" y="28"/>
                  <a:pt x="71" y="28"/>
                </a:cubicBezTo>
                <a:cubicBezTo>
                  <a:pt x="72" y="28"/>
                  <a:pt x="72" y="28"/>
                  <a:pt x="72" y="28"/>
                </a:cubicBezTo>
                <a:cubicBezTo>
                  <a:pt x="72" y="28"/>
                  <a:pt x="72" y="28"/>
                  <a:pt x="72" y="28"/>
                </a:cubicBezTo>
                <a:cubicBezTo>
                  <a:pt x="47" y="3"/>
                  <a:pt x="47" y="3"/>
                  <a:pt x="47" y="3"/>
                </a:cubicBezTo>
                <a:cubicBezTo>
                  <a:pt x="46" y="3"/>
                  <a:pt x="46" y="3"/>
                  <a:pt x="46" y="3"/>
                </a:cubicBezTo>
                <a:cubicBezTo>
                  <a:pt x="46" y="3"/>
                  <a:pt x="46" y="3"/>
                  <a:pt x="46" y="3"/>
                </a:cubicBezTo>
                <a:cubicBezTo>
                  <a:pt x="25" y="24"/>
                  <a:pt x="25" y="24"/>
                  <a:pt x="25" y="24"/>
                </a:cubicBezTo>
                <a:cubicBezTo>
                  <a:pt x="24" y="23"/>
                  <a:pt x="23" y="23"/>
                  <a:pt x="22" y="23"/>
                </a:cubicBezTo>
                <a:cubicBezTo>
                  <a:pt x="44" y="1"/>
                  <a:pt x="44" y="1"/>
                  <a:pt x="44" y="1"/>
                </a:cubicBezTo>
                <a:cubicBezTo>
                  <a:pt x="45" y="0"/>
                  <a:pt x="46" y="0"/>
                  <a:pt x="46" y="0"/>
                </a:cubicBezTo>
                <a:cubicBezTo>
                  <a:pt x="47" y="0"/>
                  <a:pt x="48" y="0"/>
                  <a:pt x="49" y="1"/>
                </a:cubicBezTo>
                <a:cubicBezTo>
                  <a:pt x="74" y="26"/>
                  <a:pt x="74" y="26"/>
                  <a:pt x="74" y="26"/>
                </a:cubicBezTo>
                <a:cubicBezTo>
                  <a:pt x="75" y="27"/>
                  <a:pt x="75" y="28"/>
                  <a:pt x="74" y="29"/>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053">
              <a:cs typeface="+mn-ea"/>
              <a:sym typeface="+mn-lt"/>
            </a:endParaRPr>
          </a:p>
        </p:txBody>
      </p:sp>
      <p:sp>
        <p:nvSpPr>
          <p:cNvPr id="92" name="Freeform 120"/>
          <p:cNvSpPr>
            <a:spLocks noEditPoints="1"/>
          </p:cNvSpPr>
          <p:nvPr/>
        </p:nvSpPr>
        <p:spPr bwMode="auto">
          <a:xfrm>
            <a:off x="4198563" y="4996902"/>
            <a:ext cx="189469" cy="243414"/>
          </a:xfrm>
          <a:custGeom>
            <a:avLst/>
            <a:gdLst>
              <a:gd name="T0" fmla="*/ 57 w 61"/>
              <a:gd name="T1" fmla="*/ 60 h 75"/>
              <a:gd name="T2" fmla="*/ 44 w 61"/>
              <a:gd name="T3" fmla="*/ 59 h 75"/>
              <a:gd name="T4" fmla="*/ 40 w 61"/>
              <a:gd name="T5" fmla="*/ 55 h 75"/>
              <a:gd name="T6" fmla="*/ 42 w 61"/>
              <a:gd name="T7" fmla="*/ 43 h 75"/>
              <a:gd name="T8" fmla="*/ 40 w 61"/>
              <a:gd name="T9" fmla="*/ 39 h 75"/>
              <a:gd name="T10" fmla="*/ 50 w 61"/>
              <a:gd name="T11" fmla="*/ 19 h 75"/>
              <a:gd name="T12" fmla="*/ 12 w 61"/>
              <a:gd name="T13" fmla="*/ 19 h 75"/>
              <a:gd name="T14" fmla="*/ 21 w 61"/>
              <a:gd name="T15" fmla="*/ 39 h 75"/>
              <a:gd name="T16" fmla="*/ 19 w 61"/>
              <a:gd name="T17" fmla="*/ 43 h 75"/>
              <a:gd name="T18" fmla="*/ 21 w 61"/>
              <a:gd name="T19" fmla="*/ 55 h 75"/>
              <a:gd name="T20" fmla="*/ 16 w 61"/>
              <a:gd name="T21" fmla="*/ 59 h 75"/>
              <a:gd name="T22" fmla="*/ 4 w 61"/>
              <a:gd name="T23" fmla="*/ 60 h 75"/>
              <a:gd name="T24" fmla="*/ 0 w 61"/>
              <a:gd name="T25" fmla="*/ 68 h 75"/>
              <a:gd name="T26" fmla="*/ 0 w 61"/>
              <a:gd name="T27" fmla="*/ 72 h 75"/>
              <a:gd name="T28" fmla="*/ 57 w 61"/>
              <a:gd name="T29" fmla="*/ 75 h 75"/>
              <a:gd name="T30" fmla="*/ 61 w 61"/>
              <a:gd name="T31" fmla="*/ 70 h 75"/>
              <a:gd name="T32" fmla="*/ 61 w 61"/>
              <a:gd name="T33" fmla="*/ 64 h 75"/>
              <a:gd name="T34" fmla="*/ 57 w 61"/>
              <a:gd name="T35" fmla="*/ 71 h 75"/>
              <a:gd name="T36" fmla="*/ 57 w 61"/>
              <a:gd name="T37" fmla="*/ 72 h 75"/>
              <a:gd name="T38" fmla="*/ 3 w 61"/>
              <a:gd name="T39" fmla="*/ 72 h 75"/>
              <a:gd name="T40" fmla="*/ 58 w 61"/>
              <a:gd name="T41" fmla="*/ 68 h 75"/>
              <a:gd name="T42" fmla="*/ 4 w 61"/>
              <a:gd name="T43" fmla="*/ 69 h 75"/>
              <a:gd name="T44" fmla="*/ 3 w 61"/>
              <a:gd name="T45" fmla="*/ 64 h 75"/>
              <a:gd name="T46" fmla="*/ 21 w 61"/>
              <a:gd name="T47" fmla="*/ 63 h 75"/>
              <a:gd name="T48" fmla="*/ 57 w 61"/>
              <a:gd name="T49" fmla="*/ 63 h 75"/>
              <a:gd name="T50" fmla="*/ 58 w 61"/>
              <a:gd name="T51" fmla="*/ 68 h 75"/>
              <a:gd name="T52" fmla="*/ 21 w 61"/>
              <a:gd name="T53" fmla="*/ 58 h 75"/>
              <a:gd name="T54" fmla="*/ 38 w 61"/>
              <a:gd name="T55" fmla="*/ 58 h 75"/>
              <a:gd name="T56" fmla="*/ 41 w 61"/>
              <a:gd name="T57" fmla="*/ 59 h 75"/>
              <a:gd name="T58" fmla="*/ 21 w 61"/>
              <a:gd name="T59" fmla="*/ 61 h 75"/>
              <a:gd name="T60" fmla="*/ 24 w 61"/>
              <a:gd name="T61" fmla="*/ 41 h 75"/>
              <a:gd name="T62" fmla="*/ 39 w 61"/>
              <a:gd name="T63" fmla="*/ 42 h 75"/>
              <a:gd name="T64" fmla="*/ 37 w 61"/>
              <a:gd name="T65" fmla="*/ 45 h 75"/>
              <a:gd name="T66" fmla="*/ 22 w 61"/>
              <a:gd name="T67" fmla="*/ 43 h 75"/>
              <a:gd name="T68" fmla="*/ 24 w 61"/>
              <a:gd name="T69" fmla="*/ 41 h 75"/>
              <a:gd name="T70" fmla="*/ 24 w 61"/>
              <a:gd name="T71" fmla="*/ 47 h 75"/>
              <a:gd name="T72" fmla="*/ 37 w 61"/>
              <a:gd name="T73" fmla="*/ 56 h 75"/>
              <a:gd name="T74" fmla="*/ 24 w 61"/>
              <a:gd name="T75" fmla="*/ 47 h 75"/>
              <a:gd name="T76" fmla="*/ 24 w 61"/>
              <a:gd name="T77" fmla="*/ 39 h 75"/>
              <a:gd name="T78" fmla="*/ 15 w 61"/>
              <a:gd name="T79" fmla="*/ 19 h 75"/>
              <a:gd name="T80" fmla="*/ 47 w 61"/>
              <a:gd name="T81" fmla="*/ 19 h 75"/>
              <a:gd name="T82" fmla="*/ 37 w 61"/>
              <a:gd name="T83" fmla="*/ 39 h 75"/>
              <a:gd name="T84" fmla="*/ 44 w 61"/>
              <a:gd name="T85" fmla="*/ 20 h 75"/>
              <a:gd name="T86" fmla="*/ 35 w 61"/>
              <a:gd name="T87" fmla="*/ 8 h 75"/>
              <a:gd name="T88" fmla="*/ 35 w 61"/>
              <a:gd name="T89" fmla="*/ 6 h 75"/>
              <a:gd name="T90" fmla="*/ 42 w 61"/>
              <a:gd name="T91" fmla="*/ 24 h 75"/>
              <a:gd name="T92" fmla="*/ 40 w 61"/>
              <a:gd name="T93" fmla="*/ 29 h 75"/>
              <a:gd name="T94" fmla="*/ 39 w 61"/>
              <a:gd name="T95" fmla="*/ 29 h 75"/>
              <a:gd name="T96" fmla="*/ 39 w 61"/>
              <a:gd name="T97" fmla="*/ 27 h 75"/>
              <a:gd name="T98" fmla="*/ 42 w 61"/>
              <a:gd name="T99" fmla="*/ 2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1" h="75">
                <a:moveTo>
                  <a:pt x="61" y="64"/>
                </a:moveTo>
                <a:cubicBezTo>
                  <a:pt x="61" y="62"/>
                  <a:pt x="59" y="60"/>
                  <a:pt x="57" y="60"/>
                </a:cubicBezTo>
                <a:cubicBezTo>
                  <a:pt x="44" y="60"/>
                  <a:pt x="44" y="60"/>
                  <a:pt x="44" y="60"/>
                </a:cubicBezTo>
                <a:cubicBezTo>
                  <a:pt x="44" y="60"/>
                  <a:pt x="44" y="59"/>
                  <a:pt x="44" y="59"/>
                </a:cubicBezTo>
                <a:cubicBezTo>
                  <a:pt x="44" y="57"/>
                  <a:pt x="43" y="55"/>
                  <a:pt x="41" y="55"/>
                </a:cubicBezTo>
                <a:cubicBezTo>
                  <a:pt x="40" y="55"/>
                  <a:pt x="40" y="55"/>
                  <a:pt x="40" y="55"/>
                </a:cubicBezTo>
                <a:cubicBezTo>
                  <a:pt x="40" y="47"/>
                  <a:pt x="40" y="47"/>
                  <a:pt x="40" y="47"/>
                </a:cubicBezTo>
                <a:cubicBezTo>
                  <a:pt x="41" y="46"/>
                  <a:pt x="42" y="45"/>
                  <a:pt x="42" y="43"/>
                </a:cubicBezTo>
                <a:cubicBezTo>
                  <a:pt x="42" y="42"/>
                  <a:pt x="42" y="42"/>
                  <a:pt x="42" y="42"/>
                </a:cubicBezTo>
                <a:cubicBezTo>
                  <a:pt x="42" y="41"/>
                  <a:pt x="41" y="39"/>
                  <a:pt x="40" y="39"/>
                </a:cubicBezTo>
                <a:cubicBezTo>
                  <a:pt x="40" y="37"/>
                  <a:pt x="41" y="35"/>
                  <a:pt x="44" y="32"/>
                </a:cubicBezTo>
                <a:cubicBezTo>
                  <a:pt x="47" y="29"/>
                  <a:pt x="50" y="24"/>
                  <a:pt x="50" y="19"/>
                </a:cubicBezTo>
                <a:cubicBezTo>
                  <a:pt x="50" y="8"/>
                  <a:pt x="41" y="0"/>
                  <a:pt x="31" y="0"/>
                </a:cubicBezTo>
                <a:cubicBezTo>
                  <a:pt x="20" y="0"/>
                  <a:pt x="12" y="8"/>
                  <a:pt x="12" y="19"/>
                </a:cubicBezTo>
                <a:cubicBezTo>
                  <a:pt x="12" y="24"/>
                  <a:pt x="14" y="29"/>
                  <a:pt x="18" y="33"/>
                </a:cubicBezTo>
                <a:cubicBezTo>
                  <a:pt x="20" y="35"/>
                  <a:pt x="21" y="37"/>
                  <a:pt x="21" y="39"/>
                </a:cubicBezTo>
                <a:cubicBezTo>
                  <a:pt x="20" y="39"/>
                  <a:pt x="19" y="41"/>
                  <a:pt x="19" y="42"/>
                </a:cubicBezTo>
                <a:cubicBezTo>
                  <a:pt x="19" y="43"/>
                  <a:pt x="19" y="43"/>
                  <a:pt x="19" y="43"/>
                </a:cubicBezTo>
                <a:cubicBezTo>
                  <a:pt x="19" y="45"/>
                  <a:pt x="20" y="46"/>
                  <a:pt x="21" y="47"/>
                </a:cubicBezTo>
                <a:cubicBezTo>
                  <a:pt x="21" y="55"/>
                  <a:pt x="21" y="55"/>
                  <a:pt x="21" y="55"/>
                </a:cubicBezTo>
                <a:cubicBezTo>
                  <a:pt x="20" y="55"/>
                  <a:pt x="20" y="55"/>
                  <a:pt x="20" y="55"/>
                </a:cubicBezTo>
                <a:cubicBezTo>
                  <a:pt x="18" y="55"/>
                  <a:pt x="16" y="57"/>
                  <a:pt x="16" y="59"/>
                </a:cubicBezTo>
                <a:cubicBezTo>
                  <a:pt x="16" y="59"/>
                  <a:pt x="17" y="60"/>
                  <a:pt x="17" y="60"/>
                </a:cubicBezTo>
                <a:cubicBezTo>
                  <a:pt x="4" y="60"/>
                  <a:pt x="4" y="60"/>
                  <a:pt x="4" y="60"/>
                </a:cubicBezTo>
                <a:cubicBezTo>
                  <a:pt x="2" y="60"/>
                  <a:pt x="0" y="62"/>
                  <a:pt x="0" y="64"/>
                </a:cubicBezTo>
                <a:cubicBezTo>
                  <a:pt x="0" y="68"/>
                  <a:pt x="0" y="68"/>
                  <a:pt x="0" y="68"/>
                </a:cubicBezTo>
                <a:cubicBezTo>
                  <a:pt x="0" y="69"/>
                  <a:pt x="0" y="69"/>
                  <a:pt x="0" y="70"/>
                </a:cubicBezTo>
                <a:cubicBezTo>
                  <a:pt x="0" y="70"/>
                  <a:pt x="0" y="71"/>
                  <a:pt x="0" y="72"/>
                </a:cubicBezTo>
                <a:cubicBezTo>
                  <a:pt x="0" y="73"/>
                  <a:pt x="1" y="75"/>
                  <a:pt x="4" y="75"/>
                </a:cubicBezTo>
                <a:cubicBezTo>
                  <a:pt x="57" y="75"/>
                  <a:pt x="57" y="75"/>
                  <a:pt x="57" y="75"/>
                </a:cubicBezTo>
                <a:cubicBezTo>
                  <a:pt x="59" y="75"/>
                  <a:pt x="61" y="73"/>
                  <a:pt x="61" y="72"/>
                </a:cubicBezTo>
                <a:cubicBezTo>
                  <a:pt x="61" y="71"/>
                  <a:pt x="61" y="70"/>
                  <a:pt x="61" y="70"/>
                </a:cubicBezTo>
                <a:cubicBezTo>
                  <a:pt x="61" y="69"/>
                  <a:pt x="61" y="69"/>
                  <a:pt x="61" y="68"/>
                </a:cubicBezTo>
                <a:lnTo>
                  <a:pt x="61" y="64"/>
                </a:lnTo>
                <a:close/>
                <a:moveTo>
                  <a:pt x="4" y="71"/>
                </a:moveTo>
                <a:cubicBezTo>
                  <a:pt x="57" y="71"/>
                  <a:pt x="57" y="71"/>
                  <a:pt x="57" y="71"/>
                </a:cubicBezTo>
                <a:cubicBezTo>
                  <a:pt x="57" y="71"/>
                  <a:pt x="58" y="71"/>
                  <a:pt x="58" y="72"/>
                </a:cubicBezTo>
                <a:cubicBezTo>
                  <a:pt x="58" y="72"/>
                  <a:pt x="57" y="72"/>
                  <a:pt x="57" y="72"/>
                </a:cubicBezTo>
                <a:cubicBezTo>
                  <a:pt x="4" y="72"/>
                  <a:pt x="4" y="72"/>
                  <a:pt x="4" y="72"/>
                </a:cubicBezTo>
                <a:cubicBezTo>
                  <a:pt x="4" y="72"/>
                  <a:pt x="3" y="72"/>
                  <a:pt x="3" y="72"/>
                </a:cubicBezTo>
                <a:cubicBezTo>
                  <a:pt x="3" y="71"/>
                  <a:pt x="4" y="71"/>
                  <a:pt x="4" y="71"/>
                </a:cubicBezTo>
                <a:close/>
                <a:moveTo>
                  <a:pt x="58" y="68"/>
                </a:moveTo>
                <a:cubicBezTo>
                  <a:pt x="58" y="69"/>
                  <a:pt x="58" y="69"/>
                  <a:pt x="57" y="69"/>
                </a:cubicBezTo>
                <a:cubicBezTo>
                  <a:pt x="4" y="69"/>
                  <a:pt x="4" y="69"/>
                  <a:pt x="4" y="69"/>
                </a:cubicBezTo>
                <a:cubicBezTo>
                  <a:pt x="3" y="69"/>
                  <a:pt x="3" y="69"/>
                  <a:pt x="3" y="68"/>
                </a:cubicBezTo>
                <a:cubicBezTo>
                  <a:pt x="3" y="64"/>
                  <a:pt x="3" y="64"/>
                  <a:pt x="3" y="64"/>
                </a:cubicBezTo>
                <a:cubicBezTo>
                  <a:pt x="3" y="63"/>
                  <a:pt x="3" y="63"/>
                  <a:pt x="4" y="63"/>
                </a:cubicBezTo>
                <a:cubicBezTo>
                  <a:pt x="21" y="63"/>
                  <a:pt x="21" y="63"/>
                  <a:pt x="21" y="63"/>
                </a:cubicBezTo>
                <a:cubicBezTo>
                  <a:pt x="40" y="63"/>
                  <a:pt x="40" y="63"/>
                  <a:pt x="40" y="63"/>
                </a:cubicBezTo>
                <a:cubicBezTo>
                  <a:pt x="57" y="63"/>
                  <a:pt x="57" y="63"/>
                  <a:pt x="57" y="63"/>
                </a:cubicBezTo>
                <a:cubicBezTo>
                  <a:pt x="58" y="63"/>
                  <a:pt x="58" y="63"/>
                  <a:pt x="58" y="64"/>
                </a:cubicBezTo>
                <a:lnTo>
                  <a:pt x="58" y="68"/>
                </a:lnTo>
                <a:close/>
                <a:moveTo>
                  <a:pt x="19" y="59"/>
                </a:moveTo>
                <a:cubicBezTo>
                  <a:pt x="19" y="59"/>
                  <a:pt x="20" y="58"/>
                  <a:pt x="21" y="58"/>
                </a:cubicBezTo>
                <a:cubicBezTo>
                  <a:pt x="23" y="58"/>
                  <a:pt x="23" y="58"/>
                  <a:pt x="23" y="58"/>
                </a:cubicBezTo>
                <a:cubicBezTo>
                  <a:pt x="38" y="58"/>
                  <a:pt x="38" y="58"/>
                  <a:pt x="38" y="58"/>
                </a:cubicBezTo>
                <a:cubicBezTo>
                  <a:pt x="40" y="58"/>
                  <a:pt x="40" y="58"/>
                  <a:pt x="40" y="58"/>
                </a:cubicBezTo>
                <a:cubicBezTo>
                  <a:pt x="41" y="58"/>
                  <a:pt x="41" y="59"/>
                  <a:pt x="41" y="59"/>
                </a:cubicBezTo>
                <a:cubicBezTo>
                  <a:pt x="41" y="60"/>
                  <a:pt x="41" y="61"/>
                  <a:pt x="40" y="61"/>
                </a:cubicBezTo>
                <a:cubicBezTo>
                  <a:pt x="21" y="61"/>
                  <a:pt x="21" y="61"/>
                  <a:pt x="21" y="61"/>
                </a:cubicBezTo>
                <a:cubicBezTo>
                  <a:pt x="20" y="61"/>
                  <a:pt x="19" y="60"/>
                  <a:pt x="19" y="59"/>
                </a:cubicBezTo>
                <a:close/>
                <a:moveTo>
                  <a:pt x="24" y="41"/>
                </a:moveTo>
                <a:cubicBezTo>
                  <a:pt x="37" y="41"/>
                  <a:pt x="37" y="41"/>
                  <a:pt x="37" y="41"/>
                </a:cubicBezTo>
                <a:cubicBezTo>
                  <a:pt x="38" y="41"/>
                  <a:pt x="39" y="41"/>
                  <a:pt x="39" y="42"/>
                </a:cubicBezTo>
                <a:cubicBezTo>
                  <a:pt x="39" y="43"/>
                  <a:pt x="39" y="43"/>
                  <a:pt x="39" y="43"/>
                </a:cubicBezTo>
                <a:cubicBezTo>
                  <a:pt x="39" y="44"/>
                  <a:pt x="38" y="45"/>
                  <a:pt x="37" y="45"/>
                </a:cubicBezTo>
                <a:cubicBezTo>
                  <a:pt x="24" y="45"/>
                  <a:pt x="24" y="45"/>
                  <a:pt x="24" y="45"/>
                </a:cubicBezTo>
                <a:cubicBezTo>
                  <a:pt x="23" y="45"/>
                  <a:pt x="22" y="44"/>
                  <a:pt x="22" y="43"/>
                </a:cubicBezTo>
                <a:cubicBezTo>
                  <a:pt x="22" y="42"/>
                  <a:pt x="22" y="42"/>
                  <a:pt x="22" y="42"/>
                </a:cubicBezTo>
                <a:cubicBezTo>
                  <a:pt x="22" y="41"/>
                  <a:pt x="23" y="41"/>
                  <a:pt x="24" y="41"/>
                </a:cubicBezTo>
                <a:close/>
                <a:moveTo>
                  <a:pt x="24" y="47"/>
                </a:moveTo>
                <a:cubicBezTo>
                  <a:pt x="24" y="47"/>
                  <a:pt x="24" y="47"/>
                  <a:pt x="24" y="47"/>
                </a:cubicBezTo>
                <a:cubicBezTo>
                  <a:pt x="37" y="47"/>
                  <a:pt x="37" y="47"/>
                  <a:pt x="37" y="47"/>
                </a:cubicBezTo>
                <a:cubicBezTo>
                  <a:pt x="37" y="56"/>
                  <a:pt x="37" y="56"/>
                  <a:pt x="37" y="56"/>
                </a:cubicBezTo>
                <a:cubicBezTo>
                  <a:pt x="24" y="56"/>
                  <a:pt x="24" y="56"/>
                  <a:pt x="24" y="56"/>
                </a:cubicBezTo>
                <a:lnTo>
                  <a:pt x="24" y="47"/>
                </a:lnTo>
                <a:close/>
                <a:moveTo>
                  <a:pt x="37" y="39"/>
                </a:moveTo>
                <a:cubicBezTo>
                  <a:pt x="24" y="39"/>
                  <a:pt x="24" y="39"/>
                  <a:pt x="24" y="39"/>
                </a:cubicBezTo>
                <a:cubicBezTo>
                  <a:pt x="24" y="36"/>
                  <a:pt x="22" y="33"/>
                  <a:pt x="20" y="30"/>
                </a:cubicBezTo>
                <a:cubicBezTo>
                  <a:pt x="16" y="27"/>
                  <a:pt x="15" y="23"/>
                  <a:pt x="15" y="19"/>
                </a:cubicBezTo>
                <a:cubicBezTo>
                  <a:pt x="15" y="10"/>
                  <a:pt x="22" y="3"/>
                  <a:pt x="31" y="3"/>
                </a:cubicBezTo>
                <a:cubicBezTo>
                  <a:pt x="39" y="3"/>
                  <a:pt x="47" y="10"/>
                  <a:pt x="47" y="19"/>
                </a:cubicBezTo>
                <a:cubicBezTo>
                  <a:pt x="47" y="23"/>
                  <a:pt x="45" y="27"/>
                  <a:pt x="42" y="30"/>
                </a:cubicBezTo>
                <a:cubicBezTo>
                  <a:pt x="39" y="33"/>
                  <a:pt x="37" y="36"/>
                  <a:pt x="37" y="39"/>
                </a:cubicBezTo>
                <a:close/>
                <a:moveTo>
                  <a:pt x="45" y="19"/>
                </a:moveTo>
                <a:cubicBezTo>
                  <a:pt x="45" y="19"/>
                  <a:pt x="44" y="20"/>
                  <a:pt x="44" y="20"/>
                </a:cubicBezTo>
                <a:cubicBezTo>
                  <a:pt x="43" y="20"/>
                  <a:pt x="43" y="19"/>
                  <a:pt x="43" y="19"/>
                </a:cubicBezTo>
                <a:cubicBezTo>
                  <a:pt x="43" y="14"/>
                  <a:pt x="39" y="9"/>
                  <a:pt x="35" y="8"/>
                </a:cubicBezTo>
                <a:cubicBezTo>
                  <a:pt x="34" y="7"/>
                  <a:pt x="34" y="7"/>
                  <a:pt x="34" y="6"/>
                </a:cubicBezTo>
                <a:cubicBezTo>
                  <a:pt x="34" y="6"/>
                  <a:pt x="35" y="6"/>
                  <a:pt x="35" y="6"/>
                </a:cubicBezTo>
                <a:cubicBezTo>
                  <a:pt x="41" y="8"/>
                  <a:pt x="45" y="13"/>
                  <a:pt x="45" y="19"/>
                </a:cubicBezTo>
                <a:close/>
                <a:moveTo>
                  <a:pt x="42" y="24"/>
                </a:moveTo>
                <a:cubicBezTo>
                  <a:pt x="43" y="24"/>
                  <a:pt x="43" y="25"/>
                  <a:pt x="43" y="26"/>
                </a:cubicBezTo>
                <a:cubicBezTo>
                  <a:pt x="42" y="27"/>
                  <a:pt x="41" y="28"/>
                  <a:pt x="40" y="29"/>
                </a:cubicBezTo>
                <a:cubicBezTo>
                  <a:pt x="40" y="29"/>
                  <a:pt x="40" y="29"/>
                  <a:pt x="39" y="29"/>
                </a:cubicBezTo>
                <a:cubicBezTo>
                  <a:pt x="39" y="29"/>
                  <a:pt x="39" y="29"/>
                  <a:pt x="39" y="29"/>
                </a:cubicBezTo>
                <a:cubicBezTo>
                  <a:pt x="38" y="29"/>
                  <a:pt x="38" y="28"/>
                  <a:pt x="39" y="28"/>
                </a:cubicBezTo>
                <a:cubicBezTo>
                  <a:pt x="39" y="27"/>
                  <a:pt x="39" y="27"/>
                  <a:pt x="39" y="27"/>
                </a:cubicBezTo>
                <a:cubicBezTo>
                  <a:pt x="40" y="27"/>
                  <a:pt x="40" y="26"/>
                  <a:pt x="41" y="25"/>
                </a:cubicBezTo>
                <a:cubicBezTo>
                  <a:pt x="41" y="24"/>
                  <a:pt x="42" y="24"/>
                  <a:pt x="42" y="24"/>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053">
              <a:cs typeface="+mn-ea"/>
              <a:sym typeface="+mn-lt"/>
            </a:endParaRPr>
          </a:p>
        </p:txBody>
      </p:sp>
    </p:spTree>
    <p:extLst>
      <p:ext uri="{BB962C8B-B14F-4D97-AF65-F5344CB8AC3E}">
        <p14:creationId xmlns:p14="http://schemas.microsoft.com/office/powerpoint/2010/main" val="125879235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wipe(up)">
                                      <p:cBhvr>
                                        <p:cTn id="7" dur="1000"/>
                                        <p:tgtEl>
                                          <p:spTgt spid="63"/>
                                        </p:tgtEl>
                                      </p:cBhvr>
                                    </p:animEffect>
                                  </p:childTnLst>
                                </p:cTn>
                              </p:par>
                              <p:par>
                                <p:cTn id="8" presetID="22" presetClass="entr" presetSubtype="1" fill="hold" nodeType="withEffect">
                                  <p:stCondLst>
                                    <p:cond delay="0"/>
                                  </p:stCondLst>
                                  <p:childTnLst>
                                    <p:set>
                                      <p:cBhvr>
                                        <p:cTn id="9" dur="1" fill="hold">
                                          <p:stCondLst>
                                            <p:cond delay="0"/>
                                          </p:stCondLst>
                                        </p:cTn>
                                        <p:tgtEl>
                                          <p:spTgt spid="58"/>
                                        </p:tgtEl>
                                        <p:attrNameLst>
                                          <p:attrName>style.visibility</p:attrName>
                                        </p:attrNameLst>
                                      </p:cBhvr>
                                      <p:to>
                                        <p:strVal val="visible"/>
                                      </p:to>
                                    </p:set>
                                    <p:animEffect transition="in" filter="wipe(up)">
                                      <p:cBhvr>
                                        <p:cTn id="10" dur="1000"/>
                                        <p:tgtEl>
                                          <p:spTgt spid="58"/>
                                        </p:tgtEl>
                                      </p:cBhvr>
                                    </p:animEffect>
                                  </p:childTnLst>
                                </p:cTn>
                              </p:par>
                              <p:par>
                                <p:cTn id="11" presetID="22" presetClass="entr" presetSubtype="1"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wipe(up)">
                                      <p:cBhvr>
                                        <p:cTn id="13" dur="1000"/>
                                        <p:tgtEl>
                                          <p:spTgt spid="62"/>
                                        </p:tgtEl>
                                      </p:cBhvr>
                                    </p:animEffect>
                                  </p:childTnLst>
                                </p:cTn>
                              </p:par>
                              <p:par>
                                <p:cTn id="14" presetID="22" presetClass="entr" presetSubtype="1" fill="hold" nodeType="with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wipe(up)">
                                      <p:cBhvr>
                                        <p:cTn id="16" dur="1000"/>
                                        <p:tgtEl>
                                          <p:spTgt spid="59"/>
                                        </p:tgtEl>
                                      </p:cBhvr>
                                    </p:animEffect>
                                  </p:childTnLst>
                                </p:cTn>
                              </p:par>
                              <p:par>
                                <p:cTn id="17" presetID="22" presetClass="entr" presetSubtype="1" fill="hold" nodeType="with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up)">
                                      <p:cBhvr>
                                        <p:cTn id="19" dur="1000"/>
                                        <p:tgtEl>
                                          <p:spTgt spid="61"/>
                                        </p:tgtEl>
                                      </p:cBhvr>
                                    </p:animEffect>
                                  </p:childTnLst>
                                </p:cTn>
                              </p:par>
                              <p:par>
                                <p:cTn id="20" presetID="22" presetClass="entr" presetSubtype="1" fill="hold" nodeType="withEffect">
                                  <p:stCondLst>
                                    <p:cond delay="0"/>
                                  </p:stCondLst>
                                  <p:childTnLst>
                                    <p:set>
                                      <p:cBhvr>
                                        <p:cTn id="21" dur="1" fill="hold">
                                          <p:stCondLst>
                                            <p:cond delay="0"/>
                                          </p:stCondLst>
                                        </p:cTn>
                                        <p:tgtEl>
                                          <p:spTgt spid="60"/>
                                        </p:tgtEl>
                                        <p:attrNameLst>
                                          <p:attrName>style.visibility</p:attrName>
                                        </p:attrNameLst>
                                      </p:cBhvr>
                                      <p:to>
                                        <p:strVal val="visible"/>
                                      </p:to>
                                    </p:set>
                                    <p:animEffect transition="in" filter="wipe(up)">
                                      <p:cBhvr>
                                        <p:cTn id="22" dur="1000"/>
                                        <p:tgtEl>
                                          <p:spTgt spid="60"/>
                                        </p:tgtEl>
                                      </p:cBhvr>
                                    </p:animEffect>
                                  </p:childTnLst>
                                </p:cTn>
                              </p:par>
                            </p:childTnLst>
                          </p:cTn>
                        </p:par>
                        <p:par>
                          <p:cTn id="23" fill="hold">
                            <p:stCondLst>
                              <p:cond delay="1000"/>
                            </p:stCondLst>
                            <p:childTnLst>
                              <p:par>
                                <p:cTn id="24" presetID="22" presetClass="entr" presetSubtype="1"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up)">
                                      <p:cBhvr>
                                        <p:cTn id="26" dur="500"/>
                                        <p:tgtEl>
                                          <p:spTgt spid="24"/>
                                        </p:tgtEl>
                                      </p:cBhvr>
                                    </p:animEffect>
                                  </p:childTnLst>
                                </p:cTn>
                              </p:par>
                            </p:childTnLst>
                          </p:cTn>
                        </p:par>
                        <p:par>
                          <p:cTn id="27" fill="hold">
                            <p:stCondLst>
                              <p:cond delay="1500"/>
                            </p:stCondLst>
                            <p:childTnLst>
                              <p:par>
                                <p:cTn id="28" presetID="47" presetClass="entr" presetSubtype="0" fill="hold" nodeType="afterEffect">
                                  <p:stCondLst>
                                    <p:cond delay="0"/>
                                  </p:stCondLst>
                                  <p:childTnLst>
                                    <p:set>
                                      <p:cBhvr>
                                        <p:cTn id="29" dur="1" fill="hold">
                                          <p:stCondLst>
                                            <p:cond delay="0"/>
                                          </p:stCondLst>
                                        </p:cTn>
                                        <p:tgtEl>
                                          <p:spTgt spid="64"/>
                                        </p:tgtEl>
                                        <p:attrNameLst>
                                          <p:attrName>style.visibility</p:attrName>
                                        </p:attrNameLst>
                                      </p:cBhvr>
                                      <p:to>
                                        <p:strVal val="visible"/>
                                      </p:to>
                                    </p:set>
                                    <p:animEffect transition="in" filter="fade">
                                      <p:cBhvr>
                                        <p:cTn id="30" dur="500"/>
                                        <p:tgtEl>
                                          <p:spTgt spid="64"/>
                                        </p:tgtEl>
                                      </p:cBhvr>
                                    </p:animEffect>
                                    <p:anim calcmode="lin" valueType="num">
                                      <p:cBhvr>
                                        <p:cTn id="31" dur="500" fill="hold"/>
                                        <p:tgtEl>
                                          <p:spTgt spid="64"/>
                                        </p:tgtEl>
                                        <p:attrNameLst>
                                          <p:attrName>ppt_x</p:attrName>
                                        </p:attrNameLst>
                                      </p:cBhvr>
                                      <p:tavLst>
                                        <p:tav tm="0">
                                          <p:val>
                                            <p:strVal val="#ppt_x"/>
                                          </p:val>
                                        </p:tav>
                                        <p:tav tm="100000">
                                          <p:val>
                                            <p:strVal val="#ppt_x"/>
                                          </p:val>
                                        </p:tav>
                                      </p:tavLst>
                                    </p:anim>
                                    <p:anim calcmode="lin" valueType="num">
                                      <p:cBhvr>
                                        <p:cTn id="32" dur="500" fill="hold"/>
                                        <p:tgtEl>
                                          <p:spTgt spid="64"/>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0"/>
                                  </p:stCondLst>
                                  <p:childTnLst>
                                    <p:set>
                                      <p:cBhvr>
                                        <p:cTn id="34" dur="1" fill="hold">
                                          <p:stCondLst>
                                            <p:cond delay="0"/>
                                          </p:stCondLst>
                                        </p:cTn>
                                        <p:tgtEl>
                                          <p:spTgt spid="67"/>
                                        </p:tgtEl>
                                        <p:attrNameLst>
                                          <p:attrName>style.visibility</p:attrName>
                                        </p:attrNameLst>
                                      </p:cBhvr>
                                      <p:to>
                                        <p:strVal val="visible"/>
                                      </p:to>
                                    </p:set>
                                    <p:animEffect transition="in" filter="fade">
                                      <p:cBhvr>
                                        <p:cTn id="35" dur="500"/>
                                        <p:tgtEl>
                                          <p:spTgt spid="67"/>
                                        </p:tgtEl>
                                      </p:cBhvr>
                                    </p:animEffect>
                                    <p:anim calcmode="lin" valueType="num">
                                      <p:cBhvr>
                                        <p:cTn id="36" dur="500" fill="hold"/>
                                        <p:tgtEl>
                                          <p:spTgt spid="67"/>
                                        </p:tgtEl>
                                        <p:attrNameLst>
                                          <p:attrName>ppt_x</p:attrName>
                                        </p:attrNameLst>
                                      </p:cBhvr>
                                      <p:tavLst>
                                        <p:tav tm="0">
                                          <p:val>
                                            <p:strVal val="#ppt_x"/>
                                          </p:val>
                                        </p:tav>
                                        <p:tav tm="100000">
                                          <p:val>
                                            <p:strVal val="#ppt_x"/>
                                          </p:val>
                                        </p:tav>
                                      </p:tavLst>
                                    </p:anim>
                                    <p:anim calcmode="lin" valueType="num">
                                      <p:cBhvr>
                                        <p:cTn id="37" dur="500" fill="hold"/>
                                        <p:tgtEl>
                                          <p:spTgt spid="67"/>
                                        </p:tgtEl>
                                        <p:attrNameLst>
                                          <p:attrName>ppt_y</p:attrName>
                                        </p:attrNameLst>
                                      </p:cBhvr>
                                      <p:tavLst>
                                        <p:tav tm="0">
                                          <p:val>
                                            <p:strVal val="#ppt_y-.1"/>
                                          </p:val>
                                        </p:tav>
                                        <p:tav tm="100000">
                                          <p:val>
                                            <p:strVal val="#ppt_y"/>
                                          </p:val>
                                        </p:tav>
                                      </p:tavLst>
                                    </p:anim>
                                  </p:childTnLst>
                                </p:cTn>
                              </p:par>
                              <p:par>
                                <p:cTn id="38" presetID="47" presetClass="entr" presetSubtype="0" fill="hold" nodeType="withEffect">
                                  <p:stCondLst>
                                    <p:cond delay="0"/>
                                  </p:stCondLst>
                                  <p:childTnLst>
                                    <p:set>
                                      <p:cBhvr>
                                        <p:cTn id="39" dur="1" fill="hold">
                                          <p:stCondLst>
                                            <p:cond delay="0"/>
                                          </p:stCondLst>
                                        </p:cTn>
                                        <p:tgtEl>
                                          <p:spTgt spid="70"/>
                                        </p:tgtEl>
                                        <p:attrNameLst>
                                          <p:attrName>style.visibility</p:attrName>
                                        </p:attrNameLst>
                                      </p:cBhvr>
                                      <p:to>
                                        <p:strVal val="visible"/>
                                      </p:to>
                                    </p:set>
                                    <p:animEffect transition="in" filter="fade">
                                      <p:cBhvr>
                                        <p:cTn id="40" dur="500"/>
                                        <p:tgtEl>
                                          <p:spTgt spid="70"/>
                                        </p:tgtEl>
                                      </p:cBhvr>
                                    </p:animEffect>
                                    <p:anim calcmode="lin" valueType="num">
                                      <p:cBhvr>
                                        <p:cTn id="41" dur="500" fill="hold"/>
                                        <p:tgtEl>
                                          <p:spTgt spid="70"/>
                                        </p:tgtEl>
                                        <p:attrNameLst>
                                          <p:attrName>ppt_x</p:attrName>
                                        </p:attrNameLst>
                                      </p:cBhvr>
                                      <p:tavLst>
                                        <p:tav tm="0">
                                          <p:val>
                                            <p:strVal val="#ppt_x"/>
                                          </p:val>
                                        </p:tav>
                                        <p:tav tm="100000">
                                          <p:val>
                                            <p:strVal val="#ppt_x"/>
                                          </p:val>
                                        </p:tav>
                                      </p:tavLst>
                                    </p:anim>
                                    <p:anim calcmode="lin" valueType="num">
                                      <p:cBhvr>
                                        <p:cTn id="42" dur="500" fill="hold"/>
                                        <p:tgtEl>
                                          <p:spTgt spid="70"/>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0"/>
                                  </p:stCondLst>
                                  <p:childTnLst>
                                    <p:set>
                                      <p:cBhvr>
                                        <p:cTn id="44" dur="1" fill="hold">
                                          <p:stCondLst>
                                            <p:cond delay="0"/>
                                          </p:stCondLst>
                                        </p:cTn>
                                        <p:tgtEl>
                                          <p:spTgt spid="73"/>
                                        </p:tgtEl>
                                        <p:attrNameLst>
                                          <p:attrName>style.visibility</p:attrName>
                                        </p:attrNameLst>
                                      </p:cBhvr>
                                      <p:to>
                                        <p:strVal val="visible"/>
                                      </p:to>
                                    </p:set>
                                    <p:animEffect transition="in" filter="fade">
                                      <p:cBhvr>
                                        <p:cTn id="45" dur="500"/>
                                        <p:tgtEl>
                                          <p:spTgt spid="73"/>
                                        </p:tgtEl>
                                      </p:cBhvr>
                                    </p:animEffect>
                                    <p:anim calcmode="lin" valueType="num">
                                      <p:cBhvr>
                                        <p:cTn id="46" dur="500" fill="hold"/>
                                        <p:tgtEl>
                                          <p:spTgt spid="73"/>
                                        </p:tgtEl>
                                        <p:attrNameLst>
                                          <p:attrName>ppt_x</p:attrName>
                                        </p:attrNameLst>
                                      </p:cBhvr>
                                      <p:tavLst>
                                        <p:tav tm="0">
                                          <p:val>
                                            <p:strVal val="#ppt_x"/>
                                          </p:val>
                                        </p:tav>
                                        <p:tav tm="100000">
                                          <p:val>
                                            <p:strVal val="#ppt_x"/>
                                          </p:val>
                                        </p:tav>
                                      </p:tavLst>
                                    </p:anim>
                                    <p:anim calcmode="lin" valueType="num">
                                      <p:cBhvr>
                                        <p:cTn id="47" dur="500" fill="hold"/>
                                        <p:tgtEl>
                                          <p:spTgt spid="73"/>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0"/>
                                  </p:stCondLst>
                                  <p:childTnLst>
                                    <p:set>
                                      <p:cBhvr>
                                        <p:cTn id="49" dur="1" fill="hold">
                                          <p:stCondLst>
                                            <p:cond delay="0"/>
                                          </p:stCondLst>
                                        </p:cTn>
                                        <p:tgtEl>
                                          <p:spTgt spid="76"/>
                                        </p:tgtEl>
                                        <p:attrNameLst>
                                          <p:attrName>style.visibility</p:attrName>
                                        </p:attrNameLst>
                                      </p:cBhvr>
                                      <p:to>
                                        <p:strVal val="visible"/>
                                      </p:to>
                                    </p:set>
                                    <p:animEffect transition="in" filter="fade">
                                      <p:cBhvr>
                                        <p:cTn id="50" dur="500"/>
                                        <p:tgtEl>
                                          <p:spTgt spid="76"/>
                                        </p:tgtEl>
                                      </p:cBhvr>
                                    </p:animEffect>
                                    <p:anim calcmode="lin" valueType="num">
                                      <p:cBhvr>
                                        <p:cTn id="51" dur="500" fill="hold"/>
                                        <p:tgtEl>
                                          <p:spTgt spid="76"/>
                                        </p:tgtEl>
                                        <p:attrNameLst>
                                          <p:attrName>ppt_x</p:attrName>
                                        </p:attrNameLst>
                                      </p:cBhvr>
                                      <p:tavLst>
                                        <p:tav tm="0">
                                          <p:val>
                                            <p:strVal val="#ppt_x"/>
                                          </p:val>
                                        </p:tav>
                                        <p:tav tm="100000">
                                          <p:val>
                                            <p:strVal val="#ppt_x"/>
                                          </p:val>
                                        </p:tav>
                                      </p:tavLst>
                                    </p:anim>
                                    <p:anim calcmode="lin" valueType="num">
                                      <p:cBhvr>
                                        <p:cTn id="52" dur="500" fill="hold"/>
                                        <p:tgtEl>
                                          <p:spTgt spid="76"/>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0"/>
                                  </p:stCondLst>
                                  <p:childTnLst>
                                    <p:set>
                                      <p:cBhvr>
                                        <p:cTn id="54" dur="1" fill="hold">
                                          <p:stCondLst>
                                            <p:cond delay="0"/>
                                          </p:stCondLst>
                                        </p:cTn>
                                        <p:tgtEl>
                                          <p:spTgt spid="79"/>
                                        </p:tgtEl>
                                        <p:attrNameLst>
                                          <p:attrName>style.visibility</p:attrName>
                                        </p:attrNameLst>
                                      </p:cBhvr>
                                      <p:to>
                                        <p:strVal val="visible"/>
                                      </p:to>
                                    </p:set>
                                    <p:animEffect transition="in" filter="fade">
                                      <p:cBhvr>
                                        <p:cTn id="55" dur="500"/>
                                        <p:tgtEl>
                                          <p:spTgt spid="79"/>
                                        </p:tgtEl>
                                      </p:cBhvr>
                                    </p:animEffect>
                                    <p:anim calcmode="lin" valueType="num">
                                      <p:cBhvr>
                                        <p:cTn id="56" dur="500" fill="hold"/>
                                        <p:tgtEl>
                                          <p:spTgt spid="79"/>
                                        </p:tgtEl>
                                        <p:attrNameLst>
                                          <p:attrName>ppt_x</p:attrName>
                                        </p:attrNameLst>
                                      </p:cBhvr>
                                      <p:tavLst>
                                        <p:tav tm="0">
                                          <p:val>
                                            <p:strVal val="#ppt_x"/>
                                          </p:val>
                                        </p:tav>
                                        <p:tav tm="100000">
                                          <p:val>
                                            <p:strVal val="#ppt_x"/>
                                          </p:val>
                                        </p:tav>
                                      </p:tavLst>
                                    </p:anim>
                                    <p:anim calcmode="lin" valueType="num">
                                      <p:cBhvr>
                                        <p:cTn id="57" dur="500" fill="hold"/>
                                        <p:tgtEl>
                                          <p:spTgt spid="79"/>
                                        </p:tgtEl>
                                        <p:attrNameLst>
                                          <p:attrName>ppt_y</p:attrName>
                                        </p:attrNameLst>
                                      </p:cBhvr>
                                      <p:tavLst>
                                        <p:tav tm="0">
                                          <p:val>
                                            <p:strVal val="#ppt_y-.1"/>
                                          </p:val>
                                        </p:tav>
                                        <p:tav tm="100000">
                                          <p:val>
                                            <p:strVal val="#ppt_y"/>
                                          </p:val>
                                        </p:tav>
                                      </p:tavLst>
                                    </p:anim>
                                  </p:childTnLst>
                                </p:cTn>
                              </p:par>
                            </p:childTnLst>
                          </p:cTn>
                        </p:par>
                        <p:par>
                          <p:cTn id="58" fill="hold">
                            <p:stCondLst>
                              <p:cond delay="2000"/>
                            </p:stCondLst>
                            <p:childTnLst>
                              <p:par>
                                <p:cTn id="59" presetID="10" presetClass="entr" presetSubtype="0" fill="hold" grpId="0" nodeType="afterEffect">
                                  <p:stCondLst>
                                    <p:cond delay="0"/>
                                  </p:stCondLst>
                                  <p:childTnLst>
                                    <p:set>
                                      <p:cBhvr>
                                        <p:cTn id="60" dur="1" fill="hold">
                                          <p:stCondLst>
                                            <p:cond delay="0"/>
                                          </p:stCondLst>
                                        </p:cTn>
                                        <p:tgtEl>
                                          <p:spTgt spid="139"/>
                                        </p:tgtEl>
                                        <p:attrNameLst>
                                          <p:attrName>style.visibility</p:attrName>
                                        </p:attrNameLst>
                                      </p:cBhvr>
                                      <p:to>
                                        <p:strVal val="visible"/>
                                      </p:to>
                                    </p:set>
                                    <p:animEffect transition="in" filter="fade">
                                      <p:cBhvr>
                                        <p:cTn id="61" dur="500"/>
                                        <p:tgtEl>
                                          <p:spTgt spid="139"/>
                                        </p:tgtEl>
                                      </p:cBhvr>
                                    </p:animEffect>
                                  </p:childTnLst>
                                </p:cTn>
                              </p:par>
                            </p:childTnLst>
                          </p:cTn>
                        </p:par>
                        <p:par>
                          <p:cTn id="62" fill="hold">
                            <p:stCondLst>
                              <p:cond delay="2500"/>
                            </p:stCondLst>
                            <p:childTnLst>
                              <p:par>
                                <p:cTn id="63" presetID="53" presetClass="entr" presetSubtype="16" fill="hold" grpId="0" nodeType="afterEffect">
                                  <p:stCondLst>
                                    <p:cond delay="0"/>
                                  </p:stCondLst>
                                  <p:childTnLst>
                                    <p:set>
                                      <p:cBhvr>
                                        <p:cTn id="64" dur="1" fill="hold">
                                          <p:stCondLst>
                                            <p:cond delay="0"/>
                                          </p:stCondLst>
                                        </p:cTn>
                                        <p:tgtEl>
                                          <p:spTgt spid="90"/>
                                        </p:tgtEl>
                                        <p:attrNameLst>
                                          <p:attrName>style.visibility</p:attrName>
                                        </p:attrNameLst>
                                      </p:cBhvr>
                                      <p:to>
                                        <p:strVal val="visible"/>
                                      </p:to>
                                    </p:set>
                                    <p:anim calcmode="lin" valueType="num">
                                      <p:cBhvr>
                                        <p:cTn id="65" dur="500" fill="hold"/>
                                        <p:tgtEl>
                                          <p:spTgt spid="90"/>
                                        </p:tgtEl>
                                        <p:attrNameLst>
                                          <p:attrName>ppt_w</p:attrName>
                                        </p:attrNameLst>
                                      </p:cBhvr>
                                      <p:tavLst>
                                        <p:tav tm="0">
                                          <p:val>
                                            <p:fltVal val="0"/>
                                          </p:val>
                                        </p:tav>
                                        <p:tav tm="100000">
                                          <p:val>
                                            <p:strVal val="#ppt_w"/>
                                          </p:val>
                                        </p:tav>
                                      </p:tavLst>
                                    </p:anim>
                                    <p:anim calcmode="lin" valueType="num">
                                      <p:cBhvr>
                                        <p:cTn id="66" dur="500" fill="hold"/>
                                        <p:tgtEl>
                                          <p:spTgt spid="90"/>
                                        </p:tgtEl>
                                        <p:attrNameLst>
                                          <p:attrName>ppt_h</p:attrName>
                                        </p:attrNameLst>
                                      </p:cBhvr>
                                      <p:tavLst>
                                        <p:tav tm="0">
                                          <p:val>
                                            <p:fltVal val="0"/>
                                          </p:val>
                                        </p:tav>
                                        <p:tav tm="100000">
                                          <p:val>
                                            <p:strVal val="#ppt_h"/>
                                          </p:val>
                                        </p:tav>
                                      </p:tavLst>
                                    </p:anim>
                                    <p:animEffect transition="in" filter="fade">
                                      <p:cBhvr>
                                        <p:cTn id="67" dur="500"/>
                                        <p:tgtEl>
                                          <p:spTgt spid="90"/>
                                        </p:tgtEl>
                                      </p:cBhvr>
                                    </p:animEffect>
                                  </p:childTnLst>
                                </p:cTn>
                              </p:par>
                              <p:par>
                                <p:cTn id="68" presetID="22" presetClass="entr" presetSubtype="8" fill="hold" nodeType="withEffect">
                                  <p:stCondLst>
                                    <p:cond delay="0"/>
                                  </p:stCondLst>
                                  <p:childTnLst>
                                    <p:set>
                                      <p:cBhvr>
                                        <p:cTn id="69" dur="1" fill="hold">
                                          <p:stCondLst>
                                            <p:cond delay="0"/>
                                          </p:stCondLst>
                                        </p:cTn>
                                        <p:tgtEl>
                                          <p:spTgt spid="137"/>
                                        </p:tgtEl>
                                        <p:attrNameLst>
                                          <p:attrName>style.visibility</p:attrName>
                                        </p:attrNameLst>
                                      </p:cBhvr>
                                      <p:to>
                                        <p:strVal val="visible"/>
                                      </p:to>
                                    </p:set>
                                    <p:animEffect transition="in" filter="wipe(left)">
                                      <p:cBhvr>
                                        <p:cTn id="70" dur="500"/>
                                        <p:tgtEl>
                                          <p:spTgt spid="137"/>
                                        </p:tgtEl>
                                      </p:cBhvr>
                                    </p:animEffect>
                                  </p:childTnLst>
                                </p:cTn>
                              </p:par>
                            </p:childTnLst>
                          </p:cTn>
                        </p:par>
                        <p:par>
                          <p:cTn id="71" fill="hold">
                            <p:stCondLst>
                              <p:cond delay="3000"/>
                            </p:stCondLst>
                            <p:childTnLst>
                              <p:par>
                                <p:cTn id="72" presetID="10" presetClass="entr" presetSubtype="0" fill="hold" grpId="0" nodeType="afterEffect">
                                  <p:stCondLst>
                                    <p:cond delay="0"/>
                                  </p:stCondLst>
                                  <p:childTnLst>
                                    <p:set>
                                      <p:cBhvr>
                                        <p:cTn id="73" dur="1" fill="hold">
                                          <p:stCondLst>
                                            <p:cond delay="0"/>
                                          </p:stCondLst>
                                        </p:cTn>
                                        <p:tgtEl>
                                          <p:spTgt spid="146"/>
                                        </p:tgtEl>
                                        <p:attrNameLst>
                                          <p:attrName>style.visibility</p:attrName>
                                        </p:attrNameLst>
                                      </p:cBhvr>
                                      <p:to>
                                        <p:strVal val="visible"/>
                                      </p:to>
                                    </p:set>
                                    <p:animEffect transition="in" filter="fade">
                                      <p:cBhvr>
                                        <p:cTn id="74" dur="500"/>
                                        <p:tgtEl>
                                          <p:spTgt spid="146"/>
                                        </p:tgtEl>
                                      </p:cBhvr>
                                    </p:animEffect>
                                  </p:childTnLst>
                                </p:cTn>
                              </p:par>
                            </p:childTnLst>
                          </p:cTn>
                        </p:par>
                        <p:par>
                          <p:cTn id="75" fill="hold">
                            <p:stCondLst>
                              <p:cond delay="3500"/>
                            </p:stCondLst>
                            <p:childTnLst>
                              <p:par>
                                <p:cTn id="76" presetID="53" presetClass="entr" presetSubtype="16" fill="hold" grpId="0" nodeType="afterEffect">
                                  <p:stCondLst>
                                    <p:cond delay="0"/>
                                  </p:stCondLst>
                                  <p:childTnLst>
                                    <p:set>
                                      <p:cBhvr>
                                        <p:cTn id="77" dur="1" fill="hold">
                                          <p:stCondLst>
                                            <p:cond delay="0"/>
                                          </p:stCondLst>
                                        </p:cTn>
                                        <p:tgtEl>
                                          <p:spTgt spid="87"/>
                                        </p:tgtEl>
                                        <p:attrNameLst>
                                          <p:attrName>style.visibility</p:attrName>
                                        </p:attrNameLst>
                                      </p:cBhvr>
                                      <p:to>
                                        <p:strVal val="visible"/>
                                      </p:to>
                                    </p:set>
                                    <p:anim calcmode="lin" valueType="num">
                                      <p:cBhvr>
                                        <p:cTn id="78" dur="500" fill="hold"/>
                                        <p:tgtEl>
                                          <p:spTgt spid="87"/>
                                        </p:tgtEl>
                                        <p:attrNameLst>
                                          <p:attrName>ppt_w</p:attrName>
                                        </p:attrNameLst>
                                      </p:cBhvr>
                                      <p:tavLst>
                                        <p:tav tm="0">
                                          <p:val>
                                            <p:fltVal val="0"/>
                                          </p:val>
                                        </p:tav>
                                        <p:tav tm="100000">
                                          <p:val>
                                            <p:strVal val="#ppt_w"/>
                                          </p:val>
                                        </p:tav>
                                      </p:tavLst>
                                    </p:anim>
                                    <p:anim calcmode="lin" valueType="num">
                                      <p:cBhvr>
                                        <p:cTn id="79" dur="500" fill="hold"/>
                                        <p:tgtEl>
                                          <p:spTgt spid="87"/>
                                        </p:tgtEl>
                                        <p:attrNameLst>
                                          <p:attrName>ppt_h</p:attrName>
                                        </p:attrNameLst>
                                      </p:cBhvr>
                                      <p:tavLst>
                                        <p:tav tm="0">
                                          <p:val>
                                            <p:fltVal val="0"/>
                                          </p:val>
                                        </p:tav>
                                        <p:tav tm="100000">
                                          <p:val>
                                            <p:strVal val="#ppt_h"/>
                                          </p:val>
                                        </p:tav>
                                      </p:tavLst>
                                    </p:anim>
                                    <p:animEffect transition="in" filter="fade">
                                      <p:cBhvr>
                                        <p:cTn id="80" dur="500"/>
                                        <p:tgtEl>
                                          <p:spTgt spid="87"/>
                                        </p:tgtEl>
                                      </p:cBhvr>
                                    </p:animEffect>
                                  </p:childTnLst>
                                </p:cTn>
                              </p:par>
                              <p:par>
                                <p:cTn id="81" presetID="22" presetClass="entr" presetSubtype="2" fill="hold" nodeType="withEffect">
                                  <p:stCondLst>
                                    <p:cond delay="0"/>
                                  </p:stCondLst>
                                  <p:childTnLst>
                                    <p:set>
                                      <p:cBhvr>
                                        <p:cTn id="82" dur="1" fill="hold">
                                          <p:stCondLst>
                                            <p:cond delay="0"/>
                                          </p:stCondLst>
                                        </p:cTn>
                                        <p:tgtEl>
                                          <p:spTgt spid="144"/>
                                        </p:tgtEl>
                                        <p:attrNameLst>
                                          <p:attrName>style.visibility</p:attrName>
                                        </p:attrNameLst>
                                      </p:cBhvr>
                                      <p:to>
                                        <p:strVal val="visible"/>
                                      </p:to>
                                    </p:set>
                                    <p:animEffect transition="in" filter="wipe(right)">
                                      <p:cBhvr>
                                        <p:cTn id="83" dur="500"/>
                                        <p:tgtEl>
                                          <p:spTgt spid="144"/>
                                        </p:tgtEl>
                                      </p:cBhvr>
                                    </p:animEffect>
                                  </p:childTnLst>
                                </p:cTn>
                              </p:par>
                            </p:childTnLst>
                          </p:cTn>
                        </p:par>
                        <p:par>
                          <p:cTn id="84" fill="hold">
                            <p:stCondLst>
                              <p:cond delay="4000"/>
                            </p:stCondLst>
                            <p:childTnLst>
                              <p:par>
                                <p:cTn id="85" presetID="10" presetClass="entr" presetSubtype="0" fill="hold" grpId="0" nodeType="afterEffect">
                                  <p:stCondLst>
                                    <p:cond delay="0"/>
                                  </p:stCondLst>
                                  <p:childTnLst>
                                    <p:set>
                                      <p:cBhvr>
                                        <p:cTn id="86" dur="1" fill="hold">
                                          <p:stCondLst>
                                            <p:cond delay="0"/>
                                          </p:stCondLst>
                                        </p:cTn>
                                        <p:tgtEl>
                                          <p:spTgt spid="174"/>
                                        </p:tgtEl>
                                        <p:attrNameLst>
                                          <p:attrName>style.visibility</p:attrName>
                                        </p:attrNameLst>
                                      </p:cBhvr>
                                      <p:to>
                                        <p:strVal val="visible"/>
                                      </p:to>
                                    </p:set>
                                    <p:animEffect transition="in" filter="fade">
                                      <p:cBhvr>
                                        <p:cTn id="87" dur="500"/>
                                        <p:tgtEl>
                                          <p:spTgt spid="174"/>
                                        </p:tgtEl>
                                      </p:cBhvr>
                                    </p:animEffect>
                                  </p:childTnLst>
                                </p:cTn>
                              </p:par>
                            </p:childTnLst>
                          </p:cTn>
                        </p:par>
                        <p:par>
                          <p:cTn id="88" fill="hold">
                            <p:stCondLst>
                              <p:cond delay="4500"/>
                            </p:stCondLst>
                            <p:childTnLst>
                              <p:par>
                                <p:cTn id="89" presetID="53" presetClass="entr" presetSubtype="16" fill="hold" grpId="0" nodeType="afterEffect">
                                  <p:stCondLst>
                                    <p:cond delay="0"/>
                                  </p:stCondLst>
                                  <p:childTnLst>
                                    <p:set>
                                      <p:cBhvr>
                                        <p:cTn id="90" dur="1" fill="hold">
                                          <p:stCondLst>
                                            <p:cond delay="0"/>
                                          </p:stCondLst>
                                        </p:cTn>
                                        <p:tgtEl>
                                          <p:spTgt spid="91"/>
                                        </p:tgtEl>
                                        <p:attrNameLst>
                                          <p:attrName>style.visibility</p:attrName>
                                        </p:attrNameLst>
                                      </p:cBhvr>
                                      <p:to>
                                        <p:strVal val="visible"/>
                                      </p:to>
                                    </p:set>
                                    <p:anim calcmode="lin" valueType="num">
                                      <p:cBhvr>
                                        <p:cTn id="91" dur="500" fill="hold"/>
                                        <p:tgtEl>
                                          <p:spTgt spid="91"/>
                                        </p:tgtEl>
                                        <p:attrNameLst>
                                          <p:attrName>ppt_w</p:attrName>
                                        </p:attrNameLst>
                                      </p:cBhvr>
                                      <p:tavLst>
                                        <p:tav tm="0">
                                          <p:val>
                                            <p:fltVal val="0"/>
                                          </p:val>
                                        </p:tav>
                                        <p:tav tm="100000">
                                          <p:val>
                                            <p:strVal val="#ppt_w"/>
                                          </p:val>
                                        </p:tav>
                                      </p:tavLst>
                                    </p:anim>
                                    <p:anim calcmode="lin" valueType="num">
                                      <p:cBhvr>
                                        <p:cTn id="92" dur="500" fill="hold"/>
                                        <p:tgtEl>
                                          <p:spTgt spid="91"/>
                                        </p:tgtEl>
                                        <p:attrNameLst>
                                          <p:attrName>ppt_h</p:attrName>
                                        </p:attrNameLst>
                                      </p:cBhvr>
                                      <p:tavLst>
                                        <p:tav tm="0">
                                          <p:val>
                                            <p:fltVal val="0"/>
                                          </p:val>
                                        </p:tav>
                                        <p:tav tm="100000">
                                          <p:val>
                                            <p:strVal val="#ppt_h"/>
                                          </p:val>
                                        </p:tav>
                                      </p:tavLst>
                                    </p:anim>
                                    <p:animEffect transition="in" filter="fade">
                                      <p:cBhvr>
                                        <p:cTn id="93" dur="500"/>
                                        <p:tgtEl>
                                          <p:spTgt spid="91"/>
                                        </p:tgtEl>
                                      </p:cBhvr>
                                    </p:animEffect>
                                  </p:childTnLst>
                                </p:cTn>
                              </p:par>
                              <p:par>
                                <p:cTn id="94" presetID="22" presetClass="entr" presetSubtype="8" fill="hold" nodeType="withEffect">
                                  <p:stCondLst>
                                    <p:cond delay="0"/>
                                  </p:stCondLst>
                                  <p:childTnLst>
                                    <p:set>
                                      <p:cBhvr>
                                        <p:cTn id="95" dur="1" fill="hold">
                                          <p:stCondLst>
                                            <p:cond delay="0"/>
                                          </p:stCondLst>
                                        </p:cTn>
                                        <p:tgtEl>
                                          <p:spTgt spid="172"/>
                                        </p:tgtEl>
                                        <p:attrNameLst>
                                          <p:attrName>style.visibility</p:attrName>
                                        </p:attrNameLst>
                                      </p:cBhvr>
                                      <p:to>
                                        <p:strVal val="visible"/>
                                      </p:to>
                                    </p:set>
                                    <p:animEffect transition="in" filter="wipe(left)">
                                      <p:cBhvr>
                                        <p:cTn id="96" dur="500"/>
                                        <p:tgtEl>
                                          <p:spTgt spid="172"/>
                                        </p:tgtEl>
                                      </p:cBhvr>
                                    </p:animEffect>
                                  </p:childTnLst>
                                </p:cTn>
                              </p:par>
                            </p:childTnLst>
                          </p:cTn>
                        </p:par>
                        <p:par>
                          <p:cTn id="97" fill="hold">
                            <p:stCondLst>
                              <p:cond delay="5000"/>
                            </p:stCondLst>
                            <p:childTnLst>
                              <p:par>
                                <p:cTn id="98" presetID="10" presetClass="entr" presetSubtype="0" fill="hold" grpId="0" nodeType="afterEffect">
                                  <p:stCondLst>
                                    <p:cond delay="0"/>
                                  </p:stCondLst>
                                  <p:childTnLst>
                                    <p:set>
                                      <p:cBhvr>
                                        <p:cTn id="99" dur="1" fill="hold">
                                          <p:stCondLst>
                                            <p:cond delay="0"/>
                                          </p:stCondLst>
                                        </p:cTn>
                                        <p:tgtEl>
                                          <p:spTgt spid="153"/>
                                        </p:tgtEl>
                                        <p:attrNameLst>
                                          <p:attrName>style.visibility</p:attrName>
                                        </p:attrNameLst>
                                      </p:cBhvr>
                                      <p:to>
                                        <p:strVal val="visible"/>
                                      </p:to>
                                    </p:set>
                                    <p:animEffect transition="in" filter="fade">
                                      <p:cBhvr>
                                        <p:cTn id="100" dur="500"/>
                                        <p:tgtEl>
                                          <p:spTgt spid="153"/>
                                        </p:tgtEl>
                                      </p:cBhvr>
                                    </p:animEffect>
                                  </p:childTnLst>
                                </p:cTn>
                              </p:par>
                            </p:childTnLst>
                          </p:cTn>
                        </p:par>
                        <p:par>
                          <p:cTn id="101" fill="hold">
                            <p:stCondLst>
                              <p:cond delay="5500"/>
                            </p:stCondLst>
                            <p:childTnLst>
                              <p:par>
                                <p:cTn id="102" presetID="53" presetClass="entr" presetSubtype="16" fill="hold" grpId="0" nodeType="afterEffect">
                                  <p:stCondLst>
                                    <p:cond delay="0"/>
                                  </p:stCondLst>
                                  <p:childTnLst>
                                    <p:set>
                                      <p:cBhvr>
                                        <p:cTn id="103" dur="1" fill="hold">
                                          <p:stCondLst>
                                            <p:cond delay="0"/>
                                          </p:stCondLst>
                                        </p:cTn>
                                        <p:tgtEl>
                                          <p:spTgt spid="88"/>
                                        </p:tgtEl>
                                        <p:attrNameLst>
                                          <p:attrName>style.visibility</p:attrName>
                                        </p:attrNameLst>
                                      </p:cBhvr>
                                      <p:to>
                                        <p:strVal val="visible"/>
                                      </p:to>
                                    </p:set>
                                    <p:anim calcmode="lin" valueType="num">
                                      <p:cBhvr>
                                        <p:cTn id="104" dur="500" fill="hold"/>
                                        <p:tgtEl>
                                          <p:spTgt spid="88"/>
                                        </p:tgtEl>
                                        <p:attrNameLst>
                                          <p:attrName>ppt_w</p:attrName>
                                        </p:attrNameLst>
                                      </p:cBhvr>
                                      <p:tavLst>
                                        <p:tav tm="0">
                                          <p:val>
                                            <p:fltVal val="0"/>
                                          </p:val>
                                        </p:tav>
                                        <p:tav tm="100000">
                                          <p:val>
                                            <p:strVal val="#ppt_w"/>
                                          </p:val>
                                        </p:tav>
                                      </p:tavLst>
                                    </p:anim>
                                    <p:anim calcmode="lin" valueType="num">
                                      <p:cBhvr>
                                        <p:cTn id="105" dur="500" fill="hold"/>
                                        <p:tgtEl>
                                          <p:spTgt spid="88"/>
                                        </p:tgtEl>
                                        <p:attrNameLst>
                                          <p:attrName>ppt_h</p:attrName>
                                        </p:attrNameLst>
                                      </p:cBhvr>
                                      <p:tavLst>
                                        <p:tav tm="0">
                                          <p:val>
                                            <p:fltVal val="0"/>
                                          </p:val>
                                        </p:tav>
                                        <p:tav tm="100000">
                                          <p:val>
                                            <p:strVal val="#ppt_h"/>
                                          </p:val>
                                        </p:tav>
                                      </p:tavLst>
                                    </p:anim>
                                    <p:animEffect transition="in" filter="fade">
                                      <p:cBhvr>
                                        <p:cTn id="106" dur="500"/>
                                        <p:tgtEl>
                                          <p:spTgt spid="88"/>
                                        </p:tgtEl>
                                      </p:cBhvr>
                                    </p:animEffect>
                                  </p:childTnLst>
                                </p:cTn>
                              </p:par>
                              <p:par>
                                <p:cTn id="107" presetID="22" presetClass="entr" presetSubtype="2" fill="hold" nodeType="withEffect">
                                  <p:stCondLst>
                                    <p:cond delay="0"/>
                                  </p:stCondLst>
                                  <p:childTnLst>
                                    <p:set>
                                      <p:cBhvr>
                                        <p:cTn id="108" dur="1" fill="hold">
                                          <p:stCondLst>
                                            <p:cond delay="0"/>
                                          </p:stCondLst>
                                        </p:cTn>
                                        <p:tgtEl>
                                          <p:spTgt spid="151"/>
                                        </p:tgtEl>
                                        <p:attrNameLst>
                                          <p:attrName>style.visibility</p:attrName>
                                        </p:attrNameLst>
                                      </p:cBhvr>
                                      <p:to>
                                        <p:strVal val="visible"/>
                                      </p:to>
                                    </p:set>
                                    <p:animEffect transition="in" filter="wipe(right)">
                                      <p:cBhvr>
                                        <p:cTn id="109" dur="500"/>
                                        <p:tgtEl>
                                          <p:spTgt spid="151"/>
                                        </p:tgtEl>
                                      </p:cBhvr>
                                    </p:animEffect>
                                  </p:childTnLst>
                                </p:cTn>
                              </p:par>
                            </p:childTnLst>
                          </p:cTn>
                        </p:par>
                        <p:par>
                          <p:cTn id="110" fill="hold">
                            <p:stCondLst>
                              <p:cond delay="6000"/>
                            </p:stCondLst>
                            <p:childTnLst>
                              <p:par>
                                <p:cTn id="111" presetID="10" presetClass="entr" presetSubtype="0" fill="hold" grpId="0" nodeType="afterEffect">
                                  <p:stCondLst>
                                    <p:cond delay="0"/>
                                  </p:stCondLst>
                                  <p:childTnLst>
                                    <p:set>
                                      <p:cBhvr>
                                        <p:cTn id="112" dur="1" fill="hold">
                                          <p:stCondLst>
                                            <p:cond delay="0"/>
                                          </p:stCondLst>
                                        </p:cTn>
                                        <p:tgtEl>
                                          <p:spTgt spid="167"/>
                                        </p:tgtEl>
                                        <p:attrNameLst>
                                          <p:attrName>style.visibility</p:attrName>
                                        </p:attrNameLst>
                                      </p:cBhvr>
                                      <p:to>
                                        <p:strVal val="visible"/>
                                      </p:to>
                                    </p:set>
                                    <p:animEffect transition="in" filter="fade">
                                      <p:cBhvr>
                                        <p:cTn id="113" dur="500"/>
                                        <p:tgtEl>
                                          <p:spTgt spid="167"/>
                                        </p:tgtEl>
                                      </p:cBhvr>
                                    </p:animEffect>
                                  </p:childTnLst>
                                </p:cTn>
                              </p:par>
                            </p:childTnLst>
                          </p:cTn>
                        </p:par>
                        <p:par>
                          <p:cTn id="114" fill="hold">
                            <p:stCondLst>
                              <p:cond delay="6500"/>
                            </p:stCondLst>
                            <p:childTnLst>
                              <p:par>
                                <p:cTn id="115" presetID="53" presetClass="entr" presetSubtype="16" fill="hold" grpId="0" nodeType="afterEffect">
                                  <p:stCondLst>
                                    <p:cond delay="0"/>
                                  </p:stCondLst>
                                  <p:childTnLst>
                                    <p:set>
                                      <p:cBhvr>
                                        <p:cTn id="116" dur="1" fill="hold">
                                          <p:stCondLst>
                                            <p:cond delay="0"/>
                                          </p:stCondLst>
                                        </p:cTn>
                                        <p:tgtEl>
                                          <p:spTgt spid="92"/>
                                        </p:tgtEl>
                                        <p:attrNameLst>
                                          <p:attrName>style.visibility</p:attrName>
                                        </p:attrNameLst>
                                      </p:cBhvr>
                                      <p:to>
                                        <p:strVal val="visible"/>
                                      </p:to>
                                    </p:set>
                                    <p:anim calcmode="lin" valueType="num">
                                      <p:cBhvr>
                                        <p:cTn id="117" dur="500" fill="hold"/>
                                        <p:tgtEl>
                                          <p:spTgt spid="92"/>
                                        </p:tgtEl>
                                        <p:attrNameLst>
                                          <p:attrName>ppt_w</p:attrName>
                                        </p:attrNameLst>
                                      </p:cBhvr>
                                      <p:tavLst>
                                        <p:tav tm="0">
                                          <p:val>
                                            <p:fltVal val="0"/>
                                          </p:val>
                                        </p:tav>
                                        <p:tav tm="100000">
                                          <p:val>
                                            <p:strVal val="#ppt_w"/>
                                          </p:val>
                                        </p:tav>
                                      </p:tavLst>
                                    </p:anim>
                                    <p:anim calcmode="lin" valueType="num">
                                      <p:cBhvr>
                                        <p:cTn id="118" dur="500" fill="hold"/>
                                        <p:tgtEl>
                                          <p:spTgt spid="92"/>
                                        </p:tgtEl>
                                        <p:attrNameLst>
                                          <p:attrName>ppt_h</p:attrName>
                                        </p:attrNameLst>
                                      </p:cBhvr>
                                      <p:tavLst>
                                        <p:tav tm="0">
                                          <p:val>
                                            <p:fltVal val="0"/>
                                          </p:val>
                                        </p:tav>
                                        <p:tav tm="100000">
                                          <p:val>
                                            <p:strVal val="#ppt_h"/>
                                          </p:val>
                                        </p:tav>
                                      </p:tavLst>
                                    </p:anim>
                                    <p:animEffect transition="in" filter="fade">
                                      <p:cBhvr>
                                        <p:cTn id="119" dur="500"/>
                                        <p:tgtEl>
                                          <p:spTgt spid="92"/>
                                        </p:tgtEl>
                                      </p:cBhvr>
                                    </p:animEffect>
                                  </p:childTnLst>
                                </p:cTn>
                              </p:par>
                              <p:par>
                                <p:cTn id="120" presetID="22" presetClass="entr" presetSubtype="8" fill="hold" nodeType="withEffect">
                                  <p:stCondLst>
                                    <p:cond delay="0"/>
                                  </p:stCondLst>
                                  <p:childTnLst>
                                    <p:set>
                                      <p:cBhvr>
                                        <p:cTn id="121" dur="1" fill="hold">
                                          <p:stCondLst>
                                            <p:cond delay="0"/>
                                          </p:stCondLst>
                                        </p:cTn>
                                        <p:tgtEl>
                                          <p:spTgt spid="165"/>
                                        </p:tgtEl>
                                        <p:attrNameLst>
                                          <p:attrName>style.visibility</p:attrName>
                                        </p:attrNameLst>
                                      </p:cBhvr>
                                      <p:to>
                                        <p:strVal val="visible"/>
                                      </p:to>
                                    </p:set>
                                    <p:animEffect transition="in" filter="wipe(left)">
                                      <p:cBhvr>
                                        <p:cTn id="122" dur="500"/>
                                        <p:tgtEl>
                                          <p:spTgt spid="165"/>
                                        </p:tgtEl>
                                      </p:cBhvr>
                                    </p:animEffect>
                                  </p:childTnLst>
                                </p:cTn>
                              </p:par>
                            </p:childTnLst>
                          </p:cTn>
                        </p:par>
                        <p:par>
                          <p:cTn id="123" fill="hold">
                            <p:stCondLst>
                              <p:cond delay="7000"/>
                            </p:stCondLst>
                            <p:childTnLst>
                              <p:par>
                                <p:cTn id="124" presetID="10" presetClass="entr" presetSubtype="0" fill="hold" grpId="0" nodeType="afterEffect">
                                  <p:stCondLst>
                                    <p:cond delay="0"/>
                                  </p:stCondLst>
                                  <p:childTnLst>
                                    <p:set>
                                      <p:cBhvr>
                                        <p:cTn id="125" dur="1" fill="hold">
                                          <p:stCondLst>
                                            <p:cond delay="0"/>
                                          </p:stCondLst>
                                        </p:cTn>
                                        <p:tgtEl>
                                          <p:spTgt spid="160"/>
                                        </p:tgtEl>
                                        <p:attrNameLst>
                                          <p:attrName>style.visibility</p:attrName>
                                        </p:attrNameLst>
                                      </p:cBhvr>
                                      <p:to>
                                        <p:strVal val="visible"/>
                                      </p:to>
                                    </p:set>
                                    <p:animEffect transition="in" filter="fade">
                                      <p:cBhvr>
                                        <p:cTn id="126" dur="500"/>
                                        <p:tgtEl>
                                          <p:spTgt spid="160"/>
                                        </p:tgtEl>
                                      </p:cBhvr>
                                    </p:animEffect>
                                  </p:childTnLst>
                                </p:cTn>
                              </p:par>
                            </p:childTnLst>
                          </p:cTn>
                        </p:par>
                        <p:par>
                          <p:cTn id="127" fill="hold">
                            <p:stCondLst>
                              <p:cond delay="7500"/>
                            </p:stCondLst>
                            <p:childTnLst>
                              <p:par>
                                <p:cTn id="128" presetID="53" presetClass="entr" presetSubtype="16" fill="hold" grpId="0" nodeType="afterEffect">
                                  <p:stCondLst>
                                    <p:cond delay="0"/>
                                  </p:stCondLst>
                                  <p:childTnLst>
                                    <p:set>
                                      <p:cBhvr>
                                        <p:cTn id="129" dur="1" fill="hold">
                                          <p:stCondLst>
                                            <p:cond delay="0"/>
                                          </p:stCondLst>
                                        </p:cTn>
                                        <p:tgtEl>
                                          <p:spTgt spid="89"/>
                                        </p:tgtEl>
                                        <p:attrNameLst>
                                          <p:attrName>style.visibility</p:attrName>
                                        </p:attrNameLst>
                                      </p:cBhvr>
                                      <p:to>
                                        <p:strVal val="visible"/>
                                      </p:to>
                                    </p:set>
                                    <p:anim calcmode="lin" valueType="num">
                                      <p:cBhvr>
                                        <p:cTn id="130" dur="500" fill="hold"/>
                                        <p:tgtEl>
                                          <p:spTgt spid="89"/>
                                        </p:tgtEl>
                                        <p:attrNameLst>
                                          <p:attrName>ppt_w</p:attrName>
                                        </p:attrNameLst>
                                      </p:cBhvr>
                                      <p:tavLst>
                                        <p:tav tm="0">
                                          <p:val>
                                            <p:fltVal val="0"/>
                                          </p:val>
                                        </p:tav>
                                        <p:tav tm="100000">
                                          <p:val>
                                            <p:strVal val="#ppt_w"/>
                                          </p:val>
                                        </p:tav>
                                      </p:tavLst>
                                    </p:anim>
                                    <p:anim calcmode="lin" valueType="num">
                                      <p:cBhvr>
                                        <p:cTn id="131" dur="500" fill="hold"/>
                                        <p:tgtEl>
                                          <p:spTgt spid="89"/>
                                        </p:tgtEl>
                                        <p:attrNameLst>
                                          <p:attrName>ppt_h</p:attrName>
                                        </p:attrNameLst>
                                      </p:cBhvr>
                                      <p:tavLst>
                                        <p:tav tm="0">
                                          <p:val>
                                            <p:fltVal val="0"/>
                                          </p:val>
                                        </p:tav>
                                        <p:tav tm="100000">
                                          <p:val>
                                            <p:strVal val="#ppt_h"/>
                                          </p:val>
                                        </p:tav>
                                      </p:tavLst>
                                    </p:anim>
                                    <p:animEffect transition="in" filter="fade">
                                      <p:cBhvr>
                                        <p:cTn id="132" dur="500"/>
                                        <p:tgtEl>
                                          <p:spTgt spid="89"/>
                                        </p:tgtEl>
                                      </p:cBhvr>
                                    </p:animEffect>
                                  </p:childTnLst>
                                </p:cTn>
                              </p:par>
                              <p:par>
                                <p:cTn id="133" presetID="22" presetClass="entr" presetSubtype="2" fill="hold" nodeType="withEffect">
                                  <p:stCondLst>
                                    <p:cond delay="0"/>
                                  </p:stCondLst>
                                  <p:childTnLst>
                                    <p:set>
                                      <p:cBhvr>
                                        <p:cTn id="134" dur="1" fill="hold">
                                          <p:stCondLst>
                                            <p:cond delay="0"/>
                                          </p:stCondLst>
                                        </p:cTn>
                                        <p:tgtEl>
                                          <p:spTgt spid="158"/>
                                        </p:tgtEl>
                                        <p:attrNameLst>
                                          <p:attrName>style.visibility</p:attrName>
                                        </p:attrNameLst>
                                      </p:cBhvr>
                                      <p:to>
                                        <p:strVal val="visible"/>
                                      </p:to>
                                    </p:set>
                                    <p:animEffect transition="in" filter="wipe(right)">
                                      <p:cBhvr>
                                        <p:cTn id="135" dur="500"/>
                                        <p:tgtEl>
                                          <p:spTgt spid="1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 grpId="0" animBg="1"/>
      <p:bldP spid="146" grpId="0" animBg="1"/>
      <p:bldP spid="153" grpId="0" animBg="1"/>
      <p:bldP spid="160" grpId="0" animBg="1"/>
      <p:bldP spid="167" grpId="0" animBg="1"/>
      <p:bldP spid="174" grpId="0" animBg="1"/>
      <p:bldP spid="87" grpId="0" animBg="1"/>
      <p:bldP spid="88" grpId="0" animBg="1"/>
      <p:bldP spid="89" grpId="0" animBg="1"/>
      <p:bldP spid="90" grpId="0" animBg="1"/>
      <p:bldP spid="91" grpId="0" animBg="1"/>
      <p:bldP spid="9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hidden="1"/>
          <p:cNvSpPr>
            <a:spLocks noGrp="1"/>
          </p:cNvSpPr>
          <p:nvPr>
            <p:ph type="dt" sz="half" idx="4294967295"/>
          </p:nvPr>
        </p:nvSpPr>
        <p:spPr>
          <a:xfrm>
            <a:off x="838200" y="6356350"/>
            <a:ext cx="2743200" cy="365125"/>
          </a:xfrm>
        </p:spPr>
        <p:txBody>
          <a:bodyPr/>
          <a:lstStyle/>
          <a:p>
            <a:pPr algn="ctr"/>
            <a:fld id="{A4C31500-2C4A-414D-B895-93821D8567B6}" type="datetime2">
              <a:rPr lang="en-US" smtClean="0">
                <a:cs typeface="+mn-ea"/>
                <a:sym typeface="+mn-lt"/>
              </a:rPr>
              <a:t>Sunday, March 27, 2022</a:t>
            </a:fld>
            <a:endParaRPr lang="id-ID" dirty="0">
              <a:cs typeface="+mn-ea"/>
              <a:sym typeface="+mn-lt"/>
            </a:endParaRPr>
          </a:p>
        </p:txBody>
      </p:sp>
      <p:grpSp>
        <p:nvGrpSpPr>
          <p:cNvPr id="69" name="Group 68"/>
          <p:cNvGrpSpPr/>
          <p:nvPr/>
        </p:nvGrpSpPr>
        <p:grpSpPr>
          <a:xfrm>
            <a:off x="3101806" y="4398542"/>
            <a:ext cx="1151091" cy="2459459"/>
            <a:chOff x="2103734" y="-2163630"/>
            <a:chExt cx="1534788" cy="3279279"/>
          </a:xfrm>
        </p:grpSpPr>
        <p:sp>
          <p:nvSpPr>
            <p:cNvPr id="19" name="Rectangle 25"/>
            <p:cNvSpPr>
              <a:spLocks noChangeArrowheads="1"/>
            </p:cNvSpPr>
            <p:nvPr/>
          </p:nvSpPr>
          <p:spPr bwMode="auto">
            <a:xfrm>
              <a:off x="2103734" y="-1125791"/>
              <a:ext cx="1534788" cy="2241440"/>
            </a:xfrm>
            <a:prstGeom prst="rect">
              <a:avLst/>
            </a:prstGeom>
            <a:solidFill>
              <a:schemeClr val="accent1"/>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nvGrpSpPr>
            <p:cNvPr id="64" name="Group 63"/>
            <p:cNvGrpSpPr/>
            <p:nvPr/>
          </p:nvGrpSpPr>
          <p:grpSpPr>
            <a:xfrm>
              <a:off x="2103734" y="-2163630"/>
              <a:ext cx="1534788" cy="1037838"/>
              <a:chOff x="2103734" y="-2163630"/>
              <a:chExt cx="1534788" cy="1037838"/>
            </a:xfrm>
          </p:grpSpPr>
          <p:sp>
            <p:nvSpPr>
              <p:cNvPr id="20" name="Freeform 26"/>
              <p:cNvSpPr>
                <a:spLocks/>
              </p:cNvSpPr>
              <p:nvPr/>
            </p:nvSpPr>
            <p:spPr bwMode="auto">
              <a:xfrm>
                <a:off x="2103734" y="-2163630"/>
                <a:ext cx="1534788" cy="1037838"/>
              </a:xfrm>
              <a:custGeom>
                <a:avLst/>
                <a:gdLst>
                  <a:gd name="T0" fmla="*/ 1013 w 1013"/>
                  <a:gd name="T1" fmla="*/ 685 h 685"/>
                  <a:gd name="T2" fmla="*/ 508 w 1013"/>
                  <a:gd name="T3" fmla="*/ 0 h 685"/>
                  <a:gd name="T4" fmla="*/ 0 w 1013"/>
                  <a:gd name="T5" fmla="*/ 685 h 685"/>
                  <a:gd name="T6" fmla="*/ 1013 w 1013"/>
                  <a:gd name="T7" fmla="*/ 685 h 685"/>
                </a:gdLst>
                <a:ahLst/>
                <a:cxnLst>
                  <a:cxn ang="0">
                    <a:pos x="T0" y="T1"/>
                  </a:cxn>
                  <a:cxn ang="0">
                    <a:pos x="T2" y="T3"/>
                  </a:cxn>
                  <a:cxn ang="0">
                    <a:pos x="T4" y="T5"/>
                  </a:cxn>
                  <a:cxn ang="0">
                    <a:pos x="T6" y="T7"/>
                  </a:cxn>
                </a:cxnLst>
                <a:rect l="0" t="0" r="r" b="b"/>
                <a:pathLst>
                  <a:path w="1013" h="685">
                    <a:moveTo>
                      <a:pt x="1013" y="685"/>
                    </a:moveTo>
                    <a:lnTo>
                      <a:pt x="508" y="0"/>
                    </a:lnTo>
                    <a:lnTo>
                      <a:pt x="0" y="685"/>
                    </a:lnTo>
                    <a:lnTo>
                      <a:pt x="1013" y="685"/>
                    </a:lnTo>
                    <a:close/>
                  </a:path>
                </a:pathLst>
              </a:custGeom>
              <a:solidFill>
                <a:schemeClr val="bg1">
                  <a:lumMod val="7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21" name="Freeform 27"/>
              <p:cNvSpPr>
                <a:spLocks/>
              </p:cNvSpPr>
              <p:nvPr/>
            </p:nvSpPr>
            <p:spPr bwMode="auto">
              <a:xfrm>
                <a:off x="2867340" y="-2163630"/>
                <a:ext cx="428771" cy="1037838"/>
              </a:xfrm>
              <a:custGeom>
                <a:avLst/>
                <a:gdLst>
                  <a:gd name="T0" fmla="*/ 283 w 283"/>
                  <a:gd name="T1" fmla="*/ 685 h 685"/>
                  <a:gd name="T2" fmla="*/ 4 w 283"/>
                  <a:gd name="T3" fmla="*/ 0 h 685"/>
                  <a:gd name="T4" fmla="*/ 4 w 283"/>
                  <a:gd name="T5" fmla="*/ 0 h 685"/>
                  <a:gd name="T6" fmla="*/ 0 w 283"/>
                  <a:gd name="T7" fmla="*/ 685 h 685"/>
                  <a:gd name="T8" fmla="*/ 283 w 283"/>
                  <a:gd name="T9" fmla="*/ 685 h 685"/>
                </a:gdLst>
                <a:ahLst/>
                <a:cxnLst>
                  <a:cxn ang="0">
                    <a:pos x="T0" y="T1"/>
                  </a:cxn>
                  <a:cxn ang="0">
                    <a:pos x="T2" y="T3"/>
                  </a:cxn>
                  <a:cxn ang="0">
                    <a:pos x="T4" y="T5"/>
                  </a:cxn>
                  <a:cxn ang="0">
                    <a:pos x="T6" y="T7"/>
                  </a:cxn>
                  <a:cxn ang="0">
                    <a:pos x="T8" y="T9"/>
                  </a:cxn>
                </a:cxnLst>
                <a:rect l="0" t="0" r="r" b="b"/>
                <a:pathLst>
                  <a:path w="283" h="685">
                    <a:moveTo>
                      <a:pt x="283" y="685"/>
                    </a:moveTo>
                    <a:lnTo>
                      <a:pt x="4" y="0"/>
                    </a:lnTo>
                    <a:lnTo>
                      <a:pt x="4" y="0"/>
                    </a:lnTo>
                    <a:lnTo>
                      <a:pt x="0" y="685"/>
                    </a:lnTo>
                    <a:lnTo>
                      <a:pt x="283" y="685"/>
                    </a:lnTo>
                    <a:close/>
                  </a:path>
                </a:pathLst>
              </a:custGeom>
              <a:solidFill>
                <a:schemeClr val="bg1">
                  <a:lumMod val="8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22" name="Freeform 28"/>
              <p:cNvSpPr>
                <a:spLocks/>
              </p:cNvSpPr>
              <p:nvPr/>
            </p:nvSpPr>
            <p:spPr bwMode="auto">
              <a:xfrm>
                <a:off x="2446145" y="-2163630"/>
                <a:ext cx="427256" cy="1037838"/>
              </a:xfrm>
              <a:custGeom>
                <a:avLst/>
                <a:gdLst>
                  <a:gd name="T0" fmla="*/ 278 w 282"/>
                  <a:gd name="T1" fmla="*/ 685 h 685"/>
                  <a:gd name="T2" fmla="*/ 282 w 282"/>
                  <a:gd name="T3" fmla="*/ 0 h 685"/>
                  <a:gd name="T4" fmla="*/ 280 w 282"/>
                  <a:gd name="T5" fmla="*/ 2 h 685"/>
                  <a:gd name="T6" fmla="*/ 0 w 282"/>
                  <a:gd name="T7" fmla="*/ 685 h 685"/>
                  <a:gd name="T8" fmla="*/ 278 w 282"/>
                  <a:gd name="T9" fmla="*/ 685 h 685"/>
                </a:gdLst>
                <a:ahLst/>
                <a:cxnLst>
                  <a:cxn ang="0">
                    <a:pos x="T0" y="T1"/>
                  </a:cxn>
                  <a:cxn ang="0">
                    <a:pos x="T2" y="T3"/>
                  </a:cxn>
                  <a:cxn ang="0">
                    <a:pos x="T4" y="T5"/>
                  </a:cxn>
                  <a:cxn ang="0">
                    <a:pos x="T6" y="T7"/>
                  </a:cxn>
                  <a:cxn ang="0">
                    <a:pos x="T8" y="T9"/>
                  </a:cxn>
                </a:cxnLst>
                <a:rect l="0" t="0" r="r" b="b"/>
                <a:pathLst>
                  <a:path w="282" h="685">
                    <a:moveTo>
                      <a:pt x="278" y="685"/>
                    </a:moveTo>
                    <a:lnTo>
                      <a:pt x="282" y="0"/>
                    </a:lnTo>
                    <a:lnTo>
                      <a:pt x="280" y="2"/>
                    </a:lnTo>
                    <a:lnTo>
                      <a:pt x="0" y="685"/>
                    </a:lnTo>
                    <a:lnTo>
                      <a:pt x="278" y="685"/>
                    </a:lnTo>
                    <a:close/>
                  </a:path>
                </a:pathLst>
              </a:custGeom>
              <a:solidFill>
                <a:schemeClr val="bg1">
                  <a:lumMod val="9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23" name="Freeform 29"/>
              <p:cNvSpPr>
                <a:spLocks/>
              </p:cNvSpPr>
              <p:nvPr/>
            </p:nvSpPr>
            <p:spPr bwMode="auto">
              <a:xfrm>
                <a:off x="2653712" y="-2163630"/>
                <a:ext cx="436346" cy="293928"/>
              </a:xfrm>
              <a:custGeom>
                <a:avLst/>
                <a:gdLst>
                  <a:gd name="T0" fmla="*/ 0 w 288"/>
                  <a:gd name="T1" fmla="*/ 194 h 194"/>
                  <a:gd name="T2" fmla="*/ 145 w 288"/>
                  <a:gd name="T3" fmla="*/ 0 h 194"/>
                  <a:gd name="T4" fmla="*/ 288 w 288"/>
                  <a:gd name="T5" fmla="*/ 194 h 194"/>
                  <a:gd name="T6" fmla="*/ 0 w 288"/>
                  <a:gd name="T7" fmla="*/ 194 h 194"/>
                </a:gdLst>
                <a:ahLst/>
                <a:cxnLst>
                  <a:cxn ang="0">
                    <a:pos x="T0" y="T1"/>
                  </a:cxn>
                  <a:cxn ang="0">
                    <a:pos x="T2" y="T3"/>
                  </a:cxn>
                  <a:cxn ang="0">
                    <a:pos x="T4" y="T5"/>
                  </a:cxn>
                  <a:cxn ang="0">
                    <a:pos x="T6" y="T7"/>
                  </a:cxn>
                </a:cxnLst>
                <a:rect l="0" t="0" r="r" b="b"/>
                <a:pathLst>
                  <a:path w="288" h="194">
                    <a:moveTo>
                      <a:pt x="0" y="194"/>
                    </a:moveTo>
                    <a:lnTo>
                      <a:pt x="145" y="0"/>
                    </a:lnTo>
                    <a:lnTo>
                      <a:pt x="288" y="194"/>
                    </a:lnTo>
                    <a:lnTo>
                      <a:pt x="0" y="194"/>
                    </a:lnTo>
                    <a:close/>
                  </a:path>
                </a:pathLst>
              </a:custGeom>
              <a:solidFill>
                <a:schemeClr val="tx1"/>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24" name="Freeform 30"/>
              <p:cNvSpPr>
                <a:spLocks/>
              </p:cNvSpPr>
              <p:nvPr/>
            </p:nvSpPr>
            <p:spPr bwMode="auto">
              <a:xfrm>
                <a:off x="2750678" y="-2163630"/>
                <a:ext cx="242415" cy="293928"/>
              </a:xfrm>
              <a:custGeom>
                <a:avLst/>
                <a:gdLst>
                  <a:gd name="T0" fmla="*/ 160 w 160"/>
                  <a:gd name="T1" fmla="*/ 194 h 194"/>
                  <a:gd name="T2" fmla="*/ 0 w 160"/>
                  <a:gd name="T3" fmla="*/ 194 h 194"/>
                  <a:gd name="T4" fmla="*/ 79 w 160"/>
                  <a:gd name="T5" fmla="*/ 2 h 194"/>
                  <a:gd name="T6" fmla="*/ 79 w 160"/>
                  <a:gd name="T7" fmla="*/ 0 h 194"/>
                  <a:gd name="T8" fmla="*/ 81 w 160"/>
                  <a:gd name="T9" fmla="*/ 0 h 194"/>
                  <a:gd name="T10" fmla="*/ 160 w 160"/>
                  <a:gd name="T11" fmla="*/ 194 h 194"/>
                </a:gdLst>
                <a:ahLst/>
                <a:cxnLst>
                  <a:cxn ang="0">
                    <a:pos x="T0" y="T1"/>
                  </a:cxn>
                  <a:cxn ang="0">
                    <a:pos x="T2" y="T3"/>
                  </a:cxn>
                  <a:cxn ang="0">
                    <a:pos x="T4" y="T5"/>
                  </a:cxn>
                  <a:cxn ang="0">
                    <a:pos x="T6" y="T7"/>
                  </a:cxn>
                  <a:cxn ang="0">
                    <a:pos x="T8" y="T9"/>
                  </a:cxn>
                  <a:cxn ang="0">
                    <a:pos x="T10" y="T11"/>
                  </a:cxn>
                </a:cxnLst>
                <a:rect l="0" t="0" r="r" b="b"/>
                <a:pathLst>
                  <a:path w="160" h="194">
                    <a:moveTo>
                      <a:pt x="160" y="194"/>
                    </a:moveTo>
                    <a:lnTo>
                      <a:pt x="0" y="194"/>
                    </a:lnTo>
                    <a:lnTo>
                      <a:pt x="79" y="2"/>
                    </a:lnTo>
                    <a:lnTo>
                      <a:pt x="79" y="0"/>
                    </a:lnTo>
                    <a:lnTo>
                      <a:pt x="81" y="0"/>
                    </a:lnTo>
                    <a:lnTo>
                      <a:pt x="160" y="194"/>
                    </a:lnTo>
                    <a:close/>
                  </a:path>
                </a:pathLst>
              </a:custGeom>
              <a:solidFill>
                <a:schemeClr val="tx1">
                  <a:lumMod val="75000"/>
                  <a:lumOff val="2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25" name="Freeform 31"/>
              <p:cNvSpPr>
                <a:spLocks/>
              </p:cNvSpPr>
              <p:nvPr/>
            </p:nvSpPr>
            <p:spPr bwMode="auto">
              <a:xfrm>
                <a:off x="2750678" y="-2163630"/>
                <a:ext cx="122722" cy="293928"/>
              </a:xfrm>
              <a:custGeom>
                <a:avLst/>
                <a:gdLst>
                  <a:gd name="T0" fmla="*/ 79 w 81"/>
                  <a:gd name="T1" fmla="*/ 194 h 194"/>
                  <a:gd name="T2" fmla="*/ 0 w 81"/>
                  <a:gd name="T3" fmla="*/ 194 h 194"/>
                  <a:gd name="T4" fmla="*/ 79 w 81"/>
                  <a:gd name="T5" fmla="*/ 2 h 194"/>
                  <a:gd name="T6" fmla="*/ 79 w 81"/>
                  <a:gd name="T7" fmla="*/ 0 h 194"/>
                  <a:gd name="T8" fmla="*/ 81 w 81"/>
                  <a:gd name="T9" fmla="*/ 0 h 194"/>
                  <a:gd name="T10" fmla="*/ 79 w 81"/>
                  <a:gd name="T11" fmla="*/ 194 h 194"/>
                </a:gdLst>
                <a:ahLst/>
                <a:cxnLst>
                  <a:cxn ang="0">
                    <a:pos x="T0" y="T1"/>
                  </a:cxn>
                  <a:cxn ang="0">
                    <a:pos x="T2" y="T3"/>
                  </a:cxn>
                  <a:cxn ang="0">
                    <a:pos x="T4" y="T5"/>
                  </a:cxn>
                  <a:cxn ang="0">
                    <a:pos x="T6" y="T7"/>
                  </a:cxn>
                  <a:cxn ang="0">
                    <a:pos x="T8" y="T9"/>
                  </a:cxn>
                  <a:cxn ang="0">
                    <a:pos x="T10" y="T11"/>
                  </a:cxn>
                </a:cxnLst>
                <a:rect l="0" t="0" r="r" b="b"/>
                <a:pathLst>
                  <a:path w="81" h="194">
                    <a:moveTo>
                      <a:pt x="79" y="194"/>
                    </a:moveTo>
                    <a:lnTo>
                      <a:pt x="0" y="194"/>
                    </a:lnTo>
                    <a:lnTo>
                      <a:pt x="79" y="2"/>
                    </a:lnTo>
                    <a:lnTo>
                      <a:pt x="79" y="0"/>
                    </a:lnTo>
                    <a:lnTo>
                      <a:pt x="81" y="0"/>
                    </a:lnTo>
                    <a:lnTo>
                      <a:pt x="79" y="194"/>
                    </a:lnTo>
                    <a:close/>
                  </a:path>
                </a:pathLst>
              </a:custGeom>
              <a:solidFill>
                <a:schemeClr val="tx1">
                  <a:lumMod val="50000"/>
                  <a:lumOff val="50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grpSp>
        <p:nvGrpSpPr>
          <p:cNvPr id="68" name="Group 67"/>
          <p:cNvGrpSpPr/>
          <p:nvPr/>
        </p:nvGrpSpPr>
        <p:grpSpPr>
          <a:xfrm>
            <a:off x="4252902" y="4398542"/>
            <a:ext cx="1229497" cy="2459459"/>
            <a:chOff x="3638522" y="-2163630"/>
            <a:chExt cx="1639329" cy="3279279"/>
          </a:xfrm>
        </p:grpSpPr>
        <p:sp>
          <p:nvSpPr>
            <p:cNvPr id="26" name="Rectangle 32"/>
            <p:cNvSpPr>
              <a:spLocks noChangeArrowheads="1"/>
            </p:cNvSpPr>
            <p:nvPr/>
          </p:nvSpPr>
          <p:spPr bwMode="auto">
            <a:xfrm>
              <a:off x="3638522" y="-1125791"/>
              <a:ext cx="1639329" cy="2241440"/>
            </a:xfrm>
            <a:prstGeom prst="rect">
              <a:avLst/>
            </a:prstGeom>
            <a:solidFill>
              <a:schemeClr val="accent2"/>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nvGrpSpPr>
            <p:cNvPr id="63" name="Group 62"/>
            <p:cNvGrpSpPr/>
            <p:nvPr/>
          </p:nvGrpSpPr>
          <p:grpSpPr>
            <a:xfrm>
              <a:off x="3638522" y="-2163630"/>
              <a:ext cx="1639329" cy="1037838"/>
              <a:chOff x="3638522" y="-2163630"/>
              <a:chExt cx="1639329" cy="1037838"/>
            </a:xfrm>
          </p:grpSpPr>
          <p:sp>
            <p:nvSpPr>
              <p:cNvPr id="27" name="Freeform 33"/>
              <p:cNvSpPr>
                <a:spLocks/>
              </p:cNvSpPr>
              <p:nvPr/>
            </p:nvSpPr>
            <p:spPr bwMode="auto">
              <a:xfrm>
                <a:off x="3638522" y="-2163630"/>
                <a:ext cx="1639329" cy="1037838"/>
              </a:xfrm>
              <a:custGeom>
                <a:avLst/>
                <a:gdLst>
                  <a:gd name="T0" fmla="*/ 1082 w 1082"/>
                  <a:gd name="T1" fmla="*/ 685 h 685"/>
                  <a:gd name="T2" fmla="*/ 542 w 1082"/>
                  <a:gd name="T3" fmla="*/ 0 h 685"/>
                  <a:gd name="T4" fmla="*/ 0 w 1082"/>
                  <a:gd name="T5" fmla="*/ 685 h 685"/>
                  <a:gd name="T6" fmla="*/ 1082 w 1082"/>
                  <a:gd name="T7" fmla="*/ 685 h 685"/>
                </a:gdLst>
                <a:ahLst/>
                <a:cxnLst>
                  <a:cxn ang="0">
                    <a:pos x="T0" y="T1"/>
                  </a:cxn>
                  <a:cxn ang="0">
                    <a:pos x="T2" y="T3"/>
                  </a:cxn>
                  <a:cxn ang="0">
                    <a:pos x="T4" y="T5"/>
                  </a:cxn>
                  <a:cxn ang="0">
                    <a:pos x="T6" y="T7"/>
                  </a:cxn>
                </a:cxnLst>
                <a:rect l="0" t="0" r="r" b="b"/>
                <a:pathLst>
                  <a:path w="1082" h="685">
                    <a:moveTo>
                      <a:pt x="1082" y="685"/>
                    </a:moveTo>
                    <a:lnTo>
                      <a:pt x="542" y="0"/>
                    </a:lnTo>
                    <a:lnTo>
                      <a:pt x="0" y="685"/>
                    </a:lnTo>
                    <a:lnTo>
                      <a:pt x="1082" y="685"/>
                    </a:lnTo>
                    <a:close/>
                  </a:path>
                </a:pathLst>
              </a:custGeom>
              <a:solidFill>
                <a:schemeClr val="bg1">
                  <a:lumMod val="7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28" name="Freeform 34"/>
              <p:cNvSpPr>
                <a:spLocks/>
              </p:cNvSpPr>
              <p:nvPr/>
            </p:nvSpPr>
            <p:spPr bwMode="auto">
              <a:xfrm>
                <a:off x="4453641" y="-2163630"/>
                <a:ext cx="459073" cy="1037838"/>
              </a:xfrm>
              <a:custGeom>
                <a:avLst/>
                <a:gdLst>
                  <a:gd name="T0" fmla="*/ 303 w 303"/>
                  <a:gd name="T1" fmla="*/ 685 h 685"/>
                  <a:gd name="T2" fmla="*/ 2 w 303"/>
                  <a:gd name="T3" fmla="*/ 0 h 685"/>
                  <a:gd name="T4" fmla="*/ 2 w 303"/>
                  <a:gd name="T5" fmla="*/ 0 h 685"/>
                  <a:gd name="T6" fmla="*/ 0 w 303"/>
                  <a:gd name="T7" fmla="*/ 685 h 685"/>
                  <a:gd name="T8" fmla="*/ 303 w 303"/>
                  <a:gd name="T9" fmla="*/ 685 h 685"/>
                </a:gdLst>
                <a:ahLst/>
                <a:cxnLst>
                  <a:cxn ang="0">
                    <a:pos x="T0" y="T1"/>
                  </a:cxn>
                  <a:cxn ang="0">
                    <a:pos x="T2" y="T3"/>
                  </a:cxn>
                  <a:cxn ang="0">
                    <a:pos x="T4" y="T5"/>
                  </a:cxn>
                  <a:cxn ang="0">
                    <a:pos x="T6" y="T7"/>
                  </a:cxn>
                  <a:cxn ang="0">
                    <a:pos x="T8" y="T9"/>
                  </a:cxn>
                </a:cxnLst>
                <a:rect l="0" t="0" r="r" b="b"/>
                <a:pathLst>
                  <a:path w="303" h="685">
                    <a:moveTo>
                      <a:pt x="303" y="685"/>
                    </a:moveTo>
                    <a:lnTo>
                      <a:pt x="2" y="0"/>
                    </a:lnTo>
                    <a:lnTo>
                      <a:pt x="2" y="0"/>
                    </a:lnTo>
                    <a:lnTo>
                      <a:pt x="0" y="685"/>
                    </a:lnTo>
                    <a:lnTo>
                      <a:pt x="303" y="685"/>
                    </a:lnTo>
                    <a:close/>
                  </a:path>
                </a:pathLst>
              </a:custGeom>
              <a:solidFill>
                <a:schemeClr val="bg1">
                  <a:lumMod val="8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29" name="Freeform 35"/>
              <p:cNvSpPr>
                <a:spLocks/>
              </p:cNvSpPr>
              <p:nvPr/>
            </p:nvSpPr>
            <p:spPr bwMode="auto">
              <a:xfrm>
                <a:off x="4005174" y="-2163630"/>
                <a:ext cx="451497" cy="1037838"/>
              </a:xfrm>
              <a:custGeom>
                <a:avLst/>
                <a:gdLst>
                  <a:gd name="T0" fmla="*/ 296 w 298"/>
                  <a:gd name="T1" fmla="*/ 685 h 685"/>
                  <a:gd name="T2" fmla="*/ 298 w 298"/>
                  <a:gd name="T3" fmla="*/ 0 h 685"/>
                  <a:gd name="T4" fmla="*/ 298 w 298"/>
                  <a:gd name="T5" fmla="*/ 2 h 685"/>
                  <a:gd name="T6" fmla="*/ 0 w 298"/>
                  <a:gd name="T7" fmla="*/ 685 h 685"/>
                  <a:gd name="T8" fmla="*/ 296 w 298"/>
                  <a:gd name="T9" fmla="*/ 685 h 685"/>
                </a:gdLst>
                <a:ahLst/>
                <a:cxnLst>
                  <a:cxn ang="0">
                    <a:pos x="T0" y="T1"/>
                  </a:cxn>
                  <a:cxn ang="0">
                    <a:pos x="T2" y="T3"/>
                  </a:cxn>
                  <a:cxn ang="0">
                    <a:pos x="T4" y="T5"/>
                  </a:cxn>
                  <a:cxn ang="0">
                    <a:pos x="T6" y="T7"/>
                  </a:cxn>
                  <a:cxn ang="0">
                    <a:pos x="T8" y="T9"/>
                  </a:cxn>
                </a:cxnLst>
                <a:rect l="0" t="0" r="r" b="b"/>
                <a:pathLst>
                  <a:path w="298" h="685">
                    <a:moveTo>
                      <a:pt x="296" y="685"/>
                    </a:moveTo>
                    <a:lnTo>
                      <a:pt x="298" y="0"/>
                    </a:lnTo>
                    <a:lnTo>
                      <a:pt x="298" y="2"/>
                    </a:lnTo>
                    <a:lnTo>
                      <a:pt x="0" y="685"/>
                    </a:lnTo>
                    <a:lnTo>
                      <a:pt x="296" y="685"/>
                    </a:lnTo>
                    <a:close/>
                  </a:path>
                </a:pathLst>
              </a:custGeom>
              <a:solidFill>
                <a:schemeClr val="bg1">
                  <a:lumMod val="9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30" name="Freeform 36"/>
              <p:cNvSpPr>
                <a:spLocks/>
              </p:cNvSpPr>
              <p:nvPr/>
            </p:nvSpPr>
            <p:spPr bwMode="auto">
              <a:xfrm>
                <a:off x="4227892" y="-2163630"/>
                <a:ext cx="462103" cy="293928"/>
              </a:xfrm>
              <a:custGeom>
                <a:avLst/>
                <a:gdLst>
                  <a:gd name="T0" fmla="*/ 0 w 305"/>
                  <a:gd name="T1" fmla="*/ 194 h 194"/>
                  <a:gd name="T2" fmla="*/ 153 w 305"/>
                  <a:gd name="T3" fmla="*/ 0 h 194"/>
                  <a:gd name="T4" fmla="*/ 305 w 305"/>
                  <a:gd name="T5" fmla="*/ 194 h 194"/>
                  <a:gd name="T6" fmla="*/ 0 w 305"/>
                  <a:gd name="T7" fmla="*/ 194 h 194"/>
                </a:gdLst>
                <a:ahLst/>
                <a:cxnLst>
                  <a:cxn ang="0">
                    <a:pos x="T0" y="T1"/>
                  </a:cxn>
                  <a:cxn ang="0">
                    <a:pos x="T2" y="T3"/>
                  </a:cxn>
                  <a:cxn ang="0">
                    <a:pos x="T4" y="T5"/>
                  </a:cxn>
                  <a:cxn ang="0">
                    <a:pos x="T6" y="T7"/>
                  </a:cxn>
                </a:cxnLst>
                <a:rect l="0" t="0" r="r" b="b"/>
                <a:pathLst>
                  <a:path w="305" h="194">
                    <a:moveTo>
                      <a:pt x="0" y="194"/>
                    </a:moveTo>
                    <a:lnTo>
                      <a:pt x="153" y="0"/>
                    </a:lnTo>
                    <a:lnTo>
                      <a:pt x="305" y="194"/>
                    </a:lnTo>
                    <a:lnTo>
                      <a:pt x="0" y="194"/>
                    </a:lnTo>
                    <a:close/>
                  </a:path>
                </a:pathLst>
              </a:custGeom>
              <a:solidFill>
                <a:schemeClr val="tx1"/>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31" name="Freeform 37"/>
              <p:cNvSpPr>
                <a:spLocks/>
              </p:cNvSpPr>
              <p:nvPr/>
            </p:nvSpPr>
            <p:spPr bwMode="auto">
              <a:xfrm>
                <a:off x="4327889" y="-2163630"/>
                <a:ext cx="259081" cy="293928"/>
              </a:xfrm>
              <a:custGeom>
                <a:avLst/>
                <a:gdLst>
                  <a:gd name="T0" fmla="*/ 171 w 171"/>
                  <a:gd name="T1" fmla="*/ 194 h 194"/>
                  <a:gd name="T2" fmla="*/ 0 w 171"/>
                  <a:gd name="T3" fmla="*/ 194 h 194"/>
                  <a:gd name="T4" fmla="*/ 85 w 171"/>
                  <a:gd name="T5" fmla="*/ 2 h 194"/>
                  <a:gd name="T6" fmla="*/ 85 w 171"/>
                  <a:gd name="T7" fmla="*/ 0 h 194"/>
                  <a:gd name="T8" fmla="*/ 85 w 171"/>
                  <a:gd name="T9" fmla="*/ 0 h 194"/>
                  <a:gd name="T10" fmla="*/ 171 w 171"/>
                  <a:gd name="T11" fmla="*/ 194 h 194"/>
                </a:gdLst>
                <a:ahLst/>
                <a:cxnLst>
                  <a:cxn ang="0">
                    <a:pos x="T0" y="T1"/>
                  </a:cxn>
                  <a:cxn ang="0">
                    <a:pos x="T2" y="T3"/>
                  </a:cxn>
                  <a:cxn ang="0">
                    <a:pos x="T4" y="T5"/>
                  </a:cxn>
                  <a:cxn ang="0">
                    <a:pos x="T6" y="T7"/>
                  </a:cxn>
                  <a:cxn ang="0">
                    <a:pos x="T8" y="T9"/>
                  </a:cxn>
                  <a:cxn ang="0">
                    <a:pos x="T10" y="T11"/>
                  </a:cxn>
                </a:cxnLst>
                <a:rect l="0" t="0" r="r" b="b"/>
                <a:pathLst>
                  <a:path w="171" h="194">
                    <a:moveTo>
                      <a:pt x="171" y="194"/>
                    </a:moveTo>
                    <a:lnTo>
                      <a:pt x="0" y="194"/>
                    </a:lnTo>
                    <a:lnTo>
                      <a:pt x="85" y="2"/>
                    </a:lnTo>
                    <a:lnTo>
                      <a:pt x="85" y="0"/>
                    </a:lnTo>
                    <a:lnTo>
                      <a:pt x="85" y="0"/>
                    </a:lnTo>
                    <a:lnTo>
                      <a:pt x="171" y="194"/>
                    </a:lnTo>
                    <a:close/>
                  </a:path>
                </a:pathLst>
              </a:custGeom>
              <a:solidFill>
                <a:schemeClr val="tx1">
                  <a:lumMod val="75000"/>
                  <a:lumOff val="2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32" name="Freeform 38"/>
              <p:cNvSpPr>
                <a:spLocks/>
              </p:cNvSpPr>
              <p:nvPr/>
            </p:nvSpPr>
            <p:spPr bwMode="auto">
              <a:xfrm>
                <a:off x="4327889" y="-2163630"/>
                <a:ext cx="128783" cy="293928"/>
              </a:xfrm>
              <a:custGeom>
                <a:avLst/>
                <a:gdLst>
                  <a:gd name="T0" fmla="*/ 85 w 85"/>
                  <a:gd name="T1" fmla="*/ 194 h 194"/>
                  <a:gd name="T2" fmla="*/ 0 w 85"/>
                  <a:gd name="T3" fmla="*/ 194 h 194"/>
                  <a:gd name="T4" fmla="*/ 85 w 85"/>
                  <a:gd name="T5" fmla="*/ 2 h 194"/>
                  <a:gd name="T6" fmla="*/ 85 w 85"/>
                  <a:gd name="T7" fmla="*/ 0 h 194"/>
                  <a:gd name="T8" fmla="*/ 85 w 85"/>
                  <a:gd name="T9" fmla="*/ 0 h 194"/>
                  <a:gd name="T10" fmla="*/ 85 w 85"/>
                  <a:gd name="T11" fmla="*/ 194 h 194"/>
                </a:gdLst>
                <a:ahLst/>
                <a:cxnLst>
                  <a:cxn ang="0">
                    <a:pos x="T0" y="T1"/>
                  </a:cxn>
                  <a:cxn ang="0">
                    <a:pos x="T2" y="T3"/>
                  </a:cxn>
                  <a:cxn ang="0">
                    <a:pos x="T4" y="T5"/>
                  </a:cxn>
                  <a:cxn ang="0">
                    <a:pos x="T6" y="T7"/>
                  </a:cxn>
                  <a:cxn ang="0">
                    <a:pos x="T8" y="T9"/>
                  </a:cxn>
                  <a:cxn ang="0">
                    <a:pos x="T10" y="T11"/>
                  </a:cxn>
                </a:cxnLst>
                <a:rect l="0" t="0" r="r" b="b"/>
                <a:pathLst>
                  <a:path w="85" h="194">
                    <a:moveTo>
                      <a:pt x="85" y="194"/>
                    </a:moveTo>
                    <a:lnTo>
                      <a:pt x="0" y="194"/>
                    </a:lnTo>
                    <a:lnTo>
                      <a:pt x="85" y="2"/>
                    </a:lnTo>
                    <a:lnTo>
                      <a:pt x="85" y="0"/>
                    </a:lnTo>
                    <a:lnTo>
                      <a:pt x="85" y="0"/>
                    </a:lnTo>
                    <a:lnTo>
                      <a:pt x="85" y="194"/>
                    </a:lnTo>
                    <a:close/>
                  </a:path>
                </a:pathLst>
              </a:custGeom>
              <a:solidFill>
                <a:schemeClr val="tx1">
                  <a:lumMod val="50000"/>
                  <a:lumOff val="50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grpSp>
        <p:nvGrpSpPr>
          <p:cNvPr id="67" name="Group 66"/>
          <p:cNvGrpSpPr/>
          <p:nvPr/>
        </p:nvGrpSpPr>
        <p:grpSpPr>
          <a:xfrm>
            <a:off x="5482398" y="4398542"/>
            <a:ext cx="1229497" cy="2459459"/>
            <a:chOff x="5277851" y="-2163630"/>
            <a:chExt cx="1639329" cy="3279279"/>
          </a:xfrm>
        </p:grpSpPr>
        <p:sp>
          <p:nvSpPr>
            <p:cNvPr id="33" name="Rectangle 39"/>
            <p:cNvSpPr>
              <a:spLocks noChangeArrowheads="1"/>
            </p:cNvSpPr>
            <p:nvPr/>
          </p:nvSpPr>
          <p:spPr bwMode="auto">
            <a:xfrm>
              <a:off x="5277851" y="-1125791"/>
              <a:ext cx="1639329" cy="2241440"/>
            </a:xfrm>
            <a:prstGeom prst="rect">
              <a:avLst/>
            </a:prstGeom>
            <a:solidFill>
              <a:schemeClr val="accent3"/>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nvGrpSpPr>
            <p:cNvPr id="62" name="Group 61"/>
            <p:cNvGrpSpPr/>
            <p:nvPr/>
          </p:nvGrpSpPr>
          <p:grpSpPr>
            <a:xfrm>
              <a:off x="5277851" y="-2163630"/>
              <a:ext cx="1639329" cy="1037838"/>
              <a:chOff x="5277851" y="-2163630"/>
              <a:chExt cx="1639329" cy="1037838"/>
            </a:xfrm>
          </p:grpSpPr>
          <p:sp>
            <p:nvSpPr>
              <p:cNvPr id="34" name="Freeform 40"/>
              <p:cNvSpPr>
                <a:spLocks/>
              </p:cNvSpPr>
              <p:nvPr/>
            </p:nvSpPr>
            <p:spPr bwMode="auto">
              <a:xfrm>
                <a:off x="5277851" y="-2163630"/>
                <a:ext cx="1639329" cy="1037838"/>
              </a:xfrm>
              <a:custGeom>
                <a:avLst/>
                <a:gdLst>
                  <a:gd name="T0" fmla="*/ 1082 w 1082"/>
                  <a:gd name="T1" fmla="*/ 685 h 685"/>
                  <a:gd name="T2" fmla="*/ 540 w 1082"/>
                  <a:gd name="T3" fmla="*/ 0 h 685"/>
                  <a:gd name="T4" fmla="*/ 0 w 1082"/>
                  <a:gd name="T5" fmla="*/ 685 h 685"/>
                  <a:gd name="T6" fmla="*/ 1082 w 1082"/>
                  <a:gd name="T7" fmla="*/ 685 h 685"/>
                </a:gdLst>
                <a:ahLst/>
                <a:cxnLst>
                  <a:cxn ang="0">
                    <a:pos x="T0" y="T1"/>
                  </a:cxn>
                  <a:cxn ang="0">
                    <a:pos x="T2" y="T3"/>
                  </a:cxn>
                  <a:cxn ang="0">
                    <a:pos x="T4" y="T5"/>
                  </a:cxn>
                  <a:cxn ang="0">
                    <a:pos x="T6" y="T7"/>
                  </a:cxn>
                </a:cxnLst>
                <a:rect l="0" t="0" r="r" b="b"/>
                <a:pathLst>
                  <a:path w="1082" h="685">
                    <a:moveTo>
                      <a:pt x="1082" y="685"/>
                    </a:moveTo>
                    <a:lnTo>
                      <a:pt x="540" y="0"/>
                    </a:lnTo>
                    <a:lnTo>
                      <a:pt x="0" y="685"/>
                    </a:lnTo>
                    <a:lnTo>
                      <a:pt x="1082" y="685"/>
                    </a:lnTo>
                    <a:close/>
                  </a:path>
                </a:pathLst>
              </a:custGeom>
              <a:solidFill>
                <a:schemeClr val="bg1">
                  <a:lumMod val="7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35" name="Freeform 41"/>
              <p:cNvSpPr>
                <a:spLocks/>
              </p:cNvSpPr>
              <p:nvPr/>
            </p:nvSpPr>
            <p:spPr bwMode="auto">
              <a:xfrm>
                <a:off x="6089940" y="-2163630"/>
                <a:ext cx="462103" cy="1037838"/>
              </a:xfrm>
              <a:custGeom>
                <a:avLst/>
                <a:gdLst>
                  <a:gd name="T0" fmla="*/ 305 w 305"/>
                  <a:gd name="T1" fmla="*/ 685 h 685"/>
                  <a:gd name="T2" fmla="*/ 4 w 305"/>
                  <a:gd name="T3" fmla="*/ 0 h 685"/>
                  <a:gd name="T4" fmla="*/ 4 w 305"/>
                  <a:gd name="T5" fmla="*/ 0 h 685"/>
                  <a:gd name="T6" fmla="*/ 0 w 305"/>
                  <a:gd name="T7" fmla="*/ 685 h 685"/>
                  <a:gd name="T8" fmla="*/ 305 w 305"/>
                  <a:gd name="T9" fmla="*/ 685 h 685"/>
                </a:gdLst>
                <a:ahLst/>
                <a:cxnLst>
                  <a:cxn ang="0">
                    <a:pos x="T0" y="T1"/>
                  </a:cxn>
                  <a:cxn ang="0">
                    <a:pos x="T2" y="T3"/>
                  </a:cxn>
                  <a:cxn ang="0">
                    <a:pos x="T4" y="T5"/>
                  </a:cxn>
                  <a:cxn ang="0">
                    <a:pos x="T6" y="T7"/>
                  </a:cxn>
                  <a:cxn ang="0">
                    <a:pos x="T8" y="T9"/>
                  </a:cxn>
                </a:cxnLst>
                <a:rect l="0" t="0" r="r" b="b"/>
                <a:pathLst>
                  <a:path w="305" h="685">
                    <a:moveTo>
                      <a:pt x="305" y="685"/>
                    </a:moveTo>
                    <a:lnTo>
                      <a:pt x="4" y="0"/>
                    </a:lnTo>
                    <a:lnTo>
                      <a:pt x="4" y="0"/>
                    </a:lnTo>
                    <a:lnTo>
                      <a:pt x="0" y="685"/>
                    </a:lnTo>
                    <a:lnTo>
                      <a:pt x="305" y="685"/>
                    </a:lnTo>
                    <a:close/>
                  </a:path>
                </a:pathLst>
              </a:custGeom>
              <a:solidFill>
                <a:schemeClr val="bg1">
                  <a:lumMod val="8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36" name="Freeform 42"/>
              <p:cNvSpPr>
                <a:spLocks/>
              </p:cNvSpPr>
              <p:nvPr/>
            </p:nvSpPr>
            <p:spPr bwMode="auto">
              <a:xfrm>
                <a:off x="5642988" y="-2163630"/>
                <a:ext cx="453012" cy="1037838"/>
              </a:xfrm>
              <a:custGeom>
                <a:avLst/>
                <a:gdLst>
                  <a:gd name="T0" fmla="*/ 295 w 299"/>
                  <a:gd name="T1" fmla="*/ 685 h 685"/>
                  <a:gd name="T2" fmla="*/ 299 w 299"/>
                  <a:gd name="T3" fmla="*/ 0 h 685"/>
                  <a:gd name="T4" fmla="*/ 299 w 299"/>
                  <a:gd name="T5" fmla="*/ 2 h 685"/>
                  <a:gd name="T6" fmla="*/ 0 w 299"/>
                  <a:gd name="T7" fmla="*/ 685 h 685"/>
                  <a:gd name="T8" fmla="*/ 295 w 299"/>
                  <a:gd name="T9" fmla="*/ 685 h 685"/>
                </a:gdLst>
                <a:ahLst/>
                <a:cxnLst>
                  <a:cxn ang="0">
                    <a:pos x="T0" y="T1"/>
                  </a:cxn>
                  <a:cxn ang="0">
                    <a:pos x="T2" y="T3"/>
                  </a:cxn>
                  <a:cxn ang="0">
                    <a:pos x="T4" y="T5"/>
                  </a:cxn>
                  <a:cxn ang="0">
                    <a:pos x="T6" y="T7"/>
                  </a:cxn>
                  <a:cxn ang="0">
                    <a:pos x="T8" y="T9"/>
                  </a:cxn>
                </a:cxnLst>
                <a:rect l="0" t="0" r="r" b="b"/>
                <a:pathLst>
                  <a:path w="299" h="685">
                    <a:moveTo>
                      <a:pt x="295" y="685"/>
                    </a:moveTo>
                    <a:lnTo>
                      <a:pt x="299" y="0"/>
                    </a:lnTo>
                    <a:lnTo>
                      <a:pt x="299" y="2"/>
                    </a:lnTo>
                    <a:lnTo>
                      <a:pt x="0" y="685"/>
                    </a:lnTo>
                    <a:lnTo>
                      <a:pt x="295" y="685"/>
                    </a:lnTo>
                    <a:close/>
                  </a:path>
                </a:pathLst>
              </a:custGeom>
              <a:solidFill>
                <a:schemeClr val="bg1">
                  <a:lumMod val="9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37" name="Freeform 43"/>
              <p:cNvSpPr>
                <a:spLocks/>
              </p:cNvSpPr>
              <p:nvPr/>
            </p:nvSpPr>
            <p:spPr bwMode="auto">
              <a:xfrm>
                <a:off x="5862676" y="-2163630"/>
                <a:ext cx="466648" cy="293928"/>
              </a:xfrm>
              <a:custGeom>
                <a:avLst/>
                <a:gdLst>
                  <a:gd name="T0" fmla="*/ 0 w 308"/>
                  <a:gd name="T1" fmla="*/ 194 h 194"/>
                  <a:gd name="T2" fmla="*/ 154 w 308"/>
                  <a:gd name="T3" fmla="*/ 0 h 194"/>
                  <a:gd name="T4" fmla="*/ 308 w 308"/>
                  <a:gd name="T5" fmla="*/ 194 h 194"/>
                  <a:gd name="T6" fmla="*/ 0 w 308"/>
                  <a:gd name="T7" fmla="*/ 194 h 194"/>
                </a:gdLst>
                <a:ahLst/>
                <a:cxnLst>
                  <a:cxn ang="0">
                    <a:pos x="T0" y="T1"/>
                  </a:cxn>
                  <a:cxn ang="0">
                    <a:pos x="T2" y="T3"/>
                  </a:cxn>
                  <a:cxn ang="0">
                    <a:pos x="T4" y="T5"/>
                  </a:cxn>
                  <a:cxn ang="0">
                    <a:pos x="T6" y="T7"/>
                  </a:cxn>
                </a:cxnLst>
                <a:rect l="0" t="0" r="r" b="b"/>
                <a:pathLst>
                  <a:path w="308" h="194">
                    <a:moveTo>
                      <a:pt x="0" y="194"/>
                    </a:moveTo>
                    <a:lnTo>
                      <a:pt x="154" y="0"/>
                    </a:lnTo>
                    <a:lnTo>
                      <a:pt x="308" y="194"/>
                    </a:lnTo>
                    <a:lnTo>
                      <a:pt x="0" y="194"/>
                    </a:lnTo>
                    <a:close/>
                  </a:path>
                </a:pathLst>
              </a:custGeom>
              <a:solidFill>
                <a:schemeClr val="tx1"/>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38" name="Freeform 44"/>
              <p:cNvSpPr>
                <a:spLocks/>
              </p:cNvSpPr>
              <p:nvPr/>
            </p:nvSpPr>
            <p:spPr bwMode="auto">
              <a:xfrm>
                <a:off x="5967218" y="-2163630"/>
                <a:ext cx="257566" cy="293928"/>
              </a:xfrm>
              <a:custGeom>
                <a:avLst/>
                <a:gdLst>
                  <a:gd name="T0" fmla="*/ 170 w 170"/>
                  <a:gd name="T1" fmla="*/ 194 h 194"/>
                  <a:gd name="T2" fmla="*/ 0 w 170"/>
                  <a:gd name="T3" fmla="*/ 194 h 194"/>
                  <a:gd name="T4" fmla="*/ 85 w 170"/>
                  <a:gd name="T5" fmla="*/ 2 h 194"/>
                  <a:gd name="T6" fmla="*/ 85 w 170"/>
                  <a:gd name="T7" fmla="*/ 0 h 194"/>
                  <a:gd name="T8" fmla="*/ 85 w 170"/>
                  <a:gd name="T9" fmla="*/ 0 h 194"/>
                  <a:gd name="T10" fmla="*/ 170 w 170"/>
                  <a:gd name="T11" fmla="*/ 194 h 194"/>
                </a:gdLst>
                <a:ahLst/>
                <a:cxnLst>
                  <a:cxn ang="0">
                    <a:pos x="T0" y="T1"/>
                  </a:cxn>
                  <a:cxn ang="0">
                    <a:pos x="T2" y="T3"/>
                  </a:cxn>
                  <a:cxn ang="0">
                    <a:pos x="T4" y="T5"/>
                  </a:cxn>
                  <a:cxn ang="0">
                    <a:pos x="T6" y="T7"/>
                  </a:cxn>
                  <a:cxn ang="0">
                    <a:pos x="T8" y="T9"/>
                  </a:cxn>
                  <a:cxn ang="0">
                    <a:pos x="T10" y="T11"/>
                  </a:cxn>
                </a:cxnLst>
                <a:rect l="0" t="0" r="r" b="b"/>
                <a:pathLst>
                  <a:path w="170" h="194">
                    <a:moveTo>
                      <a:pt x="170" y="194"/>
                    </a:moveTo>
                    <a:lnTo>
                      <a:pt x="0" y="194"/>
                    </a:lnTo>
                    <a:lnTo>
                      <a:pt x="85" y="2"/>
                    </a:lnTo>
                    <a:lnTo>
                      <a:pt x="85" y="0"/>
                    </a:lnTo>
                    <a:lnTo>
                      <a:pt x="85" y="0"/>
                    </a:lnTo>
                    <a:lnTo>
                      <a:pt x="170" y="194"/>
                    </a:lnTo>
                    <a:close/>
                  </a:path>
                </a:pathLst>
              </a:custGeom>
              <a:solidFill>
                <a:schemeClr val="tx1">
                  <a:lumMod val="75000"/>
                  <a:lumOff val="2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39" name="Freeform 45"/>
              <p:cNvSpPr>
                <a:spLocks/>
              </p:cNvSpPr>
              <p:nvPr/>
            </p:nvSpPr>
            <p:spPr bwMode="auto">
              <a:xfrm>
                <a:off x="5967218" y="-2163630"/>
                <a:ext cx="128783" cy="293928"/>
              </a:xfrm>
              <a:custGeom>
                <a:avLst/>
                <a:gdLst>
                  <a:gd name="T0" fmla="*/ 85 w 85"/>
                  <a:gd name="T1" fmla="*/ 194 h 194"/>
                  <a:gd name="T2" fmla="*/ 0 w 85"/>
                  <a:gd name="T3" fmla="*/ 194 h 194"/>
                  <a:gd name="T4" fmla="*/ 85 w 85"/>
                  <a:gd name="T5" fmla="*/ 2 h 194"/>
                  <a:gd name="T6" fmla="*/ 85 w 85"/>
                  <a:gd name="T7" fmla="*/ 0 h 194"/>
                  <a:gd name="T8" fmla="*/ 85 w 85"/>
                  <a:gd name="T9" fmla="*/ 0 h 194"/>
                  <a:gd name="T10" fmla="*/ 85 w 85"/>
                  <a:gd name="T11" fmla="*/ 194 h 194"/>
                </a:gdLst>
                <a:ahLst/>
                <a:cxnLst>
                  <a:cxn ang="0">
                    <a:pos x="T0" y="T1"/>
                  </a:cxn>
                  <a:cxn ang="0">
                    <a:pos x="T2" y="T3"/>
                  </a:cxn>
                  <a:cxn ang="0">
                    <a:pos x="T4" y="T5"/>
                  </a:cxn>
                  <a:cxn ang="0">
                    <a:pos x="T6" y="T7"/>
                  </a:cxn>
                  <a:cxn ang="0">
                    <a:pos x="T8" y="T9"/>
                  </a:cxn>
                  <a:cxn ang="0">
                    <a:pos x="T10" y="T11"/>
                  </a:cxn>
                </a:cxnLst>
                <a:rect l="0" t="0" r="r" b="b"/>
                <a:pathLst>
                  <a:path w="85" h="194">
                    <a:moveTo>
                      <a:pt x="85" y="194"/>
                    </a:moveTo>
                    <a:lnTo>
                      <a:pt x="0" y="194"/>
                    </a:lnTo>
                    <a:lnTo>
                      <a:pt x="85" y="2"/>
                    </a:lnTo>
                    <a:lnTo>
                      <a:pt x="85" y="0"/>
                    </a:lnTo>
                    <a:lnTo>
                      <a:pt x="85" y="0"/>
                    </a:lnTo>
                    <a:lnTo>
                      <a:pt x="85" y="194"/>
                    </a:lnTo>
                    <a:close/>
                  </a:path>
                </a:pathLst>
              </a:custGeom>
              <a:solidFill>
                <a:schemeClr val="tx1">
                  <a:lumMod val="50000"/>
                  <a:lumOff val="50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grpSp>
        <p:nvGrpSpPr>
          <p:cNvPr id="66" name="Group 65"/>
          <p:cNvGrpSpPr/>
          <p:nvPr/>
        </p:nvGrpSpPr>
        <p:grpSpPr>
          <a:xfrm>
            <a:off x="6711891" y="4398542"/>
            <a:ext cx="1227224" cy="2459459"/>
            <a:chOff x="6917180" y="-2163630"/>
            <a:chExt cx="1636299" cy="3279279"/>
          </a:xfrm>
        </p:grpSpPr>
        <p:sp>
          <p:nvSpPr>
            <p:cNvPr id="40" name="Rectangle 46"/>
            <p:cNvSpPr>
              <a:spLocks noChangeArrowheads="1"/>
            </p:cNvSpPr>
            <p:nvPr/>
          </p:nvSpPr>
          <p:spPr bwMode="auto">
            <a:xfrm>
              <a:off x="6917180" y="-1125791"/>
              <a:ext cx="1636299" cy="2241440"/>
            </a:xfrm>
            <a:prstGeom prst="rect">
              <a:avLst/>
            </a:prstGeom>
            <a:solidFill>
              <a:schemeClr val="accent4"/>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nvGrpSpPr>
            <p:cNvPr id="61" name="Group 60"/>
            <p:cNvGrpSpPr/>
            <p:nvPr/>
          </p:nvGrpSpPr>
          <p:grpSpPr>
            <a:xfrm>
              <a:off x="6917180" y="-2163630"/>
              <a:ext cx="1636299" cy="1037838"/>
              <a:chOff x="6917180" y="-2163630"/>
              <a:chExt cx="1636299" cy="1037838"/>
            </a:xfrm>
          </p:grpSpPr>
          <p:sp>
            <p:nvSpPr>
              <p:cNvPr id="41" name="Freeform 47"/>
              <p:cNvSpPr>
                <a:spLocks/>
              </p:cNvSpPr>
              <p:nvPr/>
            </p:nvSpPr>
            <p:spPr bwMode="auto">
              <a:xfrm>
                <a:off x="6917180" y="-2163630"/>
                <a:ext cx="1636299" cy="1037838"/>
              </a:xfrm>
              <a:custGeom>
                <a:avLst/>
                <a:gdLst>
                  <a:gd name="T0" fmla="*/ 1080 w 1080"/>
                  <a:gd name="T1" fmla="*/ 685 h 685"/>
                  <a:gd name="T2" fmla="*/ 540 w 1080"/>
                  <a:gd name="T3" fmla="*/ 0 h 685"/>
                  <a:gd name="T4" fmla="*/ 0 w 1080"/>
                  <a:gd name="T5" fmla="*/ 685 h 685"/>
                  <a:gd name="T6" fmla="*/ 1080 w 1080"/>
                  <a:gd name="T7" fmla="*/ 685 h 685"/>
                </a:gdLst>
                <a:ahLst/>
                <a:cxnLst>
                  <a:cxn ang="0">
                    <a:pos x="T0" y="T1"/>
                  </a:cxn>
                  <a:cxn ang="0">
                    <a:pos x="T2" y="T3"/>
                  </a:cxn>
                  <a:cxn ang="0">
                    <a:pos x="T4" y="T5"/>
                  </a:cxn>
                  <a:cxn ang="0">
                    <a:pos x="T6" y="T7"/>
                  </a:cxn>
                </a:cxnLst>
                <a:rect l="0" t="0" r="r" b="b"/>
                <a:pathLst>
                  <a:path w="1080" h="685">
                    <a:moveTo>
                      <a:pt x="1080" y="685"/>
                    </a:moveTo>
                    <a:lnTo>
                      <a:pt x="540" y="0"/>
                    </a:lnTo>
                    <a:lnTo>
                      <a:pt x="0" y="685"/>
                    </a:lnTo>
                    <a:lnTo>
                      <a:pt x="1080" y="685"/>
                    </a:lnTo>
                    <a:close/>
                  </a:path>
                </a:pathLst>
              </a:custGeom>
              <a:solidFill>
                <a:schemeClr val="bg1">
                  <a:lumMod val="7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42" name="Freeform 48"/>
              <p:cNvSpPr>
                <a:spLocks/>
              </p:cNvSpPr>
              <p:nvPr/>
            </p:nvSpPr>
            <p:spPr bwMode="auto">
              <a:xfrm>
                <a:off x="7727754" y="-2163630"/>
                <a:ext cx="459073" cy="1037838"/>
              </a:xfrm>
              <a:custGeom>
                <a:avLst/>
                <a:gdLst>
                  <a:gd name="T0" fmla="*/ 303 w 303"/>
                  <a:gd name="T1" fmla="*/ 685 h 685"/>
                  <a:gd name="T2" fmla="*/ 5 w 303"/>
                  <a:gd name="T3" fmla="*/ 0 h 685"/>
                  <a:gd name="T4" fmla="*/ 5 w 303"/>
                  <a:gd name="T5" fmla="*/ 0 h 685"/>
                  <a:gd name="T6" fmla="*/ 0 w 303"/>
                  <a:gd name="T7" fmla="*/ 685 h 685"/>
                  <a:gd name="T8" fmla="*/ 303 w 303"/>
                  <a:gd name="T9" fmla="*/ 685 h 685"/>
                </a:gdLst>
                <a:ahLst/>
                <a:cxnLst>
                  <a:cxn ang="0">
                    <a:pos x="T0" y="T1"/>
                  </a:cxn>
                  <a:cxn ang="0">
                    <a:pos x="T2" y="T3"/>
                  </a:cxn>
                  <a:cxn ang="0">
                    <a:pos x="T4" y="T5"/>
                  </a:cxn>
                  <a:cxn ang="0">
                    <a:pos x="T6" y="T7"/>
                  </a:cxn>
                  <a:cxn ang="0">
                    <a:pos x="T8" y="T9"/>
                  </a:cxn>
                </a:cxnLst>
                <a:rect l="0" t="0" r="r" b="b"/>
                <a:pathLst>
                  <a:path w="303" h="685">
                    <a:moveTo>
                      <a:pt x="303" y="685"/>
                    </a:moveTo>
                    <a:lnTo>
                      <a:pt x="5" y="0"/>
                    </a:lnTo>
                    <a:lnTo>
                      <a:pt x="5" y="0"/>
                    </a:lnTo>
                    <a:lnTo>
                      <a:pt x="0" y="685"/>
                    </a:lnTo>
                    <a:lnTo>
                      <a:pt x="303" y="685"/>
                    </a:lnTo>
                    <a:close/>
                  </a:path>
                </a:pathLst>
              </a:custGeom>
              <a:solidFill>
                <a:schemeClr val="bg1">
                  <a:lumMod val="8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43" name="Freeform 49"/>
              <p:cNvSpPr>
                <a:spLocks/>
              </p:cNvSpPr>
              <p:nvPr/>
            </p:nvSpPr>
            <p:spPr bwMode="auto">
              <a:xfrm>
                <a:off x="7282317" y="-2163630"/>
                <a:ext cx="453012" cy="1037838"/>
              </a:xfrm>
              <a:custGeom>
                <a:avLst/>
                <a:gdLst>
                  <a:gd name="T0" fmla="*/ 294 w 299"/>
                  <a:gd name="T1" fmla="*/ 685 h 685"/>
                  <a:gd name="T2" fmla="*/ 299 w 299"/>
                  <a:gd name="T3" fmla="*/ 0 h 685"/>
                  <a:gd name="T4" fmla="*/ 299 w 299"/>
                  <a:gd name="T5" fmla="*/ 2 h 685"/>
                  <a:gd name="T6" fmla="*/ 0 w 299"/>
                  <a:gd name="T7" fmla="*/ 685 h 685"/>
                  <a:gd name="T8" fmla="*/ 294 w 299"/>
                  <a:gd name="T9" fmla="*/ 685 h 685"/>
                </a:gdLst>
                <a:ahLst/>
                <a:cxnLst>
                  <a:cxn ang="0">
                    <a:pos x="T0" y="T1"/>
                  </a:cxn>
                  <a:cxn ang="0">
                    <a:pos x="T2" y="T3"/>
                  </a:cxn>
                  <a:cxn ang="0">
                    <a:pos x="T4" y="T5"/>
                  </a:cxn>
                  <a:cxn ang="0">
                    <a:pos x="T6" y="T7"/>
                  </a:cxn>
                  <a:cxn ang="0">
                    <a:pos x="T8" y="T9"/>
                  </a:cxn>
                </a:cxnLst>
                <a:rect l="0" t="0" r="r" b="b"/>
                <a:pathLst>
                  <a:path w="299" h="685">
                    <a:moveTo>
                      <a:pt x="294" y="685"/>
                    </a:moveTo>
                    <a:lnTo>
                      <a:pt x="299" y="0"/>
                    </a:lnTo>
                    <a:lnTo>
                      <a:pt x="299" y="2"/>
                    </a:lnTo>
                    <a:lnTo>
                      <a:pt x="0" y="685"/>
                    </a:lnTo>
                    <a:lnTo>
                      <a:pt x="294" y="685"/>
                    </a:lnTo>
                    <a:close/>
                  </a:path>
                </a:pathLst>
              </a:custGeom>
              <a:solidFill>
                <a:schemeClr val="bg1">
                  <a:lumMod val="9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44" name="Freeform 50"/>
              <p:cNvSpPr>
                <a:spLocks/>
              </p:cNvSpPr>
              <p:nvPr/>
            </p:nvSpPr>
            <p:spPr bwMode="auto">
              <a:xfrm>
                <a:off x="7502006" y="-2163630"/>
                <a:ext cx="465133" cy="293928"/>
              </a:xfrm>
              <a:custGeom>
                <a:avLst/>
                <a:gdLst>
                  <a:gd name="T0" fmla="*/ 0 w 307"/>
                  <a:gd name="T1" fmla="*/ 194 h 194"/>
                  <a:gd name="T2" fmla="*/ 154 w 307"/>
                  <a:gd name="T3" fmla="*/ 0 h 194"/>
                  <a:gd name="T4" fmla="*/ 307 w 307"/>
                  <a:gd name="T5" fmla="*/ 194 h 194"/>
                  <a:gd name="T6" fmla="*/ 0 w 307"/>
                  <a:gd name="T7" fmla="*/ 194 h 194"/>
                </a:gdLst>
                <a:ahLst/>
                <a:cxnLst>
                  <a:cxn ang="0">
                    <a:pos x="T0" y="T1"/>
                  </a:cxn>
                  <a:cxn ang="0">
                    <a:pos x="T2" y="T3"/>
                  </a:cxn>
                  <a:cxn ang="0">
                    <a:pos x="T4" y="T5"/>
                  </a:cxn>
                  <a:cxn ang="0">
                    <a:pos x="T6" y="T7"/>
                  </a:cxn>
                </a:cxnLst>
                <a:rect l="0" t="0" r="r" b="b"/>
                <a:pathLst>
                  <a:path w="307" h="194">
                    <a:moveTo>
                      <a:pt x="0" y="194"/>
                    </a:moveTo>
                    <a:lnTo>
                      <a:pt x="154" y="0"/>
                    </a:lnTo>
                    <a:lnTo>
                      <a:pt x="307" y="194"/>
                    </a:lnTo>
                    <a:lnTo>
                      <a:pt x="0" y="194"/>
                    </a:lnTo>
                    <a:close/>
                  </a:path>
                </a:pathLst>
              </a:custGeom>
              <a:solidFill>
                <a:schemeClr val="tx1"/>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45" name="Freeform 51"/>
              <p:cNvSpPr>
                <a:spLocks/>
              </p:cNvSpPr>
              <p:nvPr/>
            </p:nvSpPr>
            <p:spPr bwMode="auto">
              <a:xfrm>
                <a:off x="7605032" y="-2163630"/>
                <a:ext cx="259081" cy="293928"/>
              </a:xfrm>
              <a:custGeom>
                <a:avLst/>
                <a:gdLst>
                  <a:gd name="T0" fmla="*/ 171 w 171"/>
                  <a:gd name="T1" fmla="*/ 194 h 194"/>
                  <a:gd name="T2" fmla="*/ 0 w 171"/>
                  <a:gd name="T3" fmla="*/ 194 h 194"/>
                  <a:gd name="T4" fmla="*/ 86 w 171"/>
                  <a:gd name="T5" fmla="*/ 2 h 194"/>
                  <a:gd name="T6" fmla="*/ 86 w 171"/>
                  <a:gd name="T7" fmla="*/ 0 h 194"/>
                  <a:gd name="T8" fmla="*/ 86 w 171"/>
                  <a:gd name="T9" fmla="*/ 0 h 194"/>
                  <a:gd name="T10" fmla="*/ 171 w 171"/>
                  <a:gd name="T11" fmla="*/ 194 h 194"/>
                </a:gdLst>
                <a:ahLst/>
                <a:cxnLst>
                  <a:cxn ang="0">
                    <a:pos x="T0" y="T1"/>
                  </a:cxn>
                  <a:cxn ang="0">
                    <a:pos x="T2" y="T3"/>
                  </a:cxn>
                  <a:cxn ang="0">
                    <a:pos x="T4" y="T5"/>
                  </a:cxn>
                  <a:cxn ang="0">
                    <a:pos x="T6" y="T7"/>
                  </a:cxn>
                  <a:cxn ang="0">
                    <a:pos x="T8" y="T9"/>
                  </a:cxn>
                  <a:cxn ang="0">
                    <a:pos x="T10" y="T11"/>
                  </a:cxn>
                </a:cxnLst>
                <a:rect l="0" t="0" r="r" b="b"/>
                <a:pathLst>
                  <a:path w="171" h="194">
                    <a:moveTo>
                      <a:pt x="171" y="194"/>
                    </a:moveTo>
                    <a:lnTo>
                      <a:pt x="0" y="194"/>
                    </a:lnTo>
                    <a:lnTo>
                      <a:pt x="86" y="2"/>
                    </a:lnTo>
                    <a:lnTo>
                      <a:pt x="86" y="0"/>
                    </a:lnTo>
                    <a:lnTo>
                      <a:pt x="86" y="0"/>
                    </a:lnTo>
                    <a:lnTo>
                      <a:pt x="171" y="194"/>
                    </a:lnTo>
                    <a:close/>
                  </a:path>
                </a:pathLst>
              </a:custGeom>
              <a:solidFill>
                <a:schemeClr val="tx1">
                  <a:lumMod val="75000"/>
                  <a:lumOff val="2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46" name="Freeform 52"/>
              <p:cNvSpPr>
                <a:spLocks/>
              </p:cNvSpPr>
              <p:nvPr/>
            </p:nvSpPr>
            <p:spPr bwMode="auto">
              <a:xfrm>
                <a:off x="7605032" y="-2163630"/>
                <a:ext cx="130298" cy="293928"/>
              </a:xfrm>
              <a:custGeom>
                <a:avLst/>
                <a:gdLst>
                  <a:gd name="T0" fmla="*/ 84 w 86"/>
                  <a:gd name="T1" fmla="*/ 194 h 194"/>
                  <a:gd name="T2" fmla="*/ 0 w 86"/>
                  <a:gd name="T3" fmla="*/ 194 h 194"/>
                  <a:gd name="T4" fmla="*/ 86 w 86"/>
                  <a:gd name="T5" fmla="*/ 2 h 194"/>
                  <a:gd name="T6" fmla="*/ 86 w 86"/>
                  <a:gd name="T7" fmla="*/ 0 h 194"/>
                  <a:gd name="T8" fmla="*/ 86 w 86"/>
                  <a:gd name="T9" fmla="*/ 0 h 194"/>
                  <a:gd name="T10" fmla="*/ 84 w 86"/>
                  <a:gd name="T11" fmla="*/ 194 h 194"/>
                </a:gdLst>
                <a:ahLst/>
                <a:cxnLst>
                  <a:cxn ang="0">
                    <a:pos x="T0" y="T1"/>
                  </a:cxn>
                  <a:cxn ang="0">
                    <a:pos x="T2" y="T3"/>
                  </a:cxn>
                  <a:cxn ang="0">
                    <a:pos x="T4" y="T5"/>
                  </a:cxn>
                  <a:cxn ang="0">
                    <a:pos x="T6" y="T7"/>
                  </a:cxn>
                  <a:cxn ang="0">
                    <a:pos x="T8" y="T9"/>
                  </a:cxn>
                  <a:cxn ang="0">
                    <a:pos x="T10" y="T11"/>
                  </a:cxn>
                </a:cxnLst>
                <a:rect l="0" t="0" r="r" b="b"/>
                <a:pathLst>
                  <a:path w="86" h="194">
                    <a:moveTo>
                      <a:pt x="84" y="194"/>
                    </a:moveTo>
                    <a:lnTo>
                      <a:pt x="0" y="194"/>
                    </a:lnTo>
                    <a:lnTo>
                      <a:pt x="86" y="2"/>
                    </a:lnTo>
                    <a:lnTo>
                      <a:pt x="86" y="0"/>
                    </a:lnTo>
                    <a:lnTo>
                      <a:pt x="86" y="0"/>
                    </a:lnTo>
                    <a:lnTo>
                      <a:pt x="84" y="194"/>
                    </a:lnTo>
                    <a:close/>
                  </a:path>
                </a:pathLst>
              </a:custGeom>
              <a:solidFill>
                <a:schemeClr val="tx1">
                  <a:lumMod val="50000"/>
                  <a:lumOff val="50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grpSp>
        <p:nvGrpSpPr>
          <p:cNvPr id="65" name="Group 64"/>
          <p:cNvGrpSpPr/>
          <p:nvPr/>
        </p:nvGrpSpPr>
        <p:grpSpPr>
          <a:xfrm>
            <a:off x="7939114" y="4398542"/>
            <a:ext cx="1151091" cy="2459459"/>
            <a:chOff x="8553479" y="-2163630"/>
            <a:chExt cx="1534788" cy="3279279"/>
          </a:xfrm>
        </p:grpSpPr>
        <p:sp>
          <p:nvSpPr>
            <p:cNvPr id="47" name="Rectangle 53"/>
            <p:cNvSpPr>
              <a:spLocks noChangeArrowheads="1"/>
            </p:cNvSpPr>
            <p:nvPr/>
          </p:nvSpPr>
          <p:spPr bwMode="auto">
            <a:xfrm>
              <a:off x="8553479" y="-1125791"/>
              <a:ext cx="1534788" cy="2241440"/>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nvGrpSpPr>
            <p:cNvPr id="60" name="Group 59"/>
            <p:cNvGrpSpPr/>
            <p:nvPr/>
          </p:nvGrpSpPr>
          <p:grpSpPr>
            <a:xfrm>
              <a:off x="8553479" y="-2163630"/>
              <a:ext cx="1534788" cy="1037838"/>
              <a:chOff x="8553479" y="-2163630"/>
              <a:chExt cx="1534788" cy="1037838"/>
            </a:xfrm>
          </p:grpSpPr>
          <p:sp>
            <p:nvSpPr>
              <p:cNvPr id="48" name="Freeform 54"/>
              <p:cNvSpPr>
                <a:spLocks/>
              </p:cNvSpPr>
              <p:nvPr/>
            </p:nvSpPr>
            <p:spPr bwMode="auto">
              <a:xfrm>
                <a:off x="8553479" y="-2163630"/>
                <a:ext cx="1534788" cy="1037838"/>
              </a:xfrm>
              <a:custGeom>
                <a:avLst/>
                <a:gdLst>
                  <a:gd name="T0" fmla="*/ 1013 w 1013"/>
                  <a:gd name="T1" fmla="*/ 685 h 685"/>
                  <a:gd name="T2" fmla="*/ 507 w 1013"/>
                  <a:gd name="T3" fmla="*/ 0 h 685"/>
                  <a:gd name="T4" fmla="*/ 0 w 1013"/>
                  <a:gd name="T5" fmla="*/ 685 h 685"/>
                  <a:gd name="T6" fmla="*/ 1013 w 1013"/>
                  <a:gd name="T7" fmla="*/ 685 h 685"/>
                </a:gdLst>
                <a:ahLst/>
                <a:cxnLst>
                  <a:cxn ang="0">
                    <a:pos x="T0" y="T1"/>
                  </a:cxn>
                  <a:cxn ang="0">
                    <a:pos x="T2" y="T3"/>
                  </a:cxn>
                  <a:cxn ang="0">
                    <a:pos x="T4" y="T5"/>
                  </a:cxn>
                  <a:cxn ang="0">
                    <a:pos x="T6" y="T7"/>
                  </a:cxn>
                </a:cxnLst>
                <a:rect l="0" t="0" r="r" b="b"/>
                <a:pathLst>
                  <a:path w="1013" h="685">
                    <a:moveTo>
                      <a:pt x="1013" y="685"/>
                    </a:moveTo>
                    <a:lnTo>
                      <a:pt x="507" y="0"/>
                    </a:lnTo>
                    <a:lnTo>
                      <a:pt x="0" y="685"/>
                    </a:lnTo>
                    <a:lnTo>
                      <a:pt x="1013" y="685"/>
                    </a:lnTo>
                    <a:close/>
                  </a:path>
                </a:pathLst>
              </a:custGeom>
              <a:solidFill>
                <a:schemeClr val="bg1">
                  <a:lumMod val="7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49" name="Freeform 55"/>
              <p:cNvSpPr>
                <a:spLocks/>
              </p:cNvSpPr>
              <p:nvPr/>
            </p:nvSpPr>
            <p:spPr bwMode="auto">
              <a:xfrm>
                <a:off x="9315570" y="-2163630"/>
                <a:ext cx="430286" cy="1037838"/>
              </a:xfrm>
              <a:custGeom>
                <a:avLst/>
                <a:gdLst>
                  <a:gd name="T0" fmla="*/ 284 w 284"/>
                  <a:gd name="T1" fmla="*/ 685 h 685"/>
                  <a:gd name="T2" fmla="*/ 2 w 284"/>
                  <a:gd name="T3" fmla="*/ 0 h 685"/>
                  <a:gd name="T4" fmla="*/ 2 w 284"/>
                  <a:gd name="T5" fmla="*/ 0 h 685"/>
                  <a:gd name="T6" fmla="*/ 0 w 284"/>
                  <a:gd name="T7" fmla="*/ 685 h 685"/>
                  <a:gd name="T8" fmla="*/ 284 w 284"/>
                  <a:gd name="T9" fmla="*/ 685 h 685"/>
                </a:gdLst>
                <a:ahLst/>
                <a:cxnLst>
                  <a:cxn ang="0">
                    <a:pos x="T0" y="T1"/>
                  </a:cxn>
                  <a:cxn ang="0">
                    <a:pos x="T2" y="T3"/>
                  </a:cxn>
                  <a:cxn ang="0">
                    <a:pos x="T4" y="T5"/>
                  </a:cxn>
                  <a:cxn ang="0">
                    <a:pos x="T6" y="T7"/>
                  </a:cxn>
                  <a:cxn ang="0">
                    <a:pos x="T8" y="T9"/>
                  </a:cxn>
                </a:cxnLst>
                <a:rect l="0" t="0" r="r" b="b"/>
                <a:pathLst>
                  <a:path w="284" h="685">
                    <a:moveTo>
                      <a:pt x="284" y="685"/>
                    </a:moveTo>
                    <a:lnTo>
                      <a:pt x="2" y="0"/>
                    </a:lnTo>
                    <a:lnTo>
                      <a:pt x="2" y="0"/>
                    </a:lnTo>
                    <a:lnTo>
                      <a:pt x="0" y="685"/>
                    </a:lnTo>
                    <a:lnTo>
                      <a:pt x="284" y="685"/>
                    </a:lnTo>
                    <a:close/>
                  </a:path>
                </a:pathLst>
              </a:custGeom>
              <a:solidFill>
                <a:schemeClr val="bg1">
                  <a:lumMod val="8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50" name="Freeform 56"/>
              <p:cNvSpPr>
                <a:spLocks/>
              </p:cNvSpPr>
              <p:nvPr/>
            </p:nvSpPr>
            <p:spPr bwMode="auto">
              <a:xfrm>
                <a:off x="8895890" y="-2163630"/>
                <a:ext cx="422711" cy="1037838"/>
              </a:xfrm>
              <a:custGeom>
                <a:avLst/>
                <a:gdLst>
                  <a:gd name="T0" fmla="*/ 277 w 279"/>
                  <a:gd name="T1" fmla="*/ 685 h 685"/>
                  <a:gd name="T2" fmla="*/ 279 w 279"/>
                  <a:gd name="T3" fmla="*/ 0 h 685"/>
                  <a:gd name="T4" fmla="*/ 279 w 279"/>
                  <a:gd name="T5" fmla="*/ 2 h 685"/>
                  <a:gd name="T6" fmla="*/ 0 w 279"/>
                  <a:gd name="T7" fmla="*/ 685 h 685"/>
                  <a:gd name="T8" fmla="*/ 277 w 279"/>
                  <a:gd name="T9" fmla="*/ 685 h 685"/>
                </a:gdLst>
                <a:ahLst/>
                <a:cxnLst>
                  <a:cxn ang="0">
                    <a:pos x="T0" y="T1"/>
                  </a:cxn>
                  <a:cxn ang="0">
                    <a:pos x="T2" y="T3"/>
                  </a:cxn>
                  <a:cxn ang="0">
                    <a:pos x="T4" y="T5"/>
                  </a:cxn>
                  <a:cxn ang="0">
                    <a:pos x="T6" y="T7"/>
                  </a:cxn>
                  <a:cxn ang="0">
                    <a:pos x="T8" y="T9"/>
                  </a:cxn>
                </a:cxnLst>
                <a:rect l="0" t="0" r="r" b="b"/>
                <a:pathLst>
                  <a:path w="279" h="685">
                    <a:moveTo>
                      <a:pt x="277" y="685"/>
                    </a:moveTo>
                    <a:lnTo>
                      <a:pt x="279" y="0"/>
                    </a:lnTo>
                    <a:lnTo>
                      <a:pt x="279" y="2"/>
                    </a:lnTo>
                    <a:lnTo>
                      <a:pt x="0" y="685"/>
                    </a:lnTo>
                    <a:lnTo>
                      <a:pt x="277" y="685"/>
                    </a:lnTo>
                    <a:close/>
                  </a:path>
                </a:pathLst>
              </a:custGeom>
              <a:solidFill>
                <a:schemeClr val="bg1">
                  <a:lumMod val="9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51" name="Freeform 57"/>
              <p:cNvSpPr>
                <a:spLocks/>
              </p:cNvSpPr>
              <p:nvPr/>
            </p:nvSpPr>
            <p:spPr bwMode="auto">
              <a:xfrm>
                <a:off x="9101942" y="-2163630"/>
                <a:ext cx="436346" cy="293928"/>
              </a:xfrm>
              <a:custGeom>
                <a:avLst/>
                <a:gdLst>
                  <a:gd name="T0" fmla="*/ 0 w 288"/>
                  <a:gd name="T1" fmla="*/ 194 h 194"/>
                  <a:gd name="T2" fmla="*/ 145 w 288"/>
                  <a:gd name="T3" fmla="*/ 0 h 194"/>
                  <a:gd name="T4" fmla="*/ 288 w 288"/>
                  <a:gd name="T5" fmla="*/ 194 h 194"/>
                  <a:gd name="T6" fmla="*/ 0 w 288"/>
                  <a:gd name="T7" fmla="*/ 194 h 194"/>
                </a:gdLst>
                <a:ahLst/>
                <a:cxnLst>
                  <a:cxn ang="0">
                    <a:pos x="T0" y="T1"/>
                  </a:cxn>
                  <a:cxn ang="0">
                    <a:pos x="T2" y="T3"/>
                  </a:cxn>
                  <a:cxn ang="0">
                    <a:pos x="T4" y="T5"/>
                  </a:cxn>
                  <a:cxn ang="0">
                    <a:pos x="T6" y="T7"/>
                  </a:cxn>
                </a:cxnLst>
                <a:rect l="0" t="0" r="r" b="b"/>
                <a:pathLst>
                  <a:path w="288" h="194">
                    <a:moveTo>
                      <a:pt x="0" y="194"/>
                    </a:moveTo>
                    <a:lnTo>
                      <a:pt x="145" y="0"/>
                    </a:lnTo>
                    <a:lnTo>
                      <a:pt x="288" y="194"/>
                    </a:lnTo>
                    <a:lnTo>
                      <a:pt x="0" y="194"/>
                    </a:lnTo>
                    <a:close/>
                  </a:path>
                </a:pathLst>
              </a:custGeom>
              <a:solidFill>
                <a:schemeClr val="tx1"/>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52" name="Freeform 58"/>
              <p:cNvSpPr>
                <a:spLocks/>
              </p:cNvSpPr>
              <p:nvPr/>
            </p:nvSpPr>
            <p:spPr bwMode="auto">
              <a:xfrm>
                <a:off x="9198908" y="-2163630"/>
                <a:ext cx="242415" cy="293928"/>
              </a:xfrm>
              <a:custGeom>
                <a:avLst/>
                <a:gdLst>
                  <a:gd name="T0" fmla="*/ 160 w 160"/>
                  <a:gd name="T1" fmla="*/ 194 h 194"/>
                  <a:gd name="T2" fmla="*/ 0 w 160"/>
                  <a:gd name="T3" fmla="*/ 194 h 194"/>
                  <a:gd name="T4" fmla="*/ 79 w 160"/>
                  <a:gd name="T5" fmla="*/ 2 h 194"/>
                  <a:gd name="T6" fmla="*/ 79 w 160"/>
                  <a:gd name="T7" fmla="*/ 0 h 194"/>
                  <a:gd name="T8" fmla="*/ 79 w 160"/>
                  <a:gd name="T9" fmla="*/ 0 h 194"/>
                  <a:gd name="T10" fmla="*/ 160 w 160"/>
                  <a:gd name="T11" fmla="*/ 194 h 194"/>
                </a:gdLst>
                <a:ahLst/>
                <a:cxnLst>
                  <a:cxn ang="0">
                    <a:pos x="T0" y="T1"/>
                  </a:cxn>
                  <a:cxn ang="0">
                    <a:pos x="T2" y="T3"/>
                  </a:cxn>
                  <a:cxn ang="0">
                    <a:pos x="T4" y="T5"/>
                  </a:cxn>
                  <a:cxn ang="0">
                    <a:pos x="T6" y="T7"/>
                  </a:cxn>
                  <a:cxn ang="0">
                    <a:pos x="T8" y="T9"/>
                  </a:cxn>
                  <a:cxn ang="0">
                    <a:pos x="T10" y="T11"/>
                  </a:cxn>
                </a:cxnLst>
                <a:rect l="0" t="0" r="r" b="b"/>
                <a:pathLst>
                  <a:path w="160" h="194">
                    <a:moveTo>
                      <a:pt x="160" y="194"/>
                    </a:moveTo>
                    <a:lnTo>
                      <a:pt x="0" y="194"/>
                    </a:lnTo>
                    <a:lnTo>
                      <a:pt x="79" y="2"/>
                    </a:lnTo>
                    <a:lnTo>
                      <a:pt x="79" y="0"/>
                    </a:lnTo>
                    <a:lnTo>
                      <a:pt x="79" y="0"/>
                    </a:lnTo>
                    <a:lnTo>
                      <a:pt x="160" y="194"/>
                    </a:lnTo>
                    <a:close/>
                  </a:path>
                </a:pathLst>
              </a:custGeom>
              <a:solidFill>
                <a:schemeClr val="tx1">
                  <a:lumMod val="75000"/>
                  <a:lumOff val="2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53" name="Freeform 59"/>
              <p:cNvSpPr>
                <a:spLocks/>
              </p:cNvSpPr>
              <p:nvPr/>
            </p:nvSpPr>
            <p:spPr bwMode="auto">
              <a:xfrm>
                <a:off x="9198908" y="-2163630"/>
                <a:ext cx="119692" cy="293928"/>
              </a:xfrm>
              <a:custGeom>
                <a:avLst/>
                <a:gdLst>
                  <a:gd name="T0" fmla="*/ 79 w 79"/>
                  <a:gd name="T1" fmla="*/ 194 h 194"/>
                  <a:gd name="T2" fmla="*/ 0 w 79"/>
                  <a:gd name="T3" fmla="*/ 194 h 194"/>
                  <a:gd name="T4" fmla="*/ 79 w 79"/>
                  <a:gd name="T5" fmla="*/ 2 h 194"/>
                  <a:gd name="T6" fmla="*/ 79 w 79"/>
                  <a:gd name="T7" fmla="*/ 0 h 194"/>
                  <a:gd name="T8" fmla="*/ 79 w 79"/>
                  <a:gd name="T9" fmla="*/ 0 h 194"/>
                  <a:gd name="T10" fmla="*/ 79 w 79"/>
                  <a:gd name="T11" fmla="*/ 194 h 194"/>
                </a:gdLst>
                <a:ahLst/>
                <a:cxnLst>
                  <a:cxn ang="0">
                    <a:pos x="T0" y="T1"/>
                  </a:cxn>
                  <a:cxn ang="0">
                    <a:pos x="T2" y="T3"/>
                  </a:cxn>
                  <a:cxn ang="0">
                    <a:pos x="T4" y="T5"/>
                  </a:cxn>
                  <a:cxn ang="0">
                    <a:pos x="T6" y="T7"/>
                  </a:cxn>
                  <a:cxn ang="0">
                    <a:pos x="T8" y="T9"/>
                  </a:cxn>
                  <a:cxn ang="0">
                    <a:pos x="T10" y="T11"/>
                  </a:cxn>
                </a:cxnLst>
                <a:rect l="0" t="0" r="r" b="b"/>
                <a:pathLst>
                  <a:path w="79" h="194">
                    <a:moveTo>
                      <a:pt x="79" y="194"/>
                    </a:moveTo>
                    <a:lnTo>
                      <a:pt x="0" y="194"/>
                    </a:lnTo>
                    <a:lnTo>
                      <a:pt x="79" y="2"/>
                    </a:lnTo>
                    <a:lnTo>
                      <a:pt x="79" y="0"/>
                    </a:lnTo>
                    <a:lnTo>
                      <a:pt x="79" y="0"/>
                    </a:lnTo>
                    <a:lnTo>
                      <a:pt x="79" y="194"/>
                    </a:lnTo>
                    <a:close/>
                  </a:path>
                </a:pathLst>
              </a:custGeom>
              <a:solidFill>
                <a:schemeClr val="tx1">
                  <a:lumMod val="50000"/>
                  <a:lumOff val="50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grpSp>
        <p:nvGrpSpPr>
          <p:cNvPr id="71" name="Group 70"/>
          <p:cNvGrpSpPr/>
          <p:nvPr/>
        </p:nvGrpSpPr>
        <p:grpSpPr>
          <a:xfrm>
            <a:off x="2905122" y="2278291"/>
            <a:ext cx="1279520" cy="752317"/>
            <a:chOff x="2780748" y="5207136"/>
            <a:chExt cx="1706026" cy="1003088"/>
          </a:xfrm>
        </p:grpSpPr>
        <p:sp>
          <p:nvSpPr>
            <p:cNvPr id="72" name="Title"/>
            <p:cNvSpPr txBox="1"/>
            <p:nvPr/>
          </p:nvSpPr>
          <p:spPr>
            <a:xfrm>
              <a:off x="3335382" y="5207136"/>
              <a:ext cx="596745" cy="338554"/>
            </a:xfrm>
            <a:prstGeom prst="rect">
              <a:avLst/>
            </a:prstGeom>
            <a:noFill/>
          </p:spPr>
          <p:txBody>
            <a:bodyPr wrap="none" rtlCol="0">
              <a:spAutoFit/>
            </a:bodyPr>
            <a:lstStyle/>
            <a:p>
              <a:pPr algn="ctr"/>
              <a:r>
                <a:rPr lang="id-ID" sz="1050" dirty="0">
                  <a:cs typeface="+mn-ea"/>
                  <a:sym typeface="+mn-lt"/>
                </a:rPr>
                <a:t>Idea</a:t>
              </a:r>
            </a:p>
          </p:txBody>
        </p:sp>
        <p:sp>
          <p:nvSpPr>
            <p:cNvPr id="73" name="Details"/>
            <p:cNvSpPr txBox="1"/>
            <p:nvPr/>
          </p:nvSpPr>
          <p:spPr>
            <a:xfrm>
              <a:off x="2780748" y="5522857"/>
              <a:ext cx="1706026" cy="687367"/>
            </a:xfrm>
            <a:prstGeom prst="rect">
              <a:avLst/>
            </a:prstGeom>
            <a:noFill/>
          </p:spPr>
          <p:txBody>
            <a:bodyPr wrap="square" rtlCol="0" anchor="t">
              <a:spAutoFit/>
            </a:bodyPr>
            <a:lstStyle/>
            <a:p>
              <a:pPr algn="ctr">
                <a:lnSpc>
                  <a:spcPts val="1051"/>
                </a:lnSpc>
              </a:pPr>
              <a:r>
                <a:rPr lang="en-US" sz="751" dirty="0">
                  <a:solidFill>
                    <a:schemeClr val="bg1">
                      <a:lumMod val="50000"/>
                    </a:schemeClr>
                  </a:solidFill>
                  <a:cs typeface="+mn-ea"/>
                  <a:sym typeface="+mn-lt"/>
                </a:rPr>
                <a:t>This is a sample </a:t>
              </a:r>
              <a:r>
                <a:rPr lang="en-US" sz="751" dirty="0" err="1">
                  <a:solidFill>
                    <a:schemeClr val="bg1">
                      <a:lumMod val="50000"/>
                    </a:schemeClr>
                  </a:solidFill>
                  <a:cs typeface="+mn-ea"/>
                  <a:sym typeface="+mn-lt"/>
                </a:rPr>
                <a:t>Lorem</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ipsum</a:t>
              </a:r>
              <a:r>
                <a:rPr lang="id-ID" sz="751" dirty="0">
                  <a:solidFill>
                    <a:schemeClr val="bg1">
                      <a:lumMod val="50000"/>
                    </a:schemeClr>
                  </a:solidFill>
                  <a:cs typeface="+mn-ea"/>
                  <a:sym typeface="+mn-lt"/>
                </a:rPr>
                <a:t> sit amet adipiscing elit</a:t>
              </a:r>
              <a:endParaRPr lang="en-US" sz="751" dirty="0">
                <a:solidFill>
                  <a:schemeClr val="bg1">
                    <a:lumMod val="50000"/>
                  </a:schemeClr>
                </a:solidFill>
                <a:cs typeface="+mn-ea"/>
                <a:sym typeface="+mn-lt"/>
              </a:endParaRPr>
            </a:p>
          </p:txBody>
        </p:sp>
      </p:grpSp>
      <p:grpSp>
        <p:nvGrpSpPr>
          <p:cNvPr id="74" name="Group 73"/>
          <p:cNvGrpSpPr/>
          <p:nvPr/>
        </p:nvGrpSpPr>
        <p:grpSpPr>
          <a:xfrm>
            <a:off x="4144990" y="3072534"/>
            <a:ext cx="1279520" cy="752317"/>
            <a:chOff x="3496918" y="2019236"/>
            <a:chExt cx="1706026" cy="1003088"/>
          </a:xfrm>
        </p:grpSpPr>
        <p:sp>
          <p:nvSpPr>
            <p:cNvPr id="75" name="Title"/>
            <p:cNvSpPr txBox="1"/>
            <p:nvPr/>
          </p:nvSpPr>
          <p:spPr>
            <a:xfrm>
              <a:off x="3892331" y="2019236"/>
              <a:ext cx="915208" cy="338554"/>
            </a:xfrm>
            <a:prstGeom prst="rect">
              <a:avLst/>
            </a:prstGeom>
            <a:noFill/>
          </p:spPr>
          <p:txBody>
            <a:bodyPr wrap="none" rtlCol="0">
              <a:spAutoFit/>
            </a:bodyPr>
            <a:lstStyle/>
            <a:p>
              <a:pPr algn="ctr"/>
              <a:r>
                <a:rPr lang="id-ID" sz="1050" dirty="0">
                  <a:cs typeface="+mn-ea"/>
                  <a:sym typeface="+mn-lt"/>
                </a:rPr>
                <a:t>Strategy</a:t>
              </a:r>
            </a:p>
          </p:txBody>
        </p:sp>
        <p:sp>
          <p:nvSpPr>
            <p:cNvPr id="76" name="Details"/>
            <p:cNvSpPr txBox="1"/>
            <p:nvPr/>
          </p:nvSpPr>
          <p:spPr>
            <a:xfrm>
              <a:off x="3496918" y="2334957"/>
              <a:ext cx="1706026" cy="687367"/>
            </a:xfrm>
            <a:prstGeom prst="rect">
              <a:avLst/>
            </a:prstGeom>
            <a:noFill/>
          </p:spPr>
          <p:txBody>
            <a:bodyPr wrap="square" rtlCol="0" anchor="t">
              <a:spAutoFit/>
            </a:bodyPr>
            <a:lstStyle/>
            <a:p>
              <a:pPr algn="ctr">
                <a:lnSpc>
                  <a:spcPts val="1051"/>
                </a:lnSpc>
              </a:pPr>
              <a:r>
                <a:rPr lang="en-US" sz="751" dirty="0">
                  <a:solidFill>
                    <a:schemeClr val="bg1">
                      <a:lumMod val="50000"/>
                    </a:schemeClr>
                  </a:solidFill>
                  <a:cs typeface="+mn-ea"/>
                  <a:sym typeface="+mn-lt"/>
                </a:rPr>
                <a:t>This is a sample </a:t>
              </a:r>
              <a:r>
                <a:rPr lang="en-US" sz="751" dirty="0" err="1">
                  <a:solidFill>
                    <a:schemeClr val="bg1">
                      <a:lumMod val="50000"/>
                    </a:schemeClr>
                  </a:solidFill>
                  <a:cs typeface="+mn-ea"/>
                  <a:sym typeface="+mn-lt"/>
                </a:rPr>
                <a:t>Lorem</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ipsum</a:t>
              </a:r>
              <a:r>
                <a:rPr lang="id-ID" sz="751" dirty="0">
                  <a:solidFill>
                    <a:schemeClr val="bg1">
                      <a:lumMod val="50000"/>
                    </a:schemeClr>
                  </a:solidFill>
                  <a:cs typeface="+mn-ea"/>
                  <a:sym typeface="+mn-lt"/>
                </a:rPr>
                <a:t> sit amet adipiscing elit</a:t>
              </a:r>
              <a:endParaRPr lang="en-US" sz="751" dirty="0">
                <a:solidFill>
                  <a:schemeClr val="bg1">
                    <a:lumMod val="50000"/>
                  </a:schemeClr>
                </a:solidFill>
                <a:cs typeface="+mn-ea"/>
                <a:sym typeface="+mn-lt"/>
              </a:endParaRPr>
            </a:p>
          </p:txBody>
        </p:sp>
      </p:grpSp>
      <p:grpSp>
        <p:nvGrpSpPr>
          <p:cNvPr id="77" name="Group 76"/>
          <p:cNvGrpSpPr/>
          <p:nvPr/>
        </p:nvGrpSpPr>
        <p:grpSpPr>
          <a:xfrm>
            <a:off x="5384860" y="2280556"/>
            <a:ext cx="1279520" cy="752317"/>
            <a:chOff x="5003151" y="5210159"/>
            <a:chExt cx="1706026" cy="1003088"/>
          </a:xfrm>
        </p:grpSpPr>
        <p:sp>
          <p:nvSpPr>
            <p:cNvPr id="78" name="Title"/>
            <p:cNvSpPr txBox="1"/>
            <p:nvPr/>
          </p:nvSpPr>
          <p:spPr>
            <a:xfrm>
              <a:off x="5503288" y="5210159"/>
              <a:ext cx="705749" cy="338554"/>
            </a:xfrm>
            <a:prstGeom prst="rect">
              <a:avLst/>
            </a:prstGeom>
            <a:noFill/>
          </p:spPr>
          <p:txBody>
            <a:bodyPr wrap="none" rtlCol="0">
              <a:spAutoFit/>
            </a:bodyPr>
            <a:lstStyle/>
            <a:p>
              <a:pPr algn="ctr"/>
              <a:r>
                <a:rPr lang="id-ID" sz="1050" dirty="0">
                  <a:cs typeface="+mn-ea"/>
                  <a:sym typeface="+mn-lt"/>
                </a:rPr>
                <a:t>Team</a:t>
              </a:r>
            </a:p>
          </p:txBody>
        </p:sp>
        <p:sp>
          <p:nvSpPr>
            <p:cNvPr id="79" name="Details"/>
            <p:cNvSpPr txBox="1"/>
            <p:nvPr/>
          </p:nvSpPr>
          <p:spPr>
            <a:xfrm>
              <a:off x="5003151" y="5525880"/>
              <a:ext cx="1706026" cy="687367"/>
            </a:xfrm>
            <a:prstGeom prst="rect">
              <a:avLst/>
            </a:prstGeom>
            <a:noFill/>
          </p:spPr>
          <p:txBody>
            <a:bodyPr wrap="square" rtlCol="0" anchor="t">
              <a:spAutoFit/>
            </a:bodyPr>
            <a:lstStyle/>
            <a:p>
              <a:pPr algn="ctr">
                <a:lnSpc>
                  <a:spcPts val="1051"/>
                </a:lnSpc>
              </a:pPr>
              <a:r>
                <a:rPr lang="en-US" sz="751" dirty="0">
                  <a:solidFill>
                    <a:schemeClr val="bg1">
                      <a:lumMod val="50000"/>
                    </a:schemeClr>
                  </a:solidFill>
                  <a:cs typeface="+mn-ea"/>
                  <a:sym typeface="+mn-lt"/>
                </a:rPr>
                <a:t>This is a sample </a:t>
              </a:r>
              <a:r>
                <a:rPr lang="en-US" sz="751" dirty="0" err="1">
                  <a:solidFill>
                    <a:schemeClr val="bg1">
                      <a:lumMod val="50000"/>
                    </a:schemeClr>
                  </a:solidFill>
                  <a:cs typeface="+mn-ea"/>
                  <a:sym typeface="+mn-lt"/>
                </a:rPr>
                <a:t>Lorem</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ipsum</a:t>
              </a:r>
              <a:r>
                <a:rPr lang="id-ID" sz="751" dirty="0">
                  <a:solidFill>
                    <a:schemeClr val="bg1">
                      <a:lumMod val="50000"/>
                    </a:schemeClr>
                  </a:solidFill>
                  <a:cs typeface="+mn-ea"/>
                  <a:sym typeface="+mn-lt"/>
                </a:rPr>
                <a:t> sit amet adipiscing elit</a:t>
              </a:r>
              <a:endParaRPr lang="en-US" sz="751" dirty="0">
                <a:solidFill>
                  <a:schemeClr val="bg1">
                    <a:lumMod val="50000"/>
                  </a:schemeClr>
                </a:solidFill>
                <a:cs typeface="+mn-ea"/>
                <a:sym typeface="+mn-lt"/>
              </a:endParaRPr>
            </a:p>
          </p:txBody>
        </p:sp>
      </p:grpSp>
      <p:grpSp>
        <p:nvGrpSpPr>
          <p:cNvPr id="80" name="Group 79"/>
          <p:cNvGrpSpPr/>
          <p:nvPr/>
        </p:nvGrpSpPr>
        <p:grpSpPr>
          <a:xfrm>
            <a:off x="6624730" y="3072534"/>
            <a:ext cx="1279520" cy="752317"/>
            <a:chOff x="5741123" y="2019236"/>
            <a:chExt cx="1706026" cy="1003088"/>
          </a:xfrm>
        </p:grpSpPr>
        <p:sp>
          <p:nvSpPr>
            <p:cNvPr id="81" name="Title"/>
            <p:cNvSpPr txBox="1"/>
            <p:nvPr/>
          </p:nvSpPr>
          <p:spPr>
            <a:xfrm>
              <a:off x="6161112" y="2019236"/>
              <a:ext cx="866050" cy="338554"/>
            </a:xfrm>
            <a:prstGeom prst="rect">
              <a:avLst/>
            </a:prstGeom>
            <a:noFill/>
          </p:spPr>
          <p:txBody>
            <a:bodyPr wrap="none" rtlCol="0">
              <a:spAutoFit/>
            </a:bodyPr>
            <a:lstStyle/>
            <a:p>
              <a:pPr algn="ctr"/>
              <a:r>
                <a:rPr lang="id-ID" sz="1050" dirty="0">
                  <a:cs typeface="+mn-ea"/>
                  <a:sym typeface="+mn-lt"/>
                </a:rPr>
                <a:t>Product</a:t>
              </a:r>
            </a:p>
          </p:txBody>
        </p:sp>
        <p:sp>
          <p:nvSpPr>
            <p:cNvPr id="82" name="Details"/>
            <p:cNvSpPr txBox="1"/>
            <p:nvPr/>
          </p:nvSpPr>
          <p:spPr>
            <a:xfrm>
              <a:off x="5741123" y="2334957"/>
              <a:ext cx="1706026" cy="687367"/>
            </a:xfrm>
            <a:prstGeom prst="rect">
              <a:avLst/>
            </a:prstGeom>
            <a:noFill/>
          </p:spPr>
          <p:txBody>
            <a:bodyPr wrap="square" rtlCol="0" anchor="t">
              <a:spAutoFit/>
            </a:bodyPr>
            <a:lstStyle/>
            <a:p>
              <a:pPr algn="ctr">
                <a:lnSpc>
                  <a:spcPts val="1051"/>
                </a:lnSpc>
              </a:pPr>
              <a:r>
                <a:rPr lang="en-US" sz="751" dirty="0">
                  <a:solidFill>
                    <a:schemeClr val="bg1">
                      <a:lumMod val="50000"/>
                    </a:schemeClr>
                  </a:solidFill>
                  <a:cs typeface="+mn-ea"/>
                  <a:sym typeface="+mn-lt"/>
                </a:rPr>
                <a:t>This is a sample </a:t>
              </a:r>
              <a:r>
                <a:rPr lang="en-US" sz="751" dirty="0" err="1">
                  <a:solidFill>
                    <a:schemeClr val="bg1">
                      <a:lumMod val="50000"/>
                    </a:schemeClr>
                  </a:solidFill>
                  <a:cs typeface="+mn-ea"/>
                  <a:sym typeface="+mn-lt"/>
                </a:rPr>
                <a:t>Lorem</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ipsum</a:t>
              </a:r>
              <a:r>
                <a:rPr lang="id-ID" sz="751" dirty="0">
                  <a:solidFill>
                    <a:schemeClr val="bg1">
                      <a:lumMod val="50000"/>
                    </a:schemeClr>
                  </a:solidFill>
                  <a:cs typeface="+mn-ea"/>
                  <a:sym typeface="+mn-lt"/>
                </a:rPr>
                <a:t> sit amet adipiscing elit</a:t>
              </a:r>
              <a:endParaRPr lang="en-US" sz="751" dirty="0">
                <a:solidFill>
                  <a:schemeClr val="bg1">
                    <a:lumMod val="50000"/>
                  </a:schemeClr>
                </a:solidFill>
                <a:cs typeface="+mn-ea"/>
                <a:sym typeface="+mn-lt"/>
              </a:endParaRPr>
            </a:p>
          </p:txBody>
        </p:sp>
      </p:grpSp>
      <p:grpSp>
        <p:nvGrpSpPr>
          <p:cNvPr id="83" name="Group 82"/>
          <p:cNvGrpSpPr/>
          <p:nvPr/>
        </p:nvGrpSpPr>
        <p:grpSpPr>
          <a:xfrm>
            <a:off x="7864599" y="2280556"/>
            <a:ext cx="1279520" cy="752317"/>
            <a:chOff x="7277933" y="5210159"/>
            <a:chExt cx="1706026" cy="1003088"/>
          </a:xfrm>
        </p:grpSpPr>
        <p:sp>
          <p:nvSpPr>
            <p:cNvPr id="84" name="Title"/>
            <p:cNvSpPr txBox="1"/>
            <p:nvPr/>
          </p:nvSpPr>
          <p:spPr>
            <a:xfrm>
              <a:off x="7612429" y="5210159"/>
              <a:ext cx="1037037" cy="338554"/>
            </a:xfrm>
            <a:prstGeom prst="rect">
              <a:avLst/>
            </a:prstGeom>
            <a:noFill/>
          </p:spPr>
          <p:txBody>
            <a:bodyPr wrap="none" rtlCol="0">
              <a:spAutoFit/>
            </a:bodyPr>
            <a:lstStyle/>
            <a:p>
              <a:pPr algn="ctr"/>
              <a:r>
                <a:rPr lang="id-ID" sz="1050" dirty="0">
                  <a:cs typeface="+mn-ea"/>
                  <a:sym typeface="+mn-lt"/>
                </a:rPr>
                <a:t>Marketing</a:t>
              </a:r>
            </a:p>
          </p:txBody>
        </p:sp>
        <p:sp>
          <p:nvSpPr>
            <p:cNvPr id="85" name="Details"/>
            <p:cNvSpPr txBox="1"/>
            <p:nvPr/>
          </p:nvSpPr>
          <p:spPr>
            <a:xfrm>
              <a:off x="7277933" y="5525880"/>
              <a:ext cx="1706026" cy="687367"/>
            </a:xfrm>
            <a:prstGeom prst="rect">
              <a:avLst/>
            </a:prstGeom>
            <a:noFill/>
          </p:spPr>
          <p:txBody>
            <a:bodyPr wrap="square" rtlCol="0" anchor="t">
              <a:spAutoFit/>
            </a:bodyPr>
            <a:lstStyle/>
            <a:p>
              <a:pPr algn="ctr">
                <a:lnSpc>
                  <a:spcPts val="1051"/>
                </a:lnSpc>
              </a:pPr>
              <a:r>
                <a:rPr lang="en-US" sz="751" dirty="0">
                  <a:solidFill>
                    <a:schemeClr val="bg1">
                      <a:lumMod val="50000"/>
                    </a:schemeClr>
                  </a:solidFill>
                  <a:cs typeface="+mn-ea"/>
                  <a:sym typeface="+mn-lt"/>
                </a:rPr>
                <a:t>This is a sample </a:t>
              </a:r>
              <a:r>
                <a:rPr lang="en-US" sz="751" dirty="0" err="1">
                  <a:solidFill>
                    <a:schemeClr val="bg1">
                      <a:lumMod val="50000"/>
                    </a:schemeClr>
                  </a:solidFill>
                  <a:cs typeface="+mn-ea"/>
                  <a:sym typeface="+mn-lt"/>
                </a:rPr>
                <a:t>Lorem</a:t>
              </a:r>
              <a:r>
                <a:rPr lang="en-US" sz="751" dirty="0">
                  <a:solidFill>
                    <a:schemeClr val="bg1">
                      <a:lumMod val="50000"/>
                    </a:schemeClr>
                  </a:solidFill>
                  <a:cs typeface="+mn-ea"/>
                  <a:sym typeface="+mn-lt"/>
                </a:rPr>
                <a:t> </a:t>
              </a:r>
              <a:r>
                <a:rPr lang="en-US" sz="751" dirty="0" err="1">
                  <a:solidFill>
                    <a:schemeClr val="bg1">
                      <a:lumMod val="50000"/>
                    </a:schemeClr>
                  </a:solidFill>
                  <a:cs typeface="+mn-ea"/>
                  <a:sym typeface="+mn-lt"/>
                </a:rPr>
                <a:t>ipsum</a:t>
              </a:r>
              <a:r>
                <a:rPr lang="id-ID" sz="751" dirty="0">
                  <a:solidFill>
                    <a:schemeClr val="bg1">
                      <a:lumMod val="50000"/>
                    </a:schemeClr>
                  </a:solidFill>
                  <a:cs typeface="+mn-ea"/>
                  <a:sym typeface="+mn-lt"/>
                </a:rPr>
                <a:t> sit amet adipiscing elit</a:t>
              </a:r>
              <a:endParaRPr lang="en-US" sz="751" dirty="0">
                <a:solidFill>
                  <a:schemeClr val="bg1">
                    <a:lumMod val="50000"/>
                  </a:schemeClr>
                </a:solidFill>
                <a:cs typeface="+mn-ea"/>
                <a:sym typeface="+mn-lt"/>
              </a:endParaRPr>
            </a:p>
          </p:txBody>
        </p:sp>
      </p:grpSp>
      <p:cxnSp>
        <p:nvCxnSpPr>
          <p:cNvPr id="89" name="Straight Connector 88"/>
          <p:cNvCxnSpPr/>
          <p:nvPr/>
        </p:nvCxnSpPr>
        <p:spPr>
          <a:xfrm flipV="1">
            <a:off x="3674505" y="3429009"/>
            <a:ext cx="0" cy="945743"/>
          </a:xfrm>
          <a:prstGeom prst="line">
            <a:avLst/>
          </a:prstGeom>
          <a:ln>
            <a:solidFill>
              <a:schemeClr val="bg1">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flipV="1">
            <a:off x="4883549" y="4050511"/>
            <a:ext cx="0" cy="324236"/>
          </a:xfrm>
          <a:prstGeom prst="line">
            <a:avLst/>
          </a:prstGeom>
          <a:ln>
            <a:solidFill>
              <a:schemeClr val="bg1">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flipV="1">
            <a:off x="6092592" y="3429009"/>
            <a:ext cx="0" cy="945743"/>
          </a:xfrm>
          <a:prstGeom prst="line">
            <a:avLst/>
          </a:prstGeom>
          <a:ln>
            <a:solidFill>
              <a:schemeClr val="bg1">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flipV="1">
            <a:off x="7301636" y="4050511"/>
            <a:ext cx="0" cy="324236"/>
          </a:xfrm>
          <a:prstGeom prst="line">
            <a:avLst/>
          </a:prstGeom>
          <a:ln>
            <a:solidFill>
              <a:schemeClr val="bg1">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flipV="1">
            <a:off x="8510678" y="3429009"/>
            <a:ext cx="0" cy="945743"/>
          </a:xfrm>
          <a:prstGeom prst="line">
            <a:avLst/>
          </a:prstGeom>
          <a:ln>
            <a:solidFill>
              <a:schemeClr val="bg1">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nvGrpSpPr>
          <p:cNvPr id="70" name="Step 1"/>
          <p:cNvGrpSpPr/>
          <p:nvPr/>
        </p:nvGrpSpPr>
        <p:grpSpPr>
          <a:xfrm>
            <a:off x="3382643" y="5371711"/>
            <a:ext cx="569388" cy="695608"/>
            <a:chOff x="5750406" y="2090513"/>
            <a:chExt cx="759184" cy="927475"/>
          </a:xfrm>
        </p:grpSpPr>
        <p:sp>
          <p:nvSpPr>
            <p:cNvPr id="86" name="TextBox 85"/>
            <p:cNvSpPr txBox="1"/>
            <p:nvPr/>
          </p:nvSpPr>
          <p:spPr>
            <a:xfrm>
              <a:off x="5769643" y="2090513"/>
              <a:ext cx="720711" cy="400279"/>
            </a:xfrm>
            <a:prstGeom prst="rect">
              <a:avLst/>
            </a:prstGeom>
            <a:noFill/>
          </p:spPr>
          <p:txBody>
            <a:bodyPr wrap="none" rtlCol="0">
              <a:spAutoFit/>
            </a:bodyPr>
            <a:lstStyle/>
            <a:p>
              <a:pPr algn="ctr"/>
              <a:r>
                <a:rPr lang="en-US" sz="1351" dirty="0">
                  <a:solidFill>
                    <a:schemeClr val="bg1"/>
                  </a:solidFill>
                  <a:cs typeface="+mn-ea"/>
                  <a:sym typeface="+mn-lt"/>
                </a:rPr>
                <a:t>Step</a:t>
              </a:r>
            </a:p>
          </p:txBody>
        </p:sp>
        <p:sp>
          <p:nvSpPr>
            <p:cNvPr id="87" name="TextBox 86"/>
            <p:cNvSpPr txBox="1"/>
            <p:nvPr/>
          </p:nvSpPr>
          <p:spPr>
            <a:xfrm>
              <a:off x="5750406" y="2340882"/>
              <a:ext cx="759184" cy="677106"/>
            </a:xfrm>
            <a:prstGeom prst="rect">
              <a:avLst/>
            </a:prstGeom>
            <a:noFill/>
          </p:spPr>
          <p:txBody>
            <a:bodyPr wrap="none" rtlCol="0">
              <a:spAutoFit/>
            </a:bodyPr>
            <a:lstStyle/>
            <a:p>
              <a:pPr algn="ctr"/>
              <a:r>
                <a:rPr lang="en-US" sz="2700" b="1" dirty="0">
                  <a:solidFill>
                    <a:schemeClr val="bg1"/>
                  </a:solidFill>
                  <a:cs typeface="+mn-ea"/>
                  <a:sym typeface="+mn-lt"/>
                </a:rPr>
                <a:t>01</a:t>
              </a:r>
            </a:p>
          </p:txBody>
        </p:sp>
      </p:grpSp>
      <p:grpSp>
        <p:nvGrpSpPr>
          <p:cNvPr id="88" name="Step 2"/>
          <p:cNvGrpSpPr/>
          <p:nvPr/>
        </p:nvGrpSpPr>
        <p:grpSpPr>
          <a:xfrm>
            <a:off x="4593479" y="5371711"/>
            <a:ext cx="569388" cy="695608"/>
            <a:chOff x="5750406" y="2090513"/>
            <a:chExt cx="759184" cy="927475"/>
          </a:xfrm>
        </p:grpSpPr>
        <p:sp>
          <p:nvSpPr>
            <p:cNvPr id="96" name="TextBox 95"/>
            <p:cNvSpPr txBox="1"/>
            <p:nvPr/>
          </p:nvSpPr>
          <p:spPr>
            <a:xfrm>
              <a:off x="5769643" y="2090513"/>
              <a:ext cx="720711" cy="400279"/>
            </a:xfrm>
            <a:prstGeom prst="rect">
              <a:avLst/>
            </a:prstGeom>
            <a:noFill/>
          </p:spPr>
          <p:txBody>
            <a:bodyPr wrap="none" rtlCol="0">
              <a:spAutoFit/>
            </a:bodyPr>
            <a:lstStyle/>
            <a:p>
              <a:pPr algn="ctr"/>
              <a:r>
                <a:rPr lang="en-US" sz="1351" dirty="0">
                  <a:solidFill>
                    <a:schemeClr val="bg1"/>
                  </a:solidFill>
                  <a:cs typeface="+mn-ea"/>
                  <a:sym typeface="+mn-lt"/>
                </a:rPr>
                <a:t>Step</a:t>
              </a:r>
            </a:p>
          </p:txBody>
        </p:sp>
        <p:sp>
          <p:nvSpPr>
            <p:cNvPr id="97" name="TextBox 96"/>
            <p:cNvSpPr txBox="1"/>
            <p:nvPr/>
          </p:nvSpPr>
          <p:spPr>
            <a:xfrm>
              <a:off x="5750406" y="2340882"/>
              <a:ext cx="759184" cy="677106"/>
            </a:xfrm>
            <a:prstGeom prst="rect">
              <a:avLst/>
            </a:prstGeom>
            <a:noFill/>
          </p:spPr>
          <p:txBody>
            <a:bodyPr wrap="none" rtlCol="0">
              <a:spAutoFit/>
            </a:bodyPr>
            <a:lstStyle/>
            <a:p>
              <a:pPr algn="ctr"/>
              <a:r>
                <a:rPr lang="en-US" sz="2700" b="1" dirty="0">
                  <a:solidFill>
                    <a:schemeClr val="bg1"/>
                  </a:solidFill>
                  <a:cs typeface="+mn-ea"/>
                  <a:sym typeface="+mn-lt"/>
                </a:rPr>
                <a:t>02</a:t>
              </a:r>
            </a:p>
          </p:txBody>
        </p:sp>
      </p:grpSp>
      <p:grpSp>
        <p:nvGrpSpPr>
          <p:cNvPr id="98" name="Step 3"/>
          <p:cNvGrpSpPr/>
          <p:nvPr/>
        </p:nvGrpSpPr>
        <p:grpSpPr>
          <a:xfrm>
            <a:off x="5804315" y="5371711"/>
            <a:ext cx="569388" cy="695608"/>
            <a:chOff x="5750406" y="2090513"/>
            <a:chExt cx="759184" cy="927475"/>
          </a:xfrm>
        </p:grpSpPr>
        <p:sp>
          <p:nvSpPr>
            <p:cNvPr id="99" name="TextBox 98"/>
            <p:cNvSpPr txBox="1"/>
            <p:nvPr/>
          </p:nvSpPr>
          <p:spPr>
            <a:xfrm>
              <a:off x="5769643" y="2090513"/>
              <a:ext cx="720711" cy="400279"/>
            </a:xfrm>
            <a:prstGeom prst="rect">
              <a:avLst/>
            </a:prstGeom>
            <a:noFill/>
          </p:spPr>
          <p:txBody>
            <a:bodyPr wrap="none" rtlCol="0">
              <a:spAutoFit/>
            </a:bodyPr>
            <a:lstStyle/>
            <a:p>
              <a:pPr algn="ctr"/>
              <a:r>
                <a:rPr lang="en-US" sz="1351" dirty="0">
                  <a:solidFill>
                    <a:schemeClr val="bg1"/>
                  </a:solidFill>
                  <a:cs typeface="+mn-ea"/>
                  <a:sym typeface="+mn-lt"/>
                </a:rPr>
                <a:t>Step</a:t>
              </a:r>
            </a:p>
          </p:txBody>
        </p:sp>
        <p:sp>
          <p:nvSpPr>
            <p:cNvPr id="100" name="TextBox 99"/>
            <p:cNvSpPr txBox="1"/>
            <p:nvPr/>
          </p:nvSpPr>
          <p:spPr>
            <a:xfrm>
              <a:off x="5750406" y="2340882"/>
              <a:ext cx="759184" cy="677106"/>
            </a:xfrm>
            <a:prstGeom prst="rect">
              <a:avLst/>
            </a:prstGeom>
            <a:noFill/>
          </p:spPr>
          <p:txBody>
            <a:bodyPr wrap="none" rtlCol="0">
              <a:spAutoFit/>
            </a:bodyPr>
            <a:lstStyle/>
            <a:p>
              <a:pPr algn="ctr"/>
              <a:r>
                <a:rPr lang="en-US" sz="2700" b="1" dirty="0">
                  <a:solidFill>
                    <a:schemeClr val="bg1"/>
                  </a:solidFill>
                  <a:cs typeface="+mn-ea"/>
                  <a:sym typeface="+mn-lt"/>
                </a:rPr>
                <a:t>03</a:t>
              </a:r>
            </a:p>
          </p:txBody>
        </p:sp>
      </p:grpSp>
      <p:grpSp>
        <p:nvGrpSpPr>
          <p:cNvPr id="101" name="Step 4"/>
          <p:cNvGrpSpPr/>
          <p:nvPr/>
        </p:nvGrpSpPr>
        <p:grpSpPr>
          <a:xfrm>
            <a:off x="7015151" y="5371711"/>
            <a:ext cx="569388" cy="695608"/>
            <a:chOff x="5750406" y="2090513"/>
            <a:chExt cx="759184" cy="927475"/>
          </a:xfrm>
        </p:grpSpPr>
        <p:sp>
          <p:nvSpPr>
            <p:cNvPr id="102" name="TextBox 101"/>
            <p:cNvSpPr txBox="1"/>
            <p:nvPr/>
          </p:nvSpPr>
          <p:spPr>
            <a:xfrm>
              <a:off x="5769643" y="2090513"/>
              <a:ext cx="720711" cy="400279"/>
            </a:xfrm>
            <a:prstGeom prst="rect">
              <a:avLst/>
            </a:prstGeom>
            <a:noFill/>
          </p:spPr>
          <p:txBody>
            <a:bodyPr wrap="none" rtlCol="0">
              <a:spAutoFit/>
            </a:bodyPr>
            <a:lstStyle/>
            <a:p>
              <a:pPr algn="ctr"/>
              <a:r>
                <a:rPr lang="en-US" sz="1351" dirty="0">
                  <a:solidFill>
                    <a:schemeClr val="bg1"/>
                  </a:solidFill>
                  <a:cs typeface="+mn-ea"/>
                  <a:sym typeface="+mn-lt"/>
                </a:rPr>
                <a:t>Step</a:t>
              </a:r>
            </a:p>
          </p:txBody>
        </p:sp>
        <p:sp>
          <p:nvSpPr>
            <p:cNvPr id="103" name="TextBox 102"/>
            <p:cNvSpPr txBox="1"/>
            <p:nvPr/>
          </p:nvSpPr>
          <p:spPr>
            <a:xfrm>
              <a:off x="5750406" y="2340882"/>
              <a:ext cx="759184" cy="677106"/>
            </a:xfrm>
            <a:prstGeom prst="rect">
              <a:avLst/>
            </a:prstGeom>
            <a:noFill/>
          </p:spPr>
          <p:txBody>
            <a:bodyPr wrap="none" rtlCol="0">
              <a:spAutoFit/>
            </a:bodyPr>
            <a:lstStyle/>
            <a:p>
              <a:pPr algn="ctr"/>
              <a:r>
                <a:rPr lang="en-US" sz="2700" b="1" dirty="0">
                  <a:solidFill>
                    <a:schemeClr val="bg1"/>
                  </a:solidFill>
                  <a:cs typeface="+mn-ea"/>
                  <a:sym typeface="+mn-lt"/>
                </a:rPr>
                <a:t>04</a:t>
              </a:r>
            </a:p>
          </p:txBody>
        </p:sp>
      </p:grpSp>
      <p:grpSp>
        <p:nvGrpSpPr>
          <p:cNvPr id="104" name="Step 5"/>
          <p:cNvGrpSpPr/>
          <p:nvPr/>
        </p:nvGrpSpPr>
        <p:grpSpPr>
          <a:xfrm>
            <a:off x="8225985" y="5371711"/>
            <a:ext cx="569388" cy="695608"/>
            <a:chOff x="5750406" y="2090513"/>
            <a:chExt cx="759184" cy="927475"/>
          </a:xfrm>
        </p:grpSpPr>
        <p:sp>
          <p:nvSpPr>
            <p:cNvPr id="105" name="TextBox 104"/>
            <p:cNvSpPr txBox="1"/>
            <p:nvPr/>
          </p:nvSpPr>
          <p:spPr>
            <a:xfrm>
              <a:off x="5769643" y="2090513"/>
              <a:ext cx="720711" cy="400279"/>
            </a:xfrm>
            <a:prstGeom prst="rect">
              <a:avLst/>
            </a:prstGeom>
            <a:noFill/>
          </p:spPr>
          <p:txBody>
            <a:bodyPr wrap="none" rtlCol="0">
              <a:spAutoFit/>
            </a:bodyPr>
            <a:lstStyle/>
            <a:p>
              <a:pPr algn="ctr"/>
              <a:r>
                <a:rPr lang="en-US" sz="1351" dirty="0">
                  <a:solidFill>
                    <a:schemeClr val="bg1"/>
                  </a:solidFill>
                  <a:cs typeface="+mn-ea"/>
                  <a:sym typeface="+mn-lt"/>
                </a:rPr>
                <a:t>Step</a:t>
              </a:r>
            </a:p>
          </p:txBody>
        </p:sp>
        <p:sp>
          <p:nvSpPr>
            <p:cNvPr id="106" name="TextBox 105"/>
            <p:cNvSpPr txBox="1"/>
            <p:nvPr/>
          </p:nvSpPr>
          <p:spPr>
            <a:xfrm>
              <a:off x="5750406" y="2340882"/>
              <a:ext cx="759184" cy="677106"/>
            </a:xfrm>
            <a:prstGeom prst="rect">
              <a:avLst/>
            </a:prstGeom>
            <a:noFill/>
          </p:spPr>
          <p:txBody>
            <a:bodyPr wrap="none" rtlCol="0">
              <a:spAutoFit/>
            </a:bodyPr>
            <a:lstStyle/>
            <a:p>
              <a:pPr algn="ctr"/>
              <a:r>
                <a:rPr lang="en-US" sz="2700" b="1" dirty="0">
                  <a:solidFill>
                    <a:schemeClr val="bg1"/>
                  </a:solidFill>
                  <a:cs typeface="+mn-ea"/>
                  <a:sym typeface="+mn-lt"/>
                </a:rPr>
                <a:t>0</a:t>
              </a:r>
              <a:r>
                <a:rPr lang="id-ID" sz="2700" b="1" dirty="0">
                  <a:solidFill>
                    <a:schemeClr val="bg1"/>
                  </a:solidFill>
                  <a:cs typeface="+mn-ea"/>
                  <a:sym typeface="+mn-lt"/>
                </a:rPr>
                <a:t>5</a:t>
              </a:r>
              <a:endParaRPr lang="en-US" sz="2700" b="1" dirty="0">
                <a:solidFill>
                  <a:schemeClr val="bg1"/>
                </a:solidFill>
                <a:cs typeface="+mn-ea"/>
                <a:sym typeface="+mn-lt"/>
              </a:endParaRPr>
            </a:p>
          </p:txBody>
        </p:sp>
      </p:grpSp>
    </p:spTree>
    <p:extLst>
      <p:ext uri="{BB962C8B-B14F-4D97-AF65-F5344CB8AC3E}">
        <p14:creationId xmlns:p14="http://schemas.microsoft.com/office/powerpoint/2010/main" val="3892775177"/>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750"/>
                                        <p:tgtEl>
                                          <p:spTgt spid="69"/>
                                        </p:tgtEl>
                                      </p:cBhvr>
                                    </p:animEffect>
                                    <p:anim calcmode="lin" valueType="num">
                                      <p:cBhvr>
                                        <p:cTn id="8" dur="750" fill="hold"/>
                                        <p:tgtEl>
                                          <p:spTgt spid="69"/>
                                        </p:tgtEl>
                                        <p:attrNameLst>
                                          <p:attrName>ppt_x</p:attrName>
                                        </p:attrNameLst>
                                      </p:cBhvr>
                                      <p:tavLst>
                                        <p:tav tm="0">
                                          <p:val>
                                            <p:strVal val="#ppt_x"/>
                                          </p:val>
                                        </p:tav>
                                        <p:tav tm="100000">
                                          <p:val>
                                            <p:strVal val="#ppt_x"/>
                                          </p:val>
                                        </p:tav>
                                      </p:tavLst>
                                    </p:anim>
                                    <p:anim calcmode="lin" valueType="num">
                                      <p:cBhvr>
                                        <p:cTn id="9" dur="675" decel="100000" fill="hold"/>
                                        <p:tgtEl>
                                          <p:spTgt spid="69"/>
                                        </p:tgtEl>
                                        <p:attrNameLst>
                                          <p:attrName>ppt_y</p:attrName>
                                        </p:attrNameLst>
                                      </p:cBhvr>
                                      <p:tavLst>
                                        <p:tav tm="0">
                                          <p:val>
                                            <p:strVal val="#ppt_y+1"/>
                                          </p:val>
                                        </p:tav>
                                        <p:tav tm="100000">
                                          <p:val>
                                            <p:strVal val="#ppt_y-.03"/>
                                          </p:val>
                                        </p:tav>
                                      </p:tavLst>
                                    </p:anim>
                                    <p:anim calcmode="lin" valueType="num">
                                      <p:cBhvr>
                                        <p:cTn id="10" dur="75" accel="100000" fill="hold">
                                          <p:stCondLst>
                                            <p:cond delay="675"/>
                                          </p:stCondLst>
                                        </p:cTn>
                                        <p:tgtEl>
                                          <p:spTgt spid="69"/>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500"/>
                                  </p:stCondLst>
                                  <p:childTnLst>
                                    <p:set>
                                      <p:cBhvr>
                                        <p:cTn id="12" dur="1" fill="hold">
                                          <p:stCondLst>
                                            <p:cond delay="0"/>
                                          </p:stCondLst>
                                        </p:cTn>
                                        <p:tgtEl>
                                          <p:spTgt spid="68"/>
                                        </p:tgtEl>
                                        <p:attrNameLst>
                                          <p:attrName>style.visibility</p:attrName>
                                        </p:attrNameLst>
                                      </p:cBhvr>
                                      <p:to>
                                        <p:strVal val="visible"/>
                                      </p:to>
                                    </p:set>
                                    <p:animEffect transition="in" filter="fade">
                                      <p:cBhvr>
                                        <p:cTn id="13" dur="750"/>
                                        <p:tgtEl>
                                          <p:spTgt spid="68"/>
                                        </p:tgtEl>
                                      </p:cBhvr>
                                    </p:animEffect>
                                    <p:anim calcmode="lin" valueType="num">
                                      <p:cBhvr>
                                        <p:cTn id="14" dur="750" fill="hold"/>
                                        <p:tgtEl>
                                          <p:spTgt spid="68"/>
                                        </p:tgtEl>
                                        <p:attrNameLst>
                                          <p:attrName>ppt_x</p:attrName>
                                        </p:attrNameLst>
                                      </p:cBhvr>
                                      <p:tavLst>
                                        <p:tav tm="0">
                                          <p:val>
                                            <p:strVal val="#ppt_x"/>
                                          </p:val>
                                        </p:tav>
                                        <p:tav tm="100000">
                                          <p:val>
                                            <p:strVal val="#ppt_x"/>
                                          </p:val>
                                        </p:tav>
                                      </p:tavLst>
                                    </p:anim>
                                    <p:anim calcmode="lin" valueType="num">
                                      <p:cBhvr>
                                        <p:cTn id="15" dur="675" decel="100000" fill="hold"/>
                                        <p:tgtEl>
                                          <p:spTgt spid="68"/>
                                        </p:tgtEl>
                                        <p:attrNameLst>
                                          <p:attrName>ppt_y</p:attrName>
                                        </p:attrNameLst>
                                      </p:cBhvr>
                                      <p:tavLst>
                                        <p:tav tm="0">
                                          <p:val>
                                            <p:strVal val="#ppt_y+1"/>
                                          </p:val>
                                        </p:tav>
                                        <p:tav tm="100000">
                                          <p:val>
                                            <p:strVal val="#ppt_y-.03"/>
                                          </p:val>
                                        </p:tav>
                                      </p:tavLst>
                                    </p:anim>
                                    <p:anim calcmode="lin" valueType="num">
                                      <p:cBhvr>
                                        <p:cTn id="16" dur="75" accel="100000" fill="hold">
                                          <p:stCondLst>
                                            <p:cond delay="675"/>
                                          </p:stCondLst>
                                        </p:cTn>
                                        <p:tgtEl>
                                          <p:spTgt spid="68"/>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1000"/>
                                  </p:stCondLst>
                                  <p:childTnLst>
                                    <p:set>
                                      <p:cBhvr>
                                        <p:cTn id="18" dur="1" fill="hold">
                                          <p:stCondLst>
                                            <p:cond delay="0"/>
                                          </p:stCondLst>
                                        </p:cTn>
                                        <p:tgtEl>
                                          <p:spTgt spid="67"/>
                                        </p:tgtEl>
                                        <p:attrNameLst>
                                          <p:attrName>style.visibility</p:attrName>
                                        </p:attrNameLst>
                                      </p:cBhvr>
                                      <p:to>
                                        <p:strVal val="visible"/>
                                      </p:to>
                                    </p:set>
                                    <p:animEffect transition="in" filter="fade">
                                      <p:cBhvr>
                                        <p:cTn id="19" dur="750"/>
                                        <p:tgtEl>
                                          <p:spTgt spid="67"/>
                                        </p:tgtEl>
                                      </p:cBhvr>
                                    </p:animEffect>
                                    <p:anim calcmode="lin" valueType="num">
                                      <p:cBhvr>
                                        <p:cTn id="20" dur="750" fill="hold"/>
                                        <p:tgtEl>
                                          <p:spTgt spid="67"/>
                                        </p:tgtEl>
                                        <p:attrNameLst>
                                          <p:attrName>ppt_x</p:attrName>
                                        </p:attrNameLst>
                                      </p:cBhvr>
                                      <p:tavLst>
                                        <p:tav tm="0">
                                          <p:val>
                                            <p:strVal val="#ppt_x"/>
                                          </p:val>
                                        </p:tav>
                                        <p:tav tm="100000">
                                          <p:val>
                                            <p:strVal val="#ppt_x"/>
                                          </p:val>
                                        </p:tav>
                                      </p:tavLst>
                                    </p:anim>
                                    <p:anim calcmode="lin" valueType="num">
                                      <p:cBhvr>
                                        <p:cTn id="21" dur="675" decel="100000" fill="hold"/>
                                        <p:tgtEl>
                                          <p:spTgt spid="67"/>
                                        </p:tgtEl>
                                        <p:attrNameLst>
                                          <p:attrName>ppt_y</p:attrName>
                                        </p:attrNameLst>
                                      </p:cBhvr>
                                      <p:tavLst>
                                        <p:tav tm="0">
                                          <p:val>
                                            <p:strVal val="#ppt_y+1"/>
                                          </p:val>
                                        </p:tav>
                                        <p:tav tm="100000">
                                          <p:val>
                                            <p:strVal val="#ppt_y-.03"/>
                                          </p:val>
                                        </p:tav>
                                      </p:tavLst>
                                    </p:anim>
                                    <p:anim calcmode="lin" valueType="num">
                                      <p:cBhvr>
                                        <p:cTn id="22" dur="75" accel="100000" fill="hold">
                                          <p:stCondLst>
                                            <p:cond delay="675"/>
                                          </p:stCondLst>
                                        </p:cTn>
                                        <p:tgtEl>
                                          <p:spTgt spid="67"/>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1500"/>
                                  </p:stCondLst>
                                  <p:childTnLst>
                                    <p:set>
                                      <p:cBhvr>
                                        <p:cTn id="24" dur="1" fill="hold">
                                          <p:stCondLst>
                                            <p:cond delay="0"/>
                                          </p:stCondLst>
                                        </p:cTn>
                                        <p:tgtEl>
                                          <p:spTgt spid="66"/>
                                        </p:tgtEl>
                                        <p:attrNameLst>
                                          <p:attrName>style.visibility</p:attrName>
                                        </p:attrNameLst>
                                      </p:cBhvr>
                                      <p:to>
                                        <p:strVal val="visible"/>
                                      </p:to>
                                    </p:set>
                                    <p:animEffect transition="in" filter="fade">
                                      <p:cBhvr>
                                        <p:cTn id="25" dur="750"/>
                                        <p:tgtEl>
                                          <p:spTgt spid="66"/>
                                        </p:tgtEl>
                                      </p:cBhvr>
                                    </p:animEffect>
                                    <p:anim calcmode="lin" valueType="num">
                                      <p:cBhvr>
                                        <p:cTn id="26" dur="750" fill="hold"/>
                                        <p:tgtEl>
                                          <p:spTgt spid="66"/>
                                        </p:tgtEl>
                                        <p:attrNameLst>
                                          <p:attrName>ppt_x</p:attrName>
                                        </p:attrNameLst>
                                      </p:cBhvr>
                                      <p:tavLst>
                                        <p:tav tm="0">
                                          <p:val>
                                            <p:strVal val="#ppt_x"/>
                                          </p:val>
                                        </p:tav>
                                        <p:tav tm="100000">
                                          <p:val>
                                            <p:strVal val="#ppt_x"/>
                                          </p:val>
                                        </p:tav>
                                      </p:tavLst>
                                    </p:anim>
                                    <p:anim calcmode="lin" valueType="num">
                                      <p:cBhvr>
                                        <p:cTn id="27" dur="675" decel="100000" fill="hold"/>
                                        <p:tgtEl>
                                          <p:spTgt spid="66"/>
                                        </p:tgtEl>
                                        <p:attrNameLst>
                                          <p:attrName>ppt_y</p:attrName>
                                        </p:attrNameLst>
                                      </p:cBhvr>
                                      <p:tavLst>
                                        <p:tav tm="0">
                                          <p:val>
                                            <p:strVal val="#ppt_y+1"/>
                                          </p:val>
                                        </p:tav>
                                        <p:tav tm="100000">
                                          <p:val>
                                            <p:strVal val="#ppt_y-.03"/>
                                          </p:val>
                                        </p:tav>
                                      </p:tavLst>
                                    </p:anim>
                                    <p:anim calcmode="lin" valueType="num">
                                      <p:cBhvr>
                                        <p:cTn id="28" dur="75" accel="100000" fill="hold">
                                          <p:stCondLst>
                                            <p:cond delay="675"/>
                                          </p:stCondLst>
                                        </p:cTn>
                                        <p:tgtEl>
                                          <p:spTgt spid="66"/>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2000"/>
                                  </p:stCondLst>
                                  <p:childTnLst>
                                    <p:set>
                                      <p:cBhvr>
                                        <p:cTn id="30" dur="1" fill="hold">
                                          <p:stCondLst>
                                            <p:cond delay="0"/>
                                          </p:stCondLst>
                                        </p:cTn>
                                        <p:tgtEl>
                                          <p:spTgt spid="65"/>
                                        </p:tgtEl>
                                        <p:attrNameLst>
                                          <p:attrName>style.visibility</p:attrName>
                                        </p:attrNameLst>
                                      </p:cBhvr>
                                      <p:to>
                                        <p:strVal val="visible"/>
                                      </p:to>
                                    </p:set>
                                    <p:animEffect transition="in" filter="fade">
                                      <p:cBhvr>
                                        <p:cTn id="31" dur="750"/>
                                        <p:tgtEl>
                                          <p:spTgt spid="65"/>
                                        </p:tgtEl>
                                      </p:cBhvr>
                                    </p:animEffect>
                                    <p:anim calcmode="lin" valueType="num">
                                      <p:cBhvr>
                                        <p:cTn id="32" dur="750" fill="hold"/>
                                        <p:tgtEl>
                                          <p:spTgt spid="65"/>
                                        </p:tgtEl>
                                        <p:attrNameLst>
                                          <p:attrName>ppt_x</p:attrName>
                                        </p:attrNameLst>
                                      </p:cBhvr>
                                      <p:tavLst>
                                        <p:tav tm="0">
                                          <p:val>
                                            <p:strVal val="#ppt_x"/>
                                          </p:val>
                                        </p:tav>
                                        <p:tav tm="100000">
                                          <p:val>
                                            <p:strVal val="#ppt_x"/>
                                          </p:val>
                                        </p:tav>
                                      </p:tavLst>
                                    </p:anim>
                                    <p:anim calcmode="lin" valueType="num">
                                      <p:cBhvr>
                                        <p:cTn id="33" dur="675" decel="100000" fill="hold"/>
                                        <p:tgtEl>
                                          <p:spTgt spid="65"/>
                                        </p:tgtEl>
                                        <p:attrNameLst>
                                          <p:attrName>ppt_y</p:attrName>
                                        </p:attrNameLst>
                                      </p:cBhvr>
                                      <p:tavLst>
                                        <p:tav tm="0">
                                          <p:val>
                                            <p:strVal val="#ppt_y+1"/>
                                          </p:val>
                                        </p:tav>
                                        <p:tav tm="100000">
                                          <p:val>
                                            <p:strVal val="#ppt_y-.03"/>
                                          </p:val>
                                        </p:tav>
                                      </p:tavLst>
                                    </p:anim>
                                    <p:anim calcmode="lin" valueType="num">
                                      <p:cBhvr>
                                        <p:cTn id="34" dur="75" accel="100000" fill="hold">
                                          <p:stCondLst>
                                            <p:cond delay="675"/>
                                          </p:stCondLst>
                                        </p:cTn>
                                        <p:tgtEl>
                                          <p:spTgt spid="65"/>
                                        </p:tgtEl>
                                        <p:attrNameLst>
                                          <p:attrName>ppt_y</p:attrName>
                                        </p:attrNameLst>
                                      </p:cBhvr>
                                      <p:tavLst>
                                        <p:tav tm="0">
                                          <p:val>
                                            <p:strVal val="#ppt_y-.03"/>
                                          </p:val>
                                        </p:tav>
                                        <p:tav tm="100000">
                                          <p:val>
                                            <p:strVal val="#ppt_y"/>
                                          </p:val>
                                        </p:tav>
                                      </p:tavLst>
                                    </p:anim>
                                  </p:childTnLst>
                                </p:cTn>
                              </p:par>
                            </p:childTnLst>
                          </p:cTn>
                        </p:par>
                        <p:par>
                          <p:cTn id="35" fill="hold">
                            <p:stCondLst>
                              <p:cond delay="2750"/>
                            </p:stCondLst>
                            <p:childTnLst>
                              <p:par>
                                <p:cTn id="36" presetID="42" presetClass="entr" presetSubtype="0" fill="hold" nodeType="afterEffect">
                                  <p:stCondLst>
                                    <p:cond delay="0"/>
                                  </p:stCondLst>
                                  <p:childTnLst>
                                    <p:set>
                                      <p:cBhvr>
                                        <p:cTn id="37" dur="1" fill="hold">
                                          <p:stCondLst>
                                            <p:cond delay="0"/>
                                          </p:stCondLst>
                                        </p:cTn>
                                        <p:tgtEl>
                                          <p:spTgt spid="70"/>
                                        </p:tgtEl>
                                        <p:attrNameLst>
                                          <p:attrName>style.visibility</p:attrName>
                                        </p:attrNameLst>
                                      </p:cBhvr>
                                      <p:to>
                                        <p:strVal val="visible"/>
                                      </p:to>
                                    </p:set>
                                    <p:animEffect transition="in" filter="fade">
                                      <p:cBhvr>
                                        <p:cTn id="38" dur="500"/>
                                        <p:tgtEl>
                                          <p:spTgt spid="70"/>
                                        </p:tgtEl>
                                      </p:cBhvr>
                                    </p:animEffect>
                                    <p:anim calcmode="lin" valueType="num">
                                      <p:cBhvr>
                                        <p:cTn id="39" dur="500" fill="hold"/>
                                        <p:tgtEl>
                                          <p:spTgt spid="70"/>
                                        </p:tgtEl>
                                        <p:attrNameLst>
                                          <p:attrName>ppt_x</p:attrName>
                                        </p:attrNameLst>
                                      </p:cBhvr>
                                      <p:tavLst>
                                        <p:tav tm="0">
                                          <p:val>
                                            <p:strVal val="#ppt_x"/>
                                          </p:val>
                                        </p:tav>
                                        <p:tav tm="100000">
                                          <p:val>
                                            <p:strVal val="#ppt_x"/>
                                          </p:val>
                                        </p:tav>
                                      </p:tavLst>
                                    </p:anim>
                                    <p:anim calcmode="lin" valueType="num">
                                      <p:cBhvr>
                                        <p:cTn id="40" dur="500" fill="hold"/>
                                        <p:tgtEl>
                                          <p:spTgt spid="70"/>
                                        </p:tgtEl>
                                        <p:attrNameLst>
                                          <p:attrName>ppt_y</p:attrName>
                                        </p:attrNameLst>
                                      </p:cBhvr>
                                      <p:tavLst>
                                        <p:tav tm="0">
                                          <p:val>
                                            <p:strVal val="#ppt_y+.1"/>
                                          </p:val>
                                        </p:tav>
                                        <p:tav tm="100000">
                                          <p:val>
                                            <p:strVal val="#ppt_y"/>
                                          </p:val>
                                        </p:tav>
                                      </p:tavLst>
                                    </p:anim>
                                  </p:childTnLst>
                                </p:cTn>
                              </p:par>
                              <p:par>
                                <p:cTn id="41" presetID="22" presetClass="entr" presetSubtype="4" fill="hold" nodeType="withEffect">
                                  <p:stCondLst>
                                    <p:cond delay="0"/>
                                  </p:stCondLst>
                                  <p:childTnLst>
                                    <p:set>
                                      <p:cBhvr>
                                        <p:cTn id="42" dur="1" fill="hold">
                                          <p:stCondLst>
                                            <p:cond delay="0"/>
                                          </p:stCondLst>
                                        </p:cTn>
                                        <p:tgtEl>
                                          <p:spTgt spid="89"/>
                                        </p:tgtEl>
                                        <p:attrNameLst>
                                          <p:attrName>style.visibility</p:attrName>
                                        </p:attrNameLst>
                                      </p:cBhvr>
                                      <p:to>
                                        <p:strVal val="visible"/>
                                      </p:to>
                                    </p:set>
                                    <p:animEffect transition="in" filter="wipe(down)">
                                      <p:cBhvr>
                                        <p:cTn id="43" dur="500"/>
                                        <p:tgtEl>
                                          <p:spTgt spid="89"/>
                                        </p:tgtEl>
                                      </p:cBhvr>
                                    </p:animEffect>
                                  </p:childTnLst>
                                </p:cTn>
                              </p:par>
                            </p:childTnLst>
                          </p:cTn>
                        </p:par>
                        <p:par>
                          <p:cTn id="44" fill="hold">
                            <p:stCondLst>
                              <p:cond delay="3250"/>
                            </p:stCondLst>
                            <p:childTnLst>
                              <p:par>
                                <p:cTn id="45" presetID="10" presetClass="entr" presetSubtype="0" fill="hold"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fade">
                                      <p:cBhvr>
                                        <p:cTn id="47" dur="500"/>
                                        <p:tgtEl>
                                          <p:spTgt spid="71"/>
                                        </p:tgtEl>
                                      </p:cBhvr>
                                    </p:animEffect>
                                  </p:childTnLst>
                                </p:cTn>
                              </p:par>
                            </p:childTnLst>
                          </p:cTn>
                        </p:par>
                        <p:par>
                          <p:cTn id="48" fill="hold">
                            <p:stCondLst>
                              <p:cond delay="3750"/>
                            </p:stCondLst>
                            <p:childTnLst>
                              <p:par>
                                <p:cTn id="49" presetID="42" presetClass="entr" presetSubtype="0" fill="hold" nodeType="afterEffect">
                                  <p:stCondLst>
                                    <p:cond delay="0"/>
                                  </p:stCondLst>
                                  <p:childTnLst>
                                    <p:set>
                                      <p:cBhvr>
                                        <p:cTn id="50" dur="1" fill="hold">
                                          <p:stCondLst>
                                            <p:cond delay="0"/>
                                          </p:stCondLst>
                                        </p:cTn>
                                        <p:tgtEl>
                                          <p:spTgt spid="88"/>
                                        </p:tgtEl>
                                        <p:attrNameLst>
                                          <p:attrName>style.visibility</p:attrName>
                                        </p:attrNameLst>
                                      </p:cBhvr>
                                      <p:to>
                                        <p:strVal val="visible"/>
                                      </p:to>
                                    </p:set>
                                    <p:animEffect transition="in" filter="fade">
                                      <p:cBhvr>
                                        <p:cTn id="51" dur="500"/>
                                        <p:tgtEl>
                                          <p:spTgt spid="88"/>
                                        </p:tgtEl>
                                      </p:cBhvr>
                                    </p:animEffect>
                                    <p:anim calcmode="lin" valueType="num">
                                      <p:cBhvr>
                                        <p:cTn id="52" dur="500" fill="hold"/>
                                        <p:tgtEl>
                                          <p:spTgt spid="88"/>
                                        </p:tgtEl>
                                        <p:attrNameLst>
                                          <p:attrName>ppt_x</p:attrName>
                                        </p:attrNameLst>
                                      </p:cBhvr>
                                      <p:tavLst>
                                        <p:tav tm="0">
                                          <p:val>
                                            <p:strVal val="#ppt_x"/>
                                          </p:val>
                                        </p:tav>
                                        <p:tav tm="100000">
                                          <p:val>
                                            <p:strVal val="#ppt_x"/>
                                          </p:val>
                                        </p:tav>
                                      </p:tavLst>
                                    </p:anim>
                                    <p:anim calcmode="lin" valueType="num">
                                      <p:cBhvr>
                                        <p:cTn id="53" dur="500" fill="hold"/>
                                        <p:tgtEl>
                                          <p:spTgt spid="88"/>
                                        </p:tgtEl>
                                        <p:attrNameLst>
                                          <p:attrName>ppt_y</p:attrName>
                                        </p:attrNameLst>
                                      </p:cBhvr>
                                      <p:tavLst>
                                        <p:tav tm="0">
                                          <p:val>
                                            <p:strVal val="#ppt_y+.1"/>
                                          </p:val>
                                        </p:tav>
                                        <p:tav tm="100000">
                                          <p:val>
                                            <p:strVal val="#ppt_y"/>
                                          </p:val>
                                        </p:tav>
                                      </p:tavLst>
                                    </p:anim>
                                  </p:childTnLst>
                                </p:cTn>
                              </p:par>
                              <p:par>
                                <p:cTn id="54" presetID="22" presetClass="entr" presetSubtype="4" fill="hold" nodeType="withEffect">
                                  <p:stCondLst>
                                    <p:cond delay="0"/>
                                  </p:stCondLst>
                                  <p:childTnLst>
                                    <p:set>
                                      <p:cBhvr>
                                        <p:cTn id="55" dur="1" fill="hold">
                                          <p:stCondLst>
                                            <p:cond delay="0"/>
                                          </p:stCondLst>
                                        </p:cTn>
                                        <p:tgtEl>
                                          <p:spTgt spid="90"/>
                                        </p:tgtEl>
                                        <p:attrNameLst>
                                          <p:attrName>style.visibility</p:attrName>
                                        </p:attrNameLst>
                                      </p:cBhvr>
                                      <p:to>
                                        <p:strVal val="visible"/>
                                      </p:to>
                                    </p:set>
                                    <p:animEffect transition="in" filter="wipe(down)">
                                      <p:cBhvr>
                                        <p:cTn id="56" dur="500"/>
                                        <p:tgtEl>
                                          <p:spTgt spid="90"/>
                                        </p:tgtEl>
                                      </p:cBhvr>
                                    </p:animEffect>
                                  </p:childTnLst>
                                </p:cTn>
                              </p:par>
                            </p:childTnLst>
                          </p:cTn>
                        </p:par>
                        <p:par>
                          <p:cTn id="57" fill="hold">
                            <p:stCondLst>
                              <p:cond delay="4250"/>
                            </p:stCondLst>
                            <p:childTnLst>
                              <p:par>
                                <p:cTn id="58" presetID="10" presetClass="entr" presetSubtype="0" fill="hold" nodeType="afterEffect">
                                  <p:stCondLst>
                                    <p:cond delay="0"/>
                                  </p:stCondLst>
                                  <p:childTnLst>
                                    <p:set>
                                      <p:cBhvr>
                                        <p:cTn id="59" dur="1" fill="hold">
                                          <p:stCondLst>
                                            <p:cond delay="0"/>
                                          </p:stCondLst>
                                        </p:cTn>
                                        <p:tgtEl>
                                          <p:spTgt spid="74"/>
                                        </p:tgtEl>
                                        <p:attrNameLst>
                                          <p:attrName>style.visibility</p:attrName>
                                        </p:attrNameLst>
                                      </p:cBhvr>
                                      <p:to>
                                        <p:strVal val="visible"/>
                                      </p:to>
                                    </p:set>
                                    <p:animEffect transition="in" filter="fade">
                                      <p:cBhvr>
                                        <p:cTn id="60" dur="500"/>
                                        <p:tgtEl>
                                          <p:spTgt spid="74"/>
                                        </p:tgtEl>
                                      </p:cBhvr>
                                    </p:animEffect>
                                  </p:childTnLst>
                                </p:cTn>
                              </p:par>
                            </p:childTnLst>
                          </p:cTn>
                        </p:par>
                        <p:par>
                          <p:cTn id="61" fill="hold">
                            <p:stCondLst>
                              <p:cond delay="4750"/>
                            </p:stCondLst>
                            <p:childTnLst>
                              <p:par>
                                <p:cTn id="62" presetID="42" presetClass="entr" presetSubtype="0" fill="hold" nodeType="afterEffect">
                                  <p:stCondLst>
                                    <p:cond delay="0"/>
                                  </p:stCondLst>
                                  <p:childTnLst>
                                    <p:set>
                                      <p:cBhvr>
                                        <p:cTn id="63" dur="1" fill="hold">
                                          <p:stCondLst>
                                            <p:cond delay="0"/>
                                          </p:stCondLst>
                                        </p:cTn>
                                        <p:tgtEl>
                                          <p:spTgt spid="98"/>
                                        </p:tgtEl>
                                        <p:attrNameLst>
                                          <p:attrName>style.visibility</p:attrName>
                                        </p:attrNameLst>
                                      </p:cBhvr>
                                      <p:to>
                                        <p:strVal val="visible"/>
                                      </p:to>
                                    </p:set>
                                    <p:animEffect transition="in" filter="fade">
                                      <p:cBhvr>
                                        <p:cTn id="64" dur="500"/>
                                        <p:tgtEl>
                                          <p:spTgt spid="98"/>
                                        </p:tgtEl>
                                      </p:cBhvr>
                                    </p:animEffect>
                                    <p:anim calcmode="lin" valueType="num">
                                      <p:cBhvr>
                                        <p:cTn id="65" dur="500" fill="hold"/>
                                        <p:tgtEl>
                                          <p:spTgt spid="98"/>
                                        </p:tgtEl>
                                        <p:attrNameLst>
                                          <p:attrName>ppt_x</p:attrName>
                                        </p:attrNameLst>
                                      </p:cBhvr>
                                      <p:tavLst>
                                        <p:tav tm="0">
                                          <p:val>
                                            <p:strVal val="#ppt_x"/>
                                          </p:val>
                                        </p:tav>
                                        <p:tav tm="100000">
                                          <p:val>
                                            <p:strVal val="#ppt_x"/>
                                          </p:val>
                                        </p:tav>
                                      </p:tavLst>
                                    </p:anim>
                                    <p:anim calcmode="lin" valueType="num">
                                      <p:cBhvr>
                                        <p:cTn id="66" dur="500" fill="hold"/>
                                        <p:tgtEl>
                                          <p:spTgt spid="98"/>
                                        </p:tgtEl>
                                        <p:attrNameLst>
                                          <p:attrName>ppt_y</p:attrName>
                                        </p:attrNameLst>
                                      </p:cBhvr>
                                      <p:tavLst>
                                        <p:tav tm="0">
                                          <p:val>
                                            <p:strVal val="#ppt_y+.1"/>
                                          </p:val>
                                        </p:tav>
                                        <p:tav tm="100000">
                                          <p:val>
                                            <p:strVal val="#ppt_y"/>
                                          </p:val>
                                        </p:tav>
                                      </p:tavLst>
                                    </p:anim>
                                  </p:childTnLst>
                                </p:cTn>
                              </p:par>
                              <p:par>
                                <p:cTn id="67" presetID="22" presetClass="entr" presetSubtype="4" fill="hold" nodeType="withEffect">
                                  <p:stCondLst>
                                    <p:cond delay="0"/>
                                  </p:stCondLst>
                                  <p:childTnLst>
                                    <p:set>
                                      <p:cBhvr>
                                        <p:cTn id="68" dur="1" fill="hold">
                                          <p:stCondLst>
                                            <p:cond delay="0"/>
                                          </p:stCondLst>
                                        </p:cTn>
                                        <p:tgtEl>
                                          <p:spTgt spid="91"/>
                                        </p:tgtEl>
                                        <p:attrNameLst>
                                          <p:attrName>style.visibility</p:attrName>
                                        </p:attrNameLst>
                                      </p:cBhvr>
                                      <p:to>
                                        <p:strVal val="visible"/>
                                      </p:to>
                                    </p:set>
                                    <p:animEffect transition="in" filter="wipe(down)">
                                      <p:cBhvr>
                                        <p:cTn id="69" dur="500"/>
                                        <p:tgtEl>
                                          <p:spTgt spid="91"/>
                                        </p:tgtEl>
                                      </p:cBhvr>
                                    </p:animEffect>
                                  </p:childTnLst>
                                </p:cTn>
                              </p:par>
                            </p:childTnLst>
                          </p:cTn>
                        </p:par>
                        <p:par>
                          <p:cTn id="70" fill="hold">
                            <p:stCondLst>
                              <p:cond delay="5250"/>
                            </p:stCondLst>
                            <p:childTnLst>
                              <p:par>
                                <p:cTn id="71" presetID="10" presetClass="entr" presetSubtype="0" fill="hold" nodeType="afterEffect">
                                  <p:stCondLst>
                                    <p:cond delay="0"/>
                                  </p:stCondLst>
                                  <p:childTnLst>
                                    <p:set>
                                      <p:cBhvr>
                                        <p:cTn id="72" dur="1" fill="hold">
                                          <p:stCondLst>
                                            <p:cond delay="0"/>
                                          </p:stCondLst>
                                        </p:cTn>
                                        <p:tgtEl>
                                          <p:spTgt spid="77"/>
                                        </p:tgtEl>
                                        <p:attrNameLst>
                                          <p:attrName>style.visibility</p:attrName>
                                        </p:attrNameLst>
                                      </p:cBhvr>
                                      <p:to>
                                        <p:strVal val="visible"/>
                                      </p:to>
                                    </p:set>
                                    <p:animEffect transition="in" filter="fade">
                                      <p:cBhvr>
                                        <p:cTn id="73" dur="500"/>
                                        <p:tgtEl>
                                          <p:spTgt spid="77"/>
                                        </p:tgtEl>
                                      </p:cBhvr>
                                    </p:animEffect>
                                  </p:childTnLst>
                                </p:cTn>
                              </p:par>
                            </p:childTnLst>
                          </p:cTn>
                        </p:par>
                        <p:par>
                          <p:cTn id="74" fill="hold">
                            <p:stCondLst>
                              <p:cond delay="5750"/>
                            </p:stCondLst>
                            <p:childTnLst>
                              <p:par>
                                <p:cTn id="75" presetID="42" presetClass="entr" presetSubtype="0" fill="hold" nodeType="afterEffect">
                                  <p:stCondLst>
                                    <p:cond delay="0"/>
                                  </p:stCondLst>
                                  <p:childTnLst>
                                    <p:set>
                                      <p:cBhvr>
                                        <p:cTn id="76" dur="1" fill="hold">
                                          <p:stCondLst>
                                            <p:cond delay="0"/>
                                          </p:stCondLst>
                                        </p:cTn>
                                        <p:tgtEl>
                                          <p:spTgt spid="101"/>
                                        </p:tgtEl>
                                        <p:attrNameLst>
                                          <p:attrName>style.visibility</p:attrName>
                                        </p:attrNameLst>
                                      </p:cBhvr>
                                      <p:to>
                                        <p:strVal val="visible"/>
                                      </p:to>
                                    </p:set>
                                    <p:animEffect transition="in" filter="fade">
                                      <p:cBhvr>
                                        <p:cTn id="77" dur="500"/>
                                        <p:tgtEl>
                                          <p:spTgt spid="101"/>
                                        </p:tgtEl>
                                      </p:cBhvr>
                                    </p:animEffect>
                                    <p:anim calcmode="lin" valueType="num">
                                      <p:cBhvr>
                                        <p:cTn id="78" dur="500" fill="hold"/>
                                        <p:tgtEl>
                                          <p:spTgt spid="101"/>
                                        </p:tgtEl>
                                        <p:attrNameLst>
                                          <p:attrName>ppt_x</p:attrName>
                                        </p:attrNameLst>
                                      </p:cBhvr>
                                      <p:tavLst>
                                        <p:tav tm="0">
                                          <p:val>
                                            <p:strVal val="#ppt_x"/>
                                          </p:val>
                                        </p:tav>
                                        <p:tav tm="100000">
                                          <p:val>
                                            <p:strVal val="#ppt_x"/>
                                          </p:val>
                                        </p:tav>
                                      </p:tavLst>
                                    </p:anim>
                                    <p:anim calcmode="lin" valueType="num">
                                      <p:cBhvr>
                                        <p:cTn id="79" dur="500" fill="hold"/>
                                        <p:tgtEl>
                                          <p:spTgt spid="101"/>
                                        </p:tgtEl>
                                        <p:attrNameLst>
                                          <p:attrName>ppt_y</p:attrName>
                                        </p:attrNameLst>
                                      </p:cBhvr>
                                      <p:tavLst>
                                        <p:tav tm="0">
                                          <p:val>
                                            <p:strVal val="#ppt_y+.1"/>
                                          </p:val>
                                        </p:tav>
                                        <p:tav tm="100000">
                                          <p:val>
                                            <p:strVal val="#ppt_y"/>
                                          </p:val>
                                        </p:tav>
                                      </p:tavLst>
                                    </p:anim>
                                  </p:childTnLst>
                                </p:cTn>
                              </p:par>
                              <p:par>
                                <p:cTn id="80" presetID="22" presetClass="entr" presetSubtype="4" fill="hold" nodeType="withEffect">
                                  <p:stCondLst>
                                    <p:cond delay="0"/>
                                  </p:stCondLst>
                                  <p:childTnLst>
                                    <p:set>
                                      <p:cBhvr>
                                        <p:cTn id="81" dur="1" fill="hold">
                                          <p:stCondLst>
                                            <p:cond delay="0"/>
                                          </p:stCondLst>
                                        </p:cTn>
                                        <p:tgtEl>
                                          <p:spTgt spid="92"/>
                                        </p:tgtEl>
                                        <p:attrNameLst>
                                          <p:attrName>style.visibility</p:attrName>
                                        </p:attrNameLst>
                                      </p:cBhvr>
                                      <p:to>
                                        <p:strVal val="visible"/>
                                      </p:to>
                                    </p:set>
                                    <p:animEffect transition="in" filter="wipe(down)">
                                      <p:cBhvr>
                                        <p:cTn id="82" dur="500"/>
                                        <p:tgtEl>
                                          <p:spTgt spid="92"/>
                                        </p:tgtEl>
                                      </p:cBhvr>
                                    </p:animEffect>
                                  </p:childTnLst>
                                </p:cTn>
                              </p:par>
                            </p:childTnLst>
                          </p:cTn>
                        </p:par>
                        <p:par>
                          <p:cTn id="83" fill="hold">
                            <p:stCondLst>
                              <p:cond delay="6250"/>
                            </p:stCondLst>
                            <p:childTnLst>
                              <p:par>
                                <p:cTn id="84" presetID="10" presetClass="entr" presetSubtype="0" fill="hold" nodeType="afterEffect">
                                  <p:stCondLst>
                                    <p:cond delay="0"/>
                                  </p:stCondLst>
                                  <p:childTnLst>
                                    <p:set>
                                      <p:cBhvr>
                                        <p:cTn id="85" dur="1" fill="hold">
                                          <p:stCondLst>
                                            <p:cond delay="0"/>
                                          </p:stCondLst>
                                        </p:cTn>
                                        <p:tgtEl>
                                          <p:spTgt spid="80"/>
                                        </p:tgtEl>
                                        <p:attrNameLst>
                                          <p:attrName>style.visibility</p:attrName>
                                        </p:attrNameLst>
                                      </p:cBhvr>
                                      <p:to>
                                        <p:strVal val="visible"/>
                                      </p:to>
                                    </p:set>
                                    <p:animEffect transition="in" filter="fade">
                                      <p:cBhvr>
                                        <p:cTn id="86" dur="500"/>
                                        <p:tgtEl>
                                          <p:spTgt spid="80"/>
                                        </p:tgtEl>
                                      </p:cBhvr>
                                    </p:animEffect>
                                  </p:childTnLst>
                                </p:cTn>
                              </p:par>
                            </p:childTnLst>
                          </p:cTn>
                        </p:par>
                        <p:par>
                          <p:cTn id="87" fill="hold">
                            <p:stCondLst>
                              <p:cond delay="6750"/>
                            </p:stCondLst>
                            <p:childTnLst>
                              <p:par>
                                <p:cTn id="88" presetID="42" presetClass="entr" presetSubtype="0" fill="hold" nodeType="afterEffect">
                                  <p:stCondLst>
                                    <p:cond delay="0"/>
                                  </p:stCondLst>
                                  <p:childTnLst>
                                    <p:set>
                                      <p:cBhvr>
                                        <p:cTn id="89" dur="1" fill="hold">
                                          <p:stCondLst>
                                            <p:cond delay="0"/>
                                          </p:stCondLst>
                                        </p:cTn>
                                        <p:tgtEl>
                                          <p:spTgt spid="104"/>
                                        </p:tgtEl>
                                        <p:attrNameLst>
                                          <p:attrName>style.visibility</p:attrName>
                                        </p:attrNameLst>
                                      </p:cBhvr>
                                      <p:to>
                                        <p:strVal val="visible"/>
                                      </p:to>
                                    </p:set>
                                    <p:animEffect transition="in" filter="fade">
                                      <p:cBhvr>
                                        <p:cTn id="90" dur="500"/>
                                        <p:tgtEl>
                                          <p:spTgt spid="104"/>
                                        </p:tgtEl>
                                      </p:cBhvr>
                                    </p:animEffect>
                                    <p:anim calcmode="lin" valueType="num">
                                      <p:cBhvr>
                                        <p:cTn id="91" dur="500" fill="hold"/>
                                        <p:tgtEl>
                                          <p:spTgt spid="104"/>
                                        </p:tgtEl>
                                        <p:attrNameLst>
                                          <p:attrName>ppt_x</p:attrName>
                                        </p:attrNameLst>
                                      </p:cBhvr>
                                      <p:tavLst>
                                        <p:tav tm="0">
                                          <p:val>
                                            <p:strVal val="#ppt_x"/>
                                          </p:val>
                                        </p:tav>
                                        <p:tav tm="100000">
                                          <p:val>
                                            <p:strVal val="#ppt_x"/>
                                          </p:val>
                                        </p:tav>
                                      </p:tavLst>
                                    </p:anim>
                                    <p:anim calcmode="lin" valueType="num">
                                      <p:cBhvr>
                                        <p:cTn id="92" dur="500" fill="hold"/>
                                        <p:tgtEl>
                                          <p:spTgt spid="104"/>
                                        </p:tgtEl>
                                        <p:attrNameLst>
                                          <p:attrName>ppt_y</p:attrName>
                                        </p:attrNameLst>
                                      </p:cBhvr>
                                      <p:tavLst>
                                        <p:tav tm="0">
                                          <p:val>
                                            <p:strVal val="#ppt_y+.1"/>
                                          </p:val>
                                        </p:tav>
                                        <p:tav tm="100000">
                                          <p:val>
                                            <p:strVal val="#ppt_y"/>
                                          </p:val>
                                        </p:tav>
                                      </p:tavLst>
                                    </p:anim>
                                  </p:childTnLst>
                                </p:cTn>
                              </p:par>
                              <p:par>
                                <p:cTn id="93" presetID="22" presetClass="entr" presetSubtype="4" fill="hold" nodeType="withEffect">
                                  <p:stCondLst>
                                    <p:cond delay="0"/>
                                  </p:stCondLst>
                                  <p:childTnLst>
                                    <p:set>
                                      <p:cBhvr>
                                        <p:cTn id="94" dur="1" fill="hold">
                                          <p:stCondLst>
                                            <p:cond delay="0"/>
                                          </p:stCondLst>
                                        </p:cTn>
                                        <p:tgtEl>
                                          <p:spTgt spid="93"/>
                                        </p:tgtEl>
                                        <p:attrNameLst>
                                          <p:attrName>style.visibility</p:attrName>
                                        </p:attrNameLst>
                                      </p:cBhvr>
                                      <p:to>
                                        <p:strVal val="visible"/>
                                      </p:to>
                                    </p:set>
                                    <p:animEffect transition="in" filter="wipe(down)">
                                      <p:cBhvr>
                                        <p:cTn id="95" dur="500"/>
                                        <p:tgtEl>
                                          <p:spTgt spid="93"/>
                                        </p:tgtEl>
                                      </p:cBhvr>
                                    </p:animEffect>
                                  </p:childTnLst>
                                </p:cTn>
                              </p:par>
                            </p:childTnLst>
                          </p:cTn>
                        </p:par>
                        <p:par>
                          <p:cTn id="96" fill="hold">
                            <p:stCondLst>
                              <p:cond delay="7250"/>
                            </p:stCondLst>
                            <p:childTnLst>
                              <p:par>
                                <p:cTn id="97" presetID="10" presetClass="entr" presetSubtype="0" fill="hold" nodeType="afterEffect">
                                  <p:stCondLst>
                                    <p:cond delay="0"/>
                                  </p:stCondLst>
                                  <p:childTnLst>
                                    <p:set>
                                      <p:cBhvr>
                                        <p:cTn id="98" dur="1" fill="hold">
                                          <p:stCondLst>
                                            <p:cond delay="0"/>
                                          </p:stCondLst>
                                        </p:cTn>
                                        <p:tgtEl>
                                          <p:spTgt spid="83"/>
                                        </p:tgtEl>
                                        <p:attrNameLst>
                                          <p:attrName>style.visibility</p:attrName>
                                        </p:attrNameLst>
                                      </p:cBhvr>
                                      <p:to>
                                        <p:strVal val="visible"/>
                                      </p:to>
                                    </p:set>
                                    <p:animEffect transition="in" filter="fade">
                                      <p:cBhvr>
                                        <p:cTn id="99"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hidden="1"/>
          <p:cNvSpPr>
            <a:spLocks noGrp="1"/>
          </p:cNvSpPr>
          <p:nvPr>
            <p:ph type="dt" sz="half" idx="4294967295"/>
          </p:nvPr>
        </p:nvSpPr>
        <p:spPr>
          <a:xfrm>
            <a:off x="9237664" y="5729288"/>
            <a:ext cx="1430337" cy="184150"/>
          </a:xfrm>
        </p:spPr>
        <p:txBody>
          <a:bodyPr/>
          <a:lstStyle/>
          <a:p>
            <a:pPr algn="ctr"/>
            <a:fld id="{A4C31500-2C4A-414D-B895-93821D8567B6}" type="datetime2">
              <a:rPr lang="en-US" smtClean="0">
                <a:cs typeface="+mn-ea"/>
                <a:sym typeface="+mn-lt"/>
              </a:rPr>
              <a:t>Sunday, March 27, 2022</a:t>
            </a:fld>
            <a:endParaRPr lang="id-ID" dirty="0">
              <a:cs typeface="+mn-ea"/>
              <a:sym typeface="+mn-lt"/>
            </a:endParaRPr>
          </a:p>
        </p:txBody>
      </p:sp>
      <p:grpSp>
        <p:nvGrpSpPr>
          <p:cNvPr id="50" name="Group 49"/>
          <p:cNvGrpSpPr/>
          <p:nvPr/>
        </p:nvGrpSpPr>
        <p:grpSpPr>
          <a:xfrm>
            <a:off x="5619759" y="4364971"/>
            <a:ext cx="950119" cy="727472"/>
            <a:chOff x="5461000" y="5603875"/>
            <a:chExt cx="1266825" cy="969963"/>
          </a:xfrm>
        </p:grpSpPr>
        <p:sp>
          <p:nvSpPr>
            <p:cNvPr id="28" name="Freeform 5"/>
            <p:cNvSpPr>
              <a:spLocks/>
            </p:cNvSpPr>
            <p:nvPr/>
          </p:nvSpPr>
          <p:spPr bwMode="auto">
            <a:xfrm>
              <a:off x="5461000" y="5603875"/>
              <a:ext cx="1266825" cy="969963"/>
            </a:xfrm>
            <a:custGeom>
              <a:avLst/>
              <a:gdLst>
                <a:gd name="T0" fmla="*/ 0 w 798"/>
                <a:gd name="T1" fmla="*/ 0 h 611"/>
                <a:gd name="T2" fmla="*/ 399 w 798"/>
                <a:gd name="T3" fmla="*/ 611 h 611"/>
                <a:gd name="T4" fmla="*/ 798 w 798"/>
                <a:gd name="T5" fmla="*/ 0 h 611"/>
                <a:gd name="T6" fmla="*/ 0 w 798"/>
                <a:gd name="T7" fmla="*/ 0 h 611"/>
              </a:gdLst>
              <a:ahLst/>
              <a:cxnLst>
                <a:cxn ang="0">
                  <a:pos x="T0" y="T1"/>
                </a:cxn>
                <a:cxn ang="0">
                  <a:pos x="T2" y="T3"/>
                </a:cxn>
                <a:cxn ang="0">
                  <a:pos x="T4" y="T5"/>
                </a:cxn>
                <a:cxn ang="0">
                  <a:pos x="T6" y="T7"/>
                </a:cxn>
              </a:cxnLst>
              <a:rect l="0" t="0" r="r" b="b"/>
              <a:pathLst>
                <a:path w="798" h="611">
                  <a:moveTo>
                    <a:pt x="0" y="0"/>
                  </a:moveTo>
                  <a:lnTo>
                    <a:pt x="399" y="611"/>
                  </a:lnTo>
                  <a:lnTo>
                    <a:pt x="798" y="0"/>
                  </a:lnTo>
                  <a:lnTo>
                    <a:pt x="0" y="0"/>
                  </a:lnTo>
                  <a:close/>
                </a:path>
              </a:pathLst>
            </a:custGeom>
            <a:solidFill>
              <a:schemeClr val="bg1">
                <a:lumMod val="7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29" name="Freeform 6"/>
            <p:cNvSpPr>
              <a:spLocks/>
            </p:cNvSpPr>
            <p:nvPr/>
          </p:nvSpPr>
          <p:spPr bwMode="auto">
            <a:xfrm>
              <a:off x="5745163" y="5603875"/>
              <a:ext cx="355600" cy="966788"/>
            </a:xfrm>
            <a:custGeom>
              <a:avLst/>
              <a:gdLst>
                <a:gd name="T0" fmla="*/ 0 w 224"/>
                <a:gd name="T1" fmla="*/ 0 h 609"/>
                <a:gd name="T2" fmla="*/ 220 w 224"/>
                <a:gd name="T3" fmla="*/ 609 h 609"/>
                <a:gd name="T4" fmla="*/ 220 w 224"/>
                <a:gd name="T5" fmla="*/ 609 h 609"/>
                <a:gd name="T6" fmla="*/ 224 w 224"/>
                <a:gd name="T7" fmla="*/ 0 h 609"/>
                <a:gd name="T8" fmla="*/ 0 w 224"/>
                <a:gd name="T9" fmla="*/ 0 h 609"/>
              </a:gdLst>
              <a:ahLst/>
              <a:cxnLst>
                <a:cxn ang="0">
                  <a:pos x="T0" y="T1"/>
                </a:cxn>
                <a:cxn ang="0">
                  <a:pos x="T2" y="T3"/>
                </a:cxn>
                <a:cxn ang="0">
                  <a:pos x="T4" y="T5"/>
                </a:cxn>
                <a:cxn ang="0">
                  <a:pos x="T6" y="T7"/>
                </a:cxn>
                <a:cxn ang="0">
                  <a:pos x="T8" y="T9"/>
                </a:cxn>
              </a:cxnLst>
              <a:rect l="0" t="0" r="r" b="b"/>
              <a:pathLst>
                <a:path w="224" h="609">
                  <a:moveTo>
                    <a:pt x="0" y="0"/>
                  </a:moveTo>
                  <a:lnTo>
                    <a:pt x="220" y="609"/>
                  </a:lnTo>
                  <a:lnTo>
                    <a:pt x="220" y="609"/>
                  </a:lnTo>
                  <a:lnTo>
                    <a:pt x="224" y="0"/>
                  </a:lnTo>
                  <a:lnTo>
                    <a:pt x="0" y="0"/>
                  </a:lnTo>
                  <a:close/>
                </a:path>
              </a:pathLst>
            </a:custGeom>
            <a:solidFill>
              <a:schemeClr val="bg1">
                <a:lumMod val="8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30" name="Freeform 7"/>
            <p:cNvSpPr>
              <a:spLocks/>
            </p:cNvSpPr>
            <p:nvPr/>
          </p:nvSpPr>
          <p:spPr bwMode="auto">
            <a:xfrm>
              <a:off x="6094413" y="5603875"/>
              <a:ext cx="352425" cy="966788"/>
            </a:xfrm>
            <a:custGeom>
              <a:avLst/>
              <a:gdLst>
                <a:gd name="T0" fmla="*/ 4 w 222"/>
                <a:gd name="T1" fmla="*/ 0 h 609"/>
                <a:gd name="T2" fmla="*/ 0 w 222"/>
                <a:gd name="T3" fmla="*/ 609 h 609"/>
                <a:gd name="T4" fmla="*/ 2 w 222"/>
                <a:gd name="T5" fmla="*/ 609 h 609"/>
                <a:gd name="T6" fmla="*/ 222 w 222"/>
                <a:gd name="T7" fmla="*/ 0 h 609"/>
                <a:gd name="T8" fmla="*/ 4 w 222"/>
                <a:gd name="T9" fmla="*/ 0 h 609"/>
              </a:gdLst>
              <a:ahLst/>
              <a:cxnLst>
                <a:cxn ang="0">
                  <a:pos x="T0" y="T1"/>
                </a:cxn>
                <a:cxn ang="0">
                  <a:pos x="T2" y="T3"/>
                </a:cxn>
                <a:cxn ang="0">
                  <a:pos x="T4" y="T5"/>
                </a:cxn>
                <a:cxn ang="0">
                  <a:pos x="T6" y="T7"/>
                </a:cxn>
                <a:cxn ang="0">
                  <a:pos x="T8" y="T9"/>
                </a:cxn>
              </a:cxnLst>
              <a:rect l="0" t="0" r="r" b="b"/>
              <a:pathLst>
                <a:path w="222" h="609">
                  <a:moveTo>
                    <a:pt x="4" y="0"/>
                  </a:moveTo>
                  <a:lnTo>
                    <a:pt x="0" y="609"/>
                  </a:lnTo>
                  <a:lnTo>
                    <a:pt x="2" y="609"/>
                  </a:lnTo>
                  <a:lnTo>
                    <a:pt x="222" y="0"/>
                  </a:lnTo>
                  <a:lnTo>
                    <a:pt x="4" y="0"/>
                  </a:lnTo>
                  <a:close/>
                </a:path>
              </a:pathLst>
            </a:custGeom>
            <a:solidFill>
              <a:schemeClr val="bg1">
                <a:lumMod val="9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31" name="Freeform 8"/>
            <p:cNvSpPr>
              <a:spLocks/>
            </p:cNvSpPr>
            <p:nvPr/>
          </p:nvSpPr>
          <p:spPr bwMode="auto">
            <a:xfrm>
              <a:off x="5916613" y="6296025"/>
              <a:ext cx="358775" cy="277813"/>
            </a:xfrm>
            <a:custGeom>
              <a:avLst/>
              <a:gdLst>
                <a:gd name="T0" fmla="*/ 226 w 226"/>
                <a:gd name="T1" fmla="*/ 0 h 175"/>
                <a:gd name="T2" fmla="*/ 112 w 226"/>
                <a:gd name="T3" fmla="*/ 175 h 175"/>
                <a:gd name="T4" fmla="*/ 0 w 226"/>
                <a:gd name="T5" fmla="*/ 0 h 175"/>
                <a:gd name="T6" fmla="*/ 226 w 226"/>
                <a:gd name="T7" fmla="*/ 0 h 175"/>
              </a:gdLst>
              <a:ahLst/>
              <a:cxnLst>
                <a:cxn ang="0">
                  <a:pos x="T0" y="T1"/>
                </a:cxn>
                <a:cxn ang="0">
                  <a:pos x="T2" y="T3"/>
                </a:cxn>
                <a:cxn ang="0">
                  <a:pos x="T4" y="T5"/>
                </a:cxn>
                <a:cxn ang="0">
                  <a:pos x="T6" y="T7"/>
                </a:cxn>
              </a:cxnLst>
              <a:rect l="0" t="0" r="r" b="b"/>
              <a:pathLst>
                <a:path w="226" h="175">
                  <a:moveTo>
                    <a:pt x="226" y="0"/>
                  </a:moveTo>
                  <a:lnTo>
                    <a:pt x="112" y="175"/>
                  </a:lnTo>
                  <a:lnTo>
                    <a:pt x="0" y="0"/>
                  </a:lnTo>
                  <a:lnTo>
                    <a:pt x="226" y="0"/>
                  </a:lnTo>
                  <a:close/>
                </a:path>
              </a:pathLst>
            </a:custGeom>
            <a:solidFill>
              <a:schemeClr val="tx2"/>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32" name="Freeform 9"/>
            <p:cNvSpPr>
              <a:spLocks/>
            </p:cNvSpPr>
            <p:nvPr/>
          </p:nvSpPr>
          <p:spPr bwMode="auto">
            <a:xfrm>
              <a:off x="5997575" y="6296025"/>
              <a:ext cx="196850" cy="274638"/>
            </a:xfrm>
            <a:custGeom>
              <a:avLst/>
              <a:gdLst>
                <a:gd name="T0" fmla="*/ 0 w 124"/>
                <a:gd name="T1" fmla="*/ 0 h 173"/>
                <a:gd name="T2" fmla="*/ 124 w 124"/>
                <a:gd name="T3" fmla="*/ 0 h 173"/>
                <a:gd name="T4" fmla="*/ 63 w 124"/>
                <a:gd name="T5" fmla="*/ 173 h 173"/>
                <a:gd name="T6" fmla="*/ 61 w 124"/>
                <a:gd name="T7" fmla="*/ 173 h 173"/>
                <a:gd name="T8" fmla="*/ 61 w 124"/>
                <a:gd name="T9" fmla="*/ 173 h 173"/>
                <a:gd name="T10" fmla="*/ 0 w 124"/>
                <a:gd name="T11" fmla="*/ 0 h 173"/>
              </a:gdLst>
              <a:ahLst/>
              <a:cxnLst>
                <a:cxn ang="0">
                  <a:pos x="T0" y="T1"/>
                </a:cxn>
                <a:cxn ang="0">
                  <a:pos x="T2" y="T3"/>
                </a:cxn>
                <a:cxn ang="0">
                  <a:pos x="T4" y="T5"/>
                </a:cxn>
                <a:cxn ang="0">
                  <a:pos x="T6" y="T7"/>
                </a:cxn>
                <a:cxn ang="0">
                  <a:pos x="T8" y="T9"/>
                </a:cxn>
                <a:cxn ang="0">
                  <a:pos x="T10" y="T11"/>
                </a:cxn>
              </a:cxnLst>
              <a:rect l="0" t="0" r="r" b="b"/>
              <a:pathLst>
                <a:path w="124" h="173">
                  <a:moveTo>
                    <a:pt x="0" y="0"/>
                  </a:moveTo>
                  <a:lnTo>
                    <a:pt x="124" y="0"/>
                  </a:lnTo>
                  <a:lnTo>
                    <a:pt x="63" y="173"/>
                  </a:lnTo>
                  <a:lnTo>
                    <a:pt x="61" y="173"/>
                  </a:lnTo>
                  <a:lnTo>
                    <a:pt x="61" y="173"/>
                  </a:lnTo>
                  <a:lnTo>
                    <a:pt x="0" y="0"/>
                  </a:lnTo>
                  <a:close/>
                </a:path>
              </a:pathLst>
            </a:custGeom>
            <a:solidFill>
              <a:schemeClr val="tx1">
                <a:lumMod val="65000"/>
                <a:lumOff val="35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33" name="Freeform 10"/>
            <p:cNvSpPr>
              <a:spLocks/>
            </p:cNvSpPr>
            <p:nvPr/>
          </p:nvSpPr>
          <p:spPr bwMode="auto">
            <a:xfrm>
              <a:off x="6094413" y="6296025"/>
              <a:ext cx="100013" cy="274638"/>
            </a:xfrm>
            <a:custGeom>
              <a:avLst/>
              <a:gdLst>
                <a:gd name="T0" fmla="*/ 2 w 63"/>
                <a:gd name="T1" fmla="*/ 0 h 173"/>
                <a:gd name="T2" fmla="*/ 63 w 63"/>
                <a:gd name="T3" fmla="*/ 0 h 173"/>
                <a:gd name="T4" fmla="*/ 2 w 63"/>
                <a:gd name="T5" fmla="*/ 173 h 173"/>
                <a:gd name="T6" fmla="*/ 2 w 63"/>
                <a:gd name="T7" fmla="*/ 173 h 173"/>
                <a:gd name="T8" fmla="*/ 0 w 63"/>
                <a:gd name="T9" fmla="*/ 173 h 173"/>
                <a:gd name="T10" fmla="*/ 2 w 63"/>
                <a:gd name="T11" fmla="*/ 0 h 173"/>
              </a:gdLst>
              <a:ahLst/>
              <a:cxnLst>
                <a:cxn ang="0">
                  <a:pos x="T0" y="T1"/>
                </a:cxn>
                <a:cxn ang="0">
                  <a:pos x="T2" y="T3"/>
                </a:cxn>
                <a:cxn ang="0">
                  <a:pos x="T4" y="T5"/>
                </a:cxn>
                <a:cxn ang="0">
                  <a:pos x="T6" y="T7"/>
                </a:cxn>
                <a:cxn ang="0">
                  <a:pos x="T8" y="T9"/>
                </a:cxn>
                <a:cxn ang="0">
                  <a:pos x="T10" y="T11"/>
                </a:cxn>
              </a:cxnLst>
              <a:rect l="0" t="0" r="r" b="b"/>
              <a:pathLst>
                <a:path w="63" h="173">
                  <a:moveTo>
                    <a:pt x="2" y="0"/>
                  </a:moveTo>
                  <a:lnTo>
                    <a:pt x="63" y="0"/>
                  </a:lnTo>
                  <a:lnTo>
                    <a:pt x="2" y="173"/>
                  </a:lnTo>
                  <a:lnTo>
                    <a:pt x="2" y="173"/>
                  </a:lnTo>
                  <a:lnTo>
                    <a:pt x="0" y="173"/>
                  </a:lnTo>
                  <a:lnTo>
                    <a:pt x="2" y="0"/>
                  </a:lnTo>
                  <a:close/>
                </a:path>
              </a:pathLst>
            </a:custGeom>
            <a:solidFill>
              <a:schemeClr val="tx1">
                <a:lumMod val="50000"/>
                <a:lumOff val="50000"/>
              </a:schemeClr>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nvGrpSpPr>
          <p:cNvPr id="71" name="Group 70"/>
          <p:cNvGrpSpPr/>
          <p:nvPr/>
        </p:nvGrpSpPr>
        <p:grpSpPr>
          <a:xfrm>
            <a:off x="3102769" y="1"/>
            <a:ext cx="2708672" cy="4364967"/>
            <a:chOff x="2105025" y="-216080"/>
            <a:chExt cx="3611563" cy="5819956"/>
          </a:xfrm>
        </p:grpSpPr>
        <p:sp>
          <p:nvSpPr>
            <p:cNvPr id="34" name="Freeform 11"/>
            <p:cNvSpPr>
              <a:spLocks/>
            </p:cNvSpPr>
            <p:nvPr/>
          </p:nvSpPr>
          <p:spPr bwMode="auto">
            <a:xfrm>
              <a:off x="2105025" y="2643188"/>
              <a:ext cx="3611563" cy="2960688"/>
            </a:xfrm>
            <a:custGeom>
              <a:avLst/>
              <a:gdLst>
                <a:gd name="T0" fmla="*/ 869 w 1117"/>
                <a:gd name="T1" fmla="*/ 192 h 915"/>
                <a:gd name="T2" fmla="*/ 483 w 1117"/>
                <a:gd name="T3" fmla="*/ 50 h 915"/>
                <a:gd name="T4" fmla="*/ 475 w 1117"/>
                <a:gd name="T5" fmla="*/ 33 h 915"/>
                <a:gd name="T6" fmla="*/ 474 w 1117"/>
                <a:gd name="T7" fmla="*/ 29 h 915"/>
                <a:gd name="T8" fmla="*/ 474 w 1117"/>
                <a:gd name="T9" fmla="*/ 0 h 915"/>
                <a:gd name="T10" fmla="*/ 0 w 1117"/>
                <a:gd name="T11" fmla="*/ 0 h 915"/>
                <a:gd name="T12" fmla="*/ 0 w 1117"/>
                <a:gd name="T13" fmla="*/ 29 h 915"/>
                <a:gd name="T14" fmla="*/ 540 w 1117"/>
                <a:gd name="T15" fmla="*/ 204 h 915"/>
                <a:gd name="T16" fmla="*/ 1038 w 1117"/>
                <a:gd name="T17" fmla="*/ 364 h 915"/>
                <a:gd name="T18" fmla="*/ 1038 w 1117"/>
                <a:gd name="T19" fmla="*/ 915 h 915"/>
                <a:gd name="T20" fmla="*/ 1117 w 1117"/>
                <a:gd name="T21" fmla="*/ 915 h 915"/>
                <a:gd name="T22" fmla="*/ 1117 w 1117"/>
                <a:gd name="T23" fmla="*/ 364 h 915"/>
                <a:gd name="T24" fmla="*/ 869 w 1117"/>
                <a:gd name="T25" fmla="*/ 192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17" h="915">
                  <a:moveTo>
                    <a:pt x="869" y="192"/>
                  </a:moveTo>
                  <a:cubicBezTo>
                    <a:pt x="559" y="89"/>
                    <a:pt x="506" y="75"/>
                    <a:pt x="483" y="50"/>
                  </a:cubicBezTo>
                  <a:cubicBezTo>
                    <a:pt x="479" y="44"/>
                    <a:pt x="476" y="39"/>
                    <a:pt x="475" y="33"/>
                  </a:cubicBezTo>
                  <a:cubicBezTo>
                    <a:pt x="475" y="32"/>
                    <a:pt x="474" y="30"/>
                    <a:pt x="474" y="29"/>
                  </a:cubicBezTo>
                  <a:cubicBezTo>
                    <a:pt x="474" y="24"/>
                    <a:pt x="474" y="14"/>
                    <a:pt x="474" y="0"/>
                  </a:cubicBezTo>
                  <a:cubicBezTo>
                    <a:pt x="0" y="0"/>
                    <a:pt x="0" y="0"/>
                    <a:pt x="0" y="0"/>
                  </a:cubicBezTo>
                  <a:cubicBezTo>
                    <a:pt x="0" y="13"/>
                    <a:pt x="0" y="23"/>
                    <a:pt x="0" y="29"/>
                  </a:cubicBezTo>
                  <a:cubicBezTo>
                    <a:pt x="0" y="89"/>
                    <a:pt x="135" y="116"/>
                    <a:pt x="540" y="204"/>
                  </a:cubicBezTo>
                  <a:cubicBezTo>
                    <a:pt x="967" y="297"/>
                    <a:pt x="1038" y="317"/>
                    <a:pt x="1038" y="364"/>
                  </a:cubicBezTo>
                  <a:cubicBezTo>
                    <a:pt x="1038" y="427"/>
                    <a:pt x="1038" y="915"/>
                    <a:pt x="1038" y="915"/>
                  </a:cubicBezTo>
                  <a:cubicBezTo>
                    <a:pt x="1117" y="915"/>
                    <a:pt x="1117" y="915"/>
                    <a:pt x="1117" y="915"/>
                  </a:cubicBezTo>
                  <a:cubicBezTo>
                    <a:pt x="1117" y="915"/>
                    <a:pt x="1117" y="406"/>
                    <a:pt x="1117" y="364"/>
                  </a:cubicBezTo>
                  <a:cubicBezTo>
                    <a:pt x="1117" y="271"/>
                    <a:pt x="1110" y="271"/>
                    <a:pt x="869" y="192"/>
                  </a:cubicBezTo>
                  <a:close/>
                </a:path>
              </a:pathLst>
            </a:custGeom>
            <a:solidFill>
              <a:schemeClr val="accent1"/>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39" name="Freeform 16"/>
            <p:cNvSpPr>
              <a:spLocks/>
            </p:cNvSpPr>
            <p:nvPr/>
          </p:nvSpPr>
          <p:spPr bwMode="auto">
            <a:xfrm>
              <a:off x="2105025" y="2643188"/>
              <a:ext cx="3611563" cy="1147763"/>
            </a:xfrm>
            <a:custGeom>
              <a:avLst/>
              <a:gdLst>
                <a:gd name="T0" fmla="*/ 0 w 1117"/>
                <a:gd name="T1" fmla="*/ 0 h 355"/>
                <a:gd name="T2" fmla="*/ 0 w 1117"/>
                <a:gd name="T3" fmla="*/ 29 h 355"/>
                <a:gd name="T4" fmla="*/ 540 w 1117"/>
                <a:gd name="T5" fmla="*/ 204 h 355"/>
                <a:gd name="T6" fmla="*/ 1037 w 1117"/>
                <a:gd name="T7" fmla="*/ 355 h 355"/>
                <a:gd name="T8" fmla="*/ 1117 w 1117"/>
                <a:gd name="T9" fmla="*/ 355 h 355"/>
                <a:gd name="T10" fmla="*/ 869 w 1117"/>
                <a:gd name="T11" fmla="*/ 192 h 355"/>
                <a:gd name="T12" fmla="*/ 483 w 1117"/>
                <a:gd name="T13" fmla="*/ 50 h 355"/>
                <a:gd name="T14" fmla="*/ 475 w 1117"/>
                <a:gd name="T15" fmla="*/ 33 h 355"/>
                <a:gd name="T16" fmla="*/ 474 w 1117"/>
                <a:gd name="T17" fmla="*/ 29 h 355"/>
                <a:gd name="T18" fmla="*/ 474 w 1117"/>
                <a:gd name="T19" fmla="*/ 0 h 355"/>
                <a:gd name="T20" fmla="*/ 0 w 1117"/>
                <a:gd name="T21" fmla="*/ 0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7" h="355">
                  <a:moveTo>
                    <a:pt x="0" y="0"/>
                  </a:moveTo>
                  <a:cubicBezTo>
                    <a:pt x="0" y="13"/>
                    <a:pt x="0" y="23"/>
                    <a:pt x="0" y="29"/>
                  </a:cubicBezTo>
                  <a:cubicBezTo>
                    <a:pt x="0" y="89"/>
                    <a:pt x="135" y="116"/>
                    <a:pt x="540" y="204"/>
                  </a:cubicBezTo>
                  <a:cubicBezTo>
                    <a:pt x="937" y="291"/>
                    <a:pt x="1027" y="314"/>
                    <a:pt x="1037" y="355"/>
                  </a:cubicBezTo>
                  <a:cubicBezTo>
                    <a:pt x="1117" y="355"/>
                    <a:pt x="1117" y="355"/>
                    <a:pt x="1117" y="355"/>
                  </a:cubicBezTo>
                  <a:cubicBezTo>
                    <a:pt x="1116" y="271"/>
                    <a:pt x="1102" y="268"/>
                    <a:pt x="869" y="192"/>
                  </a:cubicBezTo>
                  <a:cubicBezTo>
                    <a:pt x="559" y="89"/>
                    <a:pt x="506" y="75"/>
                    <a:pt x="483" y="50"/>
                  </a:cubicBezTo>
                  <a:cubicBezTo>
                    <a:pt x="479" y="44"/>
                    <a:pt x="476" y="39"/>
                    <a:pt x="475" y="33"/>
                  </a:cubicBezTo>
                  <a:cubicBezTo>
                    <a:pt x="475" y="32"/>
                    <a:pt x="474" y="30"/>
                    <a:pt x="474" y="29"/>
                  </a:cubicBezTo>
                  <a:cubicBezTo>
                    <a:pt x="474" y="24"/>
                    <a:pt x="474" y="14"/>
                    <a:pt x="474" y="0"/>
                  </a:cubicBezTo>
                  <a:lnTo>
                    <a:pt x="0" y="0"/>
                  </a:lnTo>
                  <a:close/>
                </a:path>
              </a:pathLst>
            </a:custGeom>
            <a:gradFill>
              <a:gsLst>
                <a:gs pos="30000">
                  <a:srgbClr val="000000">
                    <a:alpha val="30000"/>
                  </a:srgbClr>
                </a:gs>
                <a:gs pos="60000">
                  <a:schemeClr val="tx1">
                    <a:alpha val="50000"/>
                  </a:schemeClr>
                </a:gs>
                <a:gs pos="0">
                  <a:schemeClr val="tx1">
                    <a:alpha val="0"/>
                  </a:schemeClr>
                </a:gs>
                <a:gs pos="100000">
                  <a:schemeClr val="tx1">
                    <a:alpha val="0"/>
                  </a:schemeClr>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44" name="Freeform 21"/>
            <p:cNvSpPr>
              <a:spLocks/>
            </p:cNvSpPr>
            <p:nvPr/>
          </p:nvSpPr>
          <p:spPr bwMode="auto">
            <a:xfrm>
              <a:off x="2105025" y="-216080"/>
              <a:ext cx="1531937" cy="2859268"/>
            </a:xfrm>
            <a:custGeom>
              <a:avLst/>
              <a:gdLst>
                <a:gd name="T0" fmla="*/ 0 w 474"/>
                <a:gd name="T1" fmla="*/ 817 h 817"/>
                <a:gd name="T2" fmla="*/ 474 w 474"/>
                <a:gd name="T3" fmla="*/ 817 h 817"/>
                <a:gd name="T4" fmla="*/ 474 w 474"/>
                <a:gd name="T5" fmla="*/ 0 h 817"/>
                <a:gd name="T6" fmla="*/ 0 w 474"/>
                <a:gd name="T7" fmla="*/ 0 h 817"/>
                <a:gd name="T8" fmla="*/ 0 w 474"/>
                <a:gd name="T9" fmla="*/ 817 h 817"/>
              </a:gdLst>
              <a:ahLst/>
              <a:cxnLst>
                <a:cxn ang="0">
                  <a:pos x="T0" y="T1"/>
                </a:cxn>
                <a:cxn ang="0">
                  <a:pos x="T2" y="T3"/>
                </a:cxn>
                <a:cxn ang="0">
                  <a:pos x="T4" y="T5"/>
                </a:cxn>
                <a:cxn ang="0">
                  <a:pos x="T6" y="T7"/>
                </a:cxn>
                <a:cxn ang="0">
                  <a:pos x="T8" y="T9"/>
                </a:cxn>
              </a:cxnLst>
              <a:rect l="0" t="0" r="r" b="b"/>
              <a:pathLst>
                <a:path w="474" h="817">
                  <a:moveTo>
                    <a:pt x="0" y="817"/>
                  </a:moveTo>
                  <a:cubicBezTo>
                    <a:pt x="474" y="817"/>
                    <a:pt x="474" y="817"/>
                    <a:pt x="474" y="817"/>
                  </a:cubicBezTo>
                  <a:cubicBezTo>
                    <a:pt x="474" y="664"/>
                    <a:pt x="474" y="0"/>
                    <a:pt x="474" y="0"/>
                  </a:cubicBezTo>
                  <a:cubicBezTo>
                    <a:pt x="0" y="0"/>
                    <a:pt x="0" y="0"/>
                    <a:pt x="0" y="0"/>
                  </a:cubicBezTo>
                  <a:cubicBezTo>
                    <a:pt x="0" y="0"/>
                    <a:pt x="0" y="656"/>
                    <a:pt x="0" y="81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nvGrpSpPr>
          <p:cNvPr id="70" name="Group 69"/>
          <p:cNvGrpSpPr/>
          <p:nvPr/>
        </p:nvGrpSpPr>
        <p:grpSpPr>
          <a:xfrm>
            <a:off x="4251723" y="1"/>
            <a:ext cx="1751410" cy="4364967"/>
            <a:chOff x="3636963" y="-216080"/>
            <a:chExt cx="2335213" cy="5819956"/>
          </a:xfrm>
        </p:grpSpPr>
        <p:sp>
          <p:nvSpPr>
            <p:cNvPr id="35" name="Freeform 12"/>
            <p:cNvSpPr>
              <a:spLocks/>
            </p:cNvSpPr>
            <p:nvPr/>
          </p:nvSpPr>
          <p:spPr bwMode="auto">
            <a:xfrm>
              <a:off x="3636963" y="2643188"/>
              <a:ext cx="2335213" cy="2960688"/>
            </a:xfrm>
            <a:custGeom>
              <a:avLst/>
              <a:gdLst>
                <a:gd name="T0" fmla="*/ 654 w 722"/>
                <a:gd name="T1" fmla="*/ 207 h 915"/>
                <a:gd name="T2" fmla="*/ 507 w 722"/>
                <a:gd name="T3" fmla="*/ 29 h 915"/>
                <a:gd name="T4" fmla="*/ 507 w 722"/>
                <a:gd name="T5" fmla="*/ 0 h 915"/>
                <a:gd name="T6" fmla="*/ 0 w 722"/>
                <a:gd name="T7" fmla="*/ 0 h 915"/>
                <a:gd name="T8" fmla="*/ 0 w 722"/>
                <a:gd name="T9" fmla="*/ 29 h 915"/>
                <a:gd name="T10" fmla="*/ 9 w 722"/>
                <a:gd name="T11" fmla="*/ 50 h 915"/>
                <a:gd name="T12" fmla="*/ 395 w 722"/>
                <a:gd name="T13" fmla="*/ 192 h 915"/>
                <a:gd name="T14" fmla="*/ 643 w 722"/>
                <a:gd name="T15" fmla="*/ 364 h 915"/>
                <a:gd name="T16" fmla="*/ 643 w 722"/>
                <a:gd name="T17" fmla="*/ 915 h 915"/>
                <a:gd name="T18" fmla="*/ 722 w 722"/>
                <a:gd name="T19" fmla="*/ 915 h 915"/>
                <a:gd name="T20" fmla="*/ 722 w 722"/>
                <a:gd name="T21" fmla="*/ 364 h 915"/>
                <a:gd name="T22" fmla="*/ 722 w 722"/>
                <a:gd name="T23" fmla="*/ 314 h 915"/>
                <a:gd name="T24" fmla="*/ 654 w 722"/>
                <a:gd name="T25" fmla="*/ 207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2" h="915">
                  <a:moveTo>
                    <a:pt x="654" y="207"/>
                  </a:moveTo>
                  <a:cubicBezTo>
                    <a:pt x="503" y="98"/>
                    <a:pt x="507" y="98"/>
                    <a:pt x="507" y="29"/>
                  </a:cubicBezTo>
                  <a:cubicBezTo>
                    <a:pt x="507" y="0"/>
                    <a:pt x="507" y="0"/>
                    <a:pt x="507" y="0"/>
                  </a:cubicBezTo>
                  <a:cubicBezTo>
                    <a:pt x="0" y="0"/>
                    <a:pt x="0" y="0"/>
                    <a:pt x="0" y="0"/>
                  </a:cubicBezTo>
                  <a:cubicBezTo>
                    <a:pt x="0" y="12"/>
                    <a:pt x="0" y="22"/>
                    <a:pt x="0" y="29"/>
                  </a:cubicBezTo>
                  <a:cubicBezTo>
                    <a:pt x="0" y="35"/>
                    <a:pt x="3" y="43"/>
                    <a:pt x="9" y="50"/>
                  </a:cubicBezTo>
                  <a:cubicBezTo>
                    <a:pt x="32" y="75"/>
                    <a:pt x="85" y="89"/>
                    <a:pt x="395" y="192"/>
                  </a:cubicBezTo>
                  <a:cubicBezTo>
                    <a:pt x="636" y="271"/>
                    <a:pt x="643" y="271"/>
                    <a:pt x="643" y="364"/>
                  </a:cubicBezTo>
                  <a:cubicBezTo>
                    <a:pt x="643" y="915"/>
                    <a:pt x="643" y="915"/>
                    <a:pt x="643" y="915"/>
                  </a:cubicBezTo>
                  <a:cubicBezTo>
                    <a:pt x="722" y="915"/>
                    <a:pt x="722" y="915"/>
                    <a:pt x="722" y="915"/>
                  </a:cubicBezTo>
                  <a:cubicBezTo>
                    <a:pt x="722" y="915"/>
                    <a:pt x="722" y="399"/>
                    <a:pt x="722" y="364"/>
                  </a:cubicBezTo>
                  <a:cubicBezTo>
                    <a:pt x="722" y="314"/>
                    <a:pt x="722" y="314"/>
                    <a:pt x="722" y="314"/>
                  </a:cubicBezTo>
                  <a:cubicBezTo>
                    <a:pt x="720" y="268"/>
                    <a:pt x="711" y="247"/>
                    <a:pt x="654" y="207"/>
                  </a:cubicBezTo>
                  <a:close/>
                </a:path>
              </a:pathLst>
            </a:custGeom>
            <a:solidFill>
              <a:schemeClr val="accent2"/>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40" name="Freeform 17"/>
            <p:cNvSpPr>
              <a:spLocks/>
            </p:cNvSpPr>
            <p:nvPr/>
          </p:nvSpPr>
          <p:spPr bwMode="auto">
            <a:xfrm>
              <a:off x="3636963" y="2643188"/>
              <a:ext cx="2335213" cy="1147763"/>
            </a:xfrm>
            <a:custGeom>
              <a:avLst/>
              <a:gdLst>
                <a:gd name="T0" fmla="*/ 507 w 722"/>
                <a:gd name="T1" fmla="*/ 0 h 355"/>
                <a:gd name="T2" fmla="*/ 0 w 722"/>
                <a:gd name="T3" fmla="*/ 0 h 355"/>
                <a:gd name="T4" fmla="*/ 0 w 722"/>
                <a:gd name="T5" fmla="*/ 29 h 355"/>
                <a:gd name="T6" fmla="*/ 9 w 722"/>
                <a:gd name="T7" fmla="*/ 50 h 355"/>
                <a:gd name="T8" fmla="*/ 395 w 722"/>
                <a:gd name="T9" fmla="*/ 192 h 355"/>
                <a:gd name="T10" fmla="*/ 643 w 722"/>
                <a:gd name="T11" fmla="*/ 355 h 355"/>
                <a:gd name="T12" fmla="*/ 722 w 722"/>
                <a:gd name="T13" fmla="*/ 355 h 355"/>
                <a:gd name="T14" fmla="*/ 722 w 722"/>
                <a:gd name="T15" fmla="*/ 314 h 355"/>
                <a:gd name="T16" fmla="*/ 654 w 722"/>
                <a:gd name="T17" fmla="*/ 207 h 355"/>
                <a:gd name="T18" fmla="*/ 507 w 722"/>
                <a:gd name="T19" fmla="*/ 29 h 355"/>
                <a:gd name="T20" fmla="*/ 507 w 722"/>
                <a:gd name="T21" fmla="*/ 0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2" h="355">
                  <a:moveTo>
                    <a:pt x="507" y="0"/>
                  </a:moveTo>
                  <a:cubicBezTo>
                    <a:pt x="0" y="0"/>
                    <a:pt x="0" y="0"/>
                    <a:pt x="0" y="0"/>
                  </a:cubicBezTo>
                  <a:cubicBezTo>
                    <a:pt x="0" y="12"/>
                    <a:pt x="0" y="22"/>
                    <a:pt x="0" y="29"/>
                  </a:cubicBezTo>
                  <a:cubicBezTo>
                    <a:pt x="0" y="35"/>
                    <a:pt x="3" y="43"/>
                    <a:pt x="9" y="50"/>
                  </a:cubicBezTo>
                  <a:cubicBezTo>
                    <a:pt x="32" y="75"/>
                    <a:pt x="85" y="89"/>
                    <a:pt x="395" y="192"/>
                  </a:cubicBezTo>
                  <a:cubicBezTo>
                    <a:pt x="628" y="268"/>
                    <a:pt x="642" y="271"/>
                    <a:pt x="643" y="355"/>
                  </a:cubicBezTo>
                  <a:cubicBezTo>
                    <a:pt x="722" y="355"/>
                    <a:pt x="722" y="355"/>
                    <a:pt x="722" y="355"/>
                  </a:cubicBezTo>
                  <a:cubicBezTo>
                    <a:pt x="722" y="314"/>
                    <a:pt x="722" y="314"/>
                    <a:pt x="722" y="314"/>
                  </a:cubicBezTo>
                  <a:cubicBezTo>
                    <a:pt x="720" y="268"/>
                    <a:pt x="711" y="247"/>
                    <a:pt x="654" y="207"/>
                  </a:cubicBezTo>
                  <a:cubicBezTo>
                    <a:pt x="503" y="98"/>
                    <a:pt x="507" y="98"/>
                    <a:pt x="507" y="29"/>
                  </a:cubicBezTo>
                  <a:lnTo>
                    <a:pt x="507" y="0"/>
                  </a:lnTo>
                  <a:close/>
                </a:path>
              </a:pathLst>
            </a:custGeom>
            <a:gradFill>
              <a:gsLst>
                <a:gs pos="30000">
                  <a:srgbClr val="000000">
                    <a:alpha val="30000"/>
                  </a:srgbClr>
                </a:gs>
                <a:gs pos="60000">
                  <a:schemeClr val="tx1">
                    <a:alpha val="50000"/>
                  </a:schemeClr>
                </a:gs>
                <a:gs pos="0">
                  <a:schemeClr val="tx1">
                    <a:alpha val="0"/>
                  </a:schemeClr>
                </a:gs>
                <a:gs pos="100000">
                  <a:schemeClr val="tx1">
                    <a:alpha val="0"/>
                  </a:schemeClr>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45" name="Freeform 22"/>
            <p:cNvSpPr>
              <a:spLocks/>
            </p:cNvSpPr>
            <p:nvPr/>
          </p:nvSpPr>
          <p:spPr bwMode="auto">
            <a:xfrm>
              <a:off x="3636963" y="-216080"/>
              <a:ext cx="1639888" cy="2859268"/>
            </a:xfrm>
            <a:custGeom>
              <a:avLst/>
              <a:gdLst>
                <a:gd name="T0" fmla="*/ 0 w 507"/>
                <a:gd name="T1" fmla="*/ 817 h 817"/>
                <a:gd name="T2" fmla="*/ 507 w 507"/>
                <a:gd name="T3" fmla="*/ 817 h 817"/>
                <a:gd name="T4" fmla="*/ 507 w 507"/>
                <a:gd name="T5" fmla="*/ 0 h 817"/>
                <a:gd name="T6" fmla="*/ 0 w 507"/>
                <a:gd name="T7" fmla="*/ 0 h 817"/>
                <a:gd name="T8" fmla="*/ 0 w 507"/>
                <a:gd name="T9" fmla="*/ 817 h 817"/>
              </a:gdLst>
              <a:ahLst/>
              <a:cxnLst>
                <a:cxn ang="0">
                  <a:pos x="T0" y="T1"/>
                </a:cxn>
                <a:cxn ang="0">
                  <a:pos x="T2" y="T3"/>
                </a:cxn>
                <a:cxn ang="0">
                  <a:pos x="T4" y="T5"/>
                </a:cxn>
                <a:cxn ang="0">
                  <a:pos x="T6" y="T7"/>
                </a:cxn>
                <a:cxn ang="0">
                  <a:pos x="T8" y="T9"/>
                </a:cxn>
              </a:cxnLst>
              <a:rect l="0" t="0" r="r" b="b"/>
              <a:pathLst>
                <a:path w="507" h="817">
                  <a:moveTo>
                    <a:pt x="0" y="817"/>
                  </a:moveTo>
                  <a:cubicBezTo>
                    <a:pt x="507" y="817"/>
                    <a:pt x="507" y="817"/>
                    <a:pt x="507" y="817"/>
                  </a:cubicBezTo>
                  <a:cubicBezTo>
                    <a:pt x="507" y="0"/>
                    <a:pt x="507" y="0"/>
                    <a:pt x="507" y="0"/>
                  </a:cubicBezTo>
                  <a:cubicBezTo>
                    <a:pt x="0" y="0"/>
                    <a:pt x="0" y="0"/>
                    <a:pt x="0" y="0"/>
                  </a:cubicBezTo>
                  <a:cubicBezTo>
                    <a:pt x="0" y="0"/>
                    <a:pt x="0" y="644"/>
                    <a:pt x="0" y="817"/>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nvGrpSpPr>
          <p:cNvPr id="67" name="Group 66"/>
          <p:cNvGrpSpPr/>
          <p:nvPr/>
        </p:nvGrpSpPr>
        <p:grpSpPr>
          <a:xfrm>
            <a:off x="6380560" y="1"/>
            <a:ext cx="2708672" cy="4364967"/>
            <a:chOff x="6475413" y="-216080"/>
            <a:chExt cx="3611563" cy="5819956"/>
          </a:xfrm>
        </p:grpSpPr>
        <p:sp>
          <p:nvSpPr>
            <p:cNvPr id="36" name="Freeform 13"/>
            <p:cNvSpPr>
              <a:spLocks/>
            </p:cNvSpPr>
            <p:nvPr/>
          </p:nvSpPr>
          <p:spPr bwMode="auto">
            <a:xfrm>
              <a:off x="6475413" y="2643188"/>
              <a:ext cx="3611563" cy="2960688"/>
            </a:xfrm>
            <a:custGeom>
              <a:avLst/>
              <a:gdLst>
                <a:gd name="T0" fmla="*/ 642 w 1117"/>
                <a:gd name="T1" fmla="*/ 0 h 915"/>
                <a:gd name="T2" fmla="*/ 642 w 1117"/>
                <a:gd name="T3" fmla="*/ 29 h 915"/>
                <a:gd name="T4" fmla="*/ 642 w 1117"/>
                <a:gd name="T5" fmla="*/ 33 h 915"/>
                <a:gd name="T6" fmla="*/ 633 w 1117"/>
                <a:gd name="T7" fmla="*/ 50 h 915"/>
                <a:gd name="T8" fmla="*/ 248 w 1117"/>
                <a:gd name="T9" fmla="*/ 192 h 915"/>
                <a:gd name="T10" fmla="*/ 0 w 1117"/>
                <a:gd name="T11" fmla="*/ 364 h 915"/>
                <a:gd name="T12" fmla="*/ 0 w 1117"/>
                <a:gd name="T13" fmla="*/ 915 h 915"/>
                <a:gd name="T14" fmla="*/ 78 w 1117"/>
                <a:gd name="T15" fmla="*/ 915 h 915"/>
                <a:gd name="T16" fmla="*/ 78 w 1117"/>
                <a:gd name="T17" fmla="*/ 364 h 915"/>
                <a:gd name="T18" fmla="*/ 577 w 1117"/>
                <a:gd name="T19" fmla="*/ 204 h 915"/>
                <a:gd name="T20" fmla="*/ 1117 w 1117"/>
                <a:gd name="T21" fmla="*/ 29 h 915"/>
                <a:gd name="T22" fmla="*/ 1117 w 1117"/>
                <a:gd name="T23" fmla="*/ 0 h 915"/>
                <a:gd name="T24" fmla="*/ 642 w 1117"/>
                <a:gd name="T25" fmla="*/ 0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17" h="915">
                  <a:moveTo>
                    <a:pt x="642" y="0"/>
                  </a:moveTo>
                  <a:cubicBezTo>
                    <a:pt x="642" y="14"/>
                    <a:pt x="642" y="24"/>
                    <a:pt x="642" y="29"/>
                  </a:cubicBezTo>
                  <a:cubicBezTo>
                    <a:pt x="642" y="30"/>
                    <a:pt x="642" y="32"/>
                    <a:pt x="642" y="33"/>
                  </a:cubicBezTo>
                  <a:cubicBezTo>
                    <a:pt x="641" y="39"/>
                    <a:pt x="638" y="44"/>
                    <a:pt x="633" y="50"/>
                  </a:cubicBezTo>
                  <a:cubicBezTo>
                    <a:pt x="610" y="75"/>
                    <a:pt x="558" y="89"/>
                    <a:pt x="248" y="192"/>
                  </a:cubicBezTo>
                  <a:cubicBezTo>
                    <a:pt x="7" y="271"/>
                    <a:pt x="0" y="271"/>
                    <a:pt x="0" y="364"/>
                  </a:cubicBezTo>
                  <a:cubicBezTo>
                    <a:pt x="0" y="406"/>
                    <a:pt x="0" y="915"/>
                    <a:pt x="0" y="915"/>
                  </a:cubicBezTo>
                  <a:cubicBezTo>
                    <a:pt x="78" y="915"/>
                    <a:pt x="78" y="915"/>
                    <a:pt x="78" y="915"/>
                  </a:cubicBezTo>
                  <a:cubicBezTo>
                    <a:pt x="78" y="915"/>
                    <a:pt x="78" y="427"/>
                    <a:pt x="78" y="364"/>
                  </a:cubicBezTo>
                  <a:cubicBezTo>
                    <a:pt x="78" y="317"/>
                    <a:pt x="150" y="297"/>
                    <a:pt x="577" y="204"/>
                  </a:cubicBezTo>
                  <a:cubicBezTo>
                    <a:pt x="982" y="116"/>
                    <a:pt x="1117" y="89"/>
                    <a:pt x="1117" y="29"/>
                  </a:cubicBezTo>
                  <a:cubicBezTo>
                    <a:pt x="1117" y="23"/>
                    <a:pt x="1117" y="13"/>
                    <a:pt x="1117" y="0"/>
                  </a:cubicBezTo>
                  <a:lnTo>
                    <a:pt x="642" y="0"/>
                  </a:lnTo>
                  <a:close/>
                </a:path>
              </a:pathLst>
            </a:custGeom>
            <a:solidFill>
              <a:schemeClr val="accent5"/>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43" name="Freeform 20"/>
            <p:cNvSpPr>
              <a:spLocks/>
            </p:cNvSpPr>
            <p:nvPr/>
          </p:nvSpPr>
          <p:spPr bwMode="auto">
            <a:xfrm>
              <a:off x="6475413" y="2643188"/>
              <a:ext cx="3611563" cy="1147763"/>
            </a:xfrm>
            <a:custGeom>
              <a:avLst/>
              <a:gdLst>
                <a:gd name="T0" fmla="*/ 642 w 1117"/>
                <a:gd name="T1" fmla="*/ 0 h 355"/>
                <a:gd name="T2" fmla="*/ 642 w 1117"/>
                <a:gd name="T3" fmla="*/ 29 h 355"/>
                <a:gd name="T4" fmla="*/ 642 w 1117"/>
                <a:gd name="T5" fmla="*/ 33 h 355"/>
                <a:gd name="T6" fmla="*/ 633 w 1117"/>
                <a:gd name="T7" fmla="*/ 50 h 355"/>
                <a:gd name="T8" fmla="*/ 248 w 1117"/>
                <a:gd name="T9" fmla="*/ 192 h 355"/>
                <a:gd name="T10" fmla="*/ 0 w 1117"/>
                <a:gd name="T11" fmla="*/ 355 h 355"/>
                <a:gd name="T12" fmla="*/ 80 w 1117"/>
                <a:gd name="T13" fmla="*/ 355 h 355"/>
                <a:gd name="T14" fmla="*/ 577 w 1117"/>
                <a:gd name="T15" fmla="*/ 204 h 355"/>
                <a:gd name="T16" fmla="*/ 1117 w 1117"/>
                <a:gd name="T17" fmla="*/ 29 h 355"/>
                <a:gd name="T18" fmla="*/ 1117 w 1117"/>
                <a:gd name="T19" fmla="*/ 0 h 355"/>
                <a:gd name="T20" fmla="*/ 642 w 1117"/>
                <a:gd name="T21" fmla="*/ 0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7" h="355">
                  <a:moveTo>
                    <a:pt x="642" y="0"/>
                  </a:moveTo>
                  <a:cubicBezTo>
                    <a:pt x="642" y="14"/>
                    <a:pt x="642" y="24"/>
                    <a:pt x="642" y="29"/>
                  </a:cubicBezTo>
                  <a:cubicBezTo>
                    <a:pt x="642" y="30"/>
                    <a:pt x="642" y="32"/>
                    <a:pt x="642" y="33"/>
                  </a:cubicBezTo>
                  <a:cubicBezTo>
                    <a:pt x="641" y="39"/>
                    <a:pt x="638" y="44"/>
                    <a:pt x="633" y="50"/>
                  </a:cubicBezTo>
                  <a:cubicBezTo>
                    <a:pt x="610" y="75"/>
                    <a:pt x="558" y="89"/>
                    <a:pt x="248" y="192"/>
                  </a:cubicBezTo>
                  <a:cubicBezTo>
                    <a:pt x="15" y="268"/>
                    <a:pt x="0" y="271"/>
                    <a:pt x="0" y="355"/>
                  </a:cubicBezTo>
                  <a:cubicBezTo>
                    <a:pt x="80" y="355"/>
                    <a:pt x="80" y="355"/>
                    <a:pt x="80" y="355"/>
                  </a:cubicBezTo>
                  <a:cubicBezTo>
                    <a:pt x="90" y="314"/>
                    <a:pt x="180" y="291"/>
                    <a:pt x="577" y="204"/>
                  </a:cubicBezTo>
                  <a:cubicBezTo>
                    <a:pt x="982" y="116"/>
                    <a:pt x="1117" y="89"/>
                    <a:pt x="1117" y="29"/>
                  </a:cubicBezTo>
                  <a:cubicBezTo>
                    <a:pt x="1117" y="23"/>
                    <a:pt x="1117" y="13"/>
                    <a:pt x="1117" y="0"/>
                  </a:cubicBezTo>
                  <a:lnTo>
                    <a:pt x="642" y="0"/>
                  </a:lnTo>
                  <a:close/>
                </a:path>
              </a:pathLst>
            </a:custGeom>
            <a:gradFill>
              <a:gsLst>
                <a:gs pos="30000">
                  <a:srgbClr val="000000">
                    <a:alpha val="30000"/>
                  </a:srgbClr>
                </a:gs>
                <a:gs pos="60000">
                  <a:schemeClr val="tx1">
                    <a:alpha val="50000"/>
                  </a:schemeClr>
                </a:gs>
                <a:gs pos="0">
                  <a:schemeClr val="tx1">
                    <a:alpha val="0"/>
                  </a:schemeClr>
                </a:gs>
                <a:gs pos="100000">
                  <a:schemeClr val="tx1">
                    <a:alpha val="0"/>
                  </a:schemeClr>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46" name="Freeform 23"/>
            <p:cNvSpPr>
              <a:spLocks/>
            </p:cNvSpPr>
            <p:nvPr/>
          </p:nvSpPr>
          <p:spPr bwMode="auto">
            <a:xfrm>
              <a:off x="8551863" y="-216080"/>
              <a:ext cx="1535113" cy="2859268"/>
            </a:xfrm>
            <a:custGeom>
              <a:avLst/>
              <a:gdLst>
                <a:gd name="T0" fmla="*/ 0 w 475"/>
                <a:gd name="T1" fmla="*/ 817 h 817"/>
                <a:gd name="T2" fmla="*/ 475 w 475"/>
                <a:gd name="T3" fmla="*/ 817 h 817"/>
                <a:gd name="T4" fmla="*/ 475 w 475"/>
                <a:gd name="T5" fmla="*/ 0 h 817"/>
                <a:gd name="T6" fmla="*/ 0 w 475"/>
                <a:gd name="T7" fmla="*/ 0 h 817"/>
                <a:gd name="T8" fmla="*/ 0 w 475"/>
                <a:gd name="T9" fmla="*/ 817 h 817"/>
              </a:gdLst>
              <a:ahLst/>
              <a:cxnLst>
                <a:cxn ang="0">
                  <a:pos x="T0" y="T1"/>
                </a:cxn>
                <a:cxn ang="0">
                  <a:pos x="T2" y="T3"/>
                </a:cxn>
                <a:cxn ang="0">
                  <a:pos x="T4" y="T5"/>
                </a:cxn>
                <a:cxn ang="0">
                  <a:pos x="T6" y="T7"/>
                </a:cxn>
                <a:cxn ang="0">
                  <a:pos x="T8" y="T9"/>
                </a:cxn>
              </a:cxnLst>
              <a:rect l="0" t="0" r="r" b="b"/>
              <a:pathLst>
                <a:path w="475" h="817">
                  <a:moveTo>
                    <a:pt x="0" y="817"/>
                  </a:moveTo>
                  <a:cubicBezTo>
                    <a:pt x="475" y="817"/>
                    <a:pt x="475" y="817"/>
                    <a:pt x="475" y="817"/>
                  </a:cubicBezTo>
                  <a:cubicBezTo>
                    <a:pt x="475" y="656"/>
                    <a:pt x="475" y="0"/>
                    <a:pt x="475" y="0"/>
                  </a:cubicBezTo>
                  <a:cubicBezTo>
                    <a:pt x="0" y="0"/>
                    <a:pt x="0" y="0"/>
                    <a:pt x="0" y="0"/>
                  </a:cubicBezTo>
                  <a:cubicBezTo>
                    <a:pt x="0" y="0"/>
                    <a:pt x="0" y="664"/>
                    <a:pt x="0" y="817"/>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nvGrpSpPr>
          <p:cNvPr id="68" name="Group 67"/>
          <p:cNvGrpSpPr/>
          <p:nvPr/>
        </p:nvGrpSpPr>
        <p:grpSpPr>
          <a:xfrm>
            <a:off x="6188875" y="1"/>
            <a:ext cx="1749029" cy="4364967"/>
            <a:chOff x="6219825" y="-216080"/>
            <a:chExt cx="2332038" cy="5819956"/>
          </a:xfrm>
        </p:grpSpPr>
        <p:sp>
          <p:nvSpPr>
            <p:cNvPr id="37" name="Freeform 14"/>
            <p:cNvSpPr>
              <a:spLocks/>
            </p:cNvSpPr>
            <p:nvPr/>
          </p:nvSpPr>
          <p:spPr bwMode="auto">
            <a:xfrm>
              <a:off x="6219825" y="2643188"/>
              <a:ext cx="2332038" cy="2960688"/>
            </a:xfrm>
            <a:custGeom>
              <a:avLst/>
              <a:gdLst>
                <a:gd name="T0" fmla="*/ 215 w 721"/>
                <a:gd name="T1" fmla="*/ 0 h 915"/>
                <a:gd name="T2" fmla="*/ 215 w 721"/>
                <a:gd name="T3" fmla="*/ 29 h 915"/>
                <a:gd name="T4" fmla="*/ 67 w 721"/>
                <a:gd name="T5" fmla="*/ 207 h 915"/>
                <a:gd name="T6" fmla="*/ 0 w 721"/>
                <a:gd name="T7" fmla="*/ 314 h 915"/>
                <a:gd name="T8" fmla="*/ 0 w 721"/>
                <a:gd name="T9" fmla="*/ 364 h 915"/>
                <a:gd name="T10" fmla="*/ 0 w 721"/>
                <a:gd name="T11" fmla="*/ 915 h 915"/>
                <a:gd name="T12" fmla="*/ 79 w 721"/>
                <a:gd name="T13" fmla="*/ 915 h 915"/>
                <a:gd name="T14" fmla="*/ 79 w 721"/>
                <a:gd name="T15" fmla="*/ 364 h 915"/>
                <a:gd name="T16" fmla="*/ 327 w 721"/>
                <a:gd name="T17" fmla="*/ 192 h 915"/>
                <a:gd name="T18" fmla="*/ 712 w 721"/>
                <a:gd name="T19" fmla="*/ 50 h 915"/>
                <a:gd name="T20" fmla="*/ 721 w 721"/>
                <a:gd name="T21" fmla="*/ 29 h 915"/>
                <a:gd name="T22" fmla="*/ 721 w 721"/>
                <a:gd name="T23" fmla="*/ 0 h 915"/>
                <a:gd name="T24" fmla="*/ 215 w 721"/>
                <a:gd name="T25" fmla="*/ 0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1" h="915">
                  <a:moveTo>
                    <a:pt x="215" y="0"/>
                  </a:moveTo>
                  <a:cubicBezTo>
                    <a:pt x="215" y="29"/>
                    <a:pt x="215" y="29"/>
                    <a:pt x="215" y="29"/>
                  </a:cubicBezTo>
                  <a:cubicBezTo>
                    <a:pt x="215" y="98"/>
                    <a:pt x="219" y="98"/>
                    <a:pt x="67" y="207"/>
                  </a:cubicBezTo>
                  <a:cubicBezTo>
                    <a:pt x="11" y="247"/>
                    <a:pt x="1" y="268"/>
                    <a:pt x="0" y="314"/>
                  </a:cubicBezTo>
                  <a:cubicBezTo>
                    <a:pt x="0" y="364"/>
                    <a:pt x="0" y="364"/>
                    <a:pt x="0" y="364"/>
                  </a:cubicBezTo>
                  <a:cubicBezTo>
                    <a:pt x="0" y="399"/>
                    <a:pt x="0" y="915"/>
                    <a:pt x="0" y="915"/>
                  </a:cubicBezTo>
                  <a:cubicBezTo>
                    <a:pt x="79" y="915"/>
                    <a:pt x="79" y="915"/>
                    <a:pt x="79" y="915"/>
                  </a:cubicBezTo>
                  <a:cubicBezTo>
                    <a:pt x="79" y="364"/>
                    <a:pt x="79" y="364"/>
                    <a:pt x="79" y="364"/>
                  </a:cubicBezTo>
                  <a:cubicBezTo>
                    <a:pt x="79" y="271"/>
                    <a:pt x="86" y="271"/>
                    <a:pt x="327" y="192"/>
                  </a:cubicBezTo>
                  <a:cubicBezTo>
                    <a:pt x="637" y="89"/>
                    <a:pt x="689" y="75"/>
                    <a:pt x="712" y="50"/>
                  </a:cubicBezTo>
                  <a:cubicBezTo>
                    <a:pt x="718" y="43"/>
                    <a:pt x="721" y="35"/>
                    <a:pt x="721" y="29"/>
                  </a:cubicBezTo>
                  <a:cubicBezTo>
                    <a:pt x="721" y="22"/>
                    <a:pt x="721" y="12"/>
                    <a:pt x="721" y="0"/>
                  </a:cubicBezTo>
                  <a:lnTo>
                    <a:pt x="215" y="0"/>
                  </a:lnTo>
                  <a:close/>
                </a:path>
              </a:pathLst>
            </a:custGeom>
            <a:solidFill>
              <a:schemeClr val="accent4"/>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41" name="Freeform 18"/>
            <p:cNvSpPr>
              <a:spLocks/>
            </p:cNvSpPr>
            <p:nvPr/>
          </p:nvSpPr>
          <p:spPr bwMode="auto">
            <a:xfrm>
              <a:off x="6219825" y="2643188"/>
              <a:ext cx="2332038" cy="1147763"/>
            </a:xfrm>
            <a:custGeom>
              <a:avLst/>
              <a:gdLst>
                <a:gd name="T0" fmla="*/ 215 w 721"/>
                <a:gd name="T1" fmla="*/ 0 h 355"/>
                <a:gd name="T2" fmla="*/ 215 w 721"/>
                <a:gd name="T3" fmla="*/ 29 h 355"/>
                <a:gd name="T4" fmla="*/ 67 w 721"/>
                <a:gd name="T5" fmla="*/ 207 h 355"/>
                <a:gd name="T6" fmla="*/ 0 w 721"/>
                <a:gd name="T7" fmla="*/ 314 h 355"/>
                <a:gd name="T8" fmla="*/ 0 w 721"/>
                <a:gd name="T9" fmla="*/ 355 h 355"/>
                <a:gd name="T10" fmla="*/ 79 w 721"/>
                <a:gd name="T11" fmla="*/ 355 h 355"/>
                <a:gd name="T12" fmla="*/ 327 w 721"/>
                <a:gd name="T13" fmla="*/ 192 h 355"/>
                <a:gd name="T14" fmla="*/ 712 w 721"/>
                <a:gd name="T15" fmla="*/ 50 h 355"/>
                <a:gd name="T16" fmla="*/ 721 w 721"/>
                <a:gd name="T17" fmla="*/ 29 h 355"/>
                <a:gd name="T18" fmla="*/ 721 w 721"/>
                <a:gd name="T19" fmla="*/ 0 h 355"/>
                <a:gd name="T20" fmla="*/ 215 w 721"/>
                <a:gd name="T21" fmla="*/ 0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1" h="355">
                  <a:moveTo>
                    <a:pt x="215" y="0"/>
                  </a:moveTo>
                  <a:cubicBezTo>
                    <a:pt x="215" y="29"/>
                    <a:pt x="215" y="29"/>
                    <a:pt x="215" y="29"/>
                  </a:cubicBezTo>
                  <a:cubicBezTo>
                    <a:pt x="215" y="98"/>
                    <a:pt x="219" y="98"/>
                    <a:pt x="67" y="207"/>
                  </a:cubicBezTo>
                  <a:cubicBezTo>
                    <a:pt x="11" y="247"/>
                    <a:pt x="1" y="268"/>
                    <a:pt x="0" y="314"/>
                  </a:cubicBezTo>
                  <a:cubicBezTo>
                    <a:pt x="0" y="355"/>
                    <a:pt x="0" y="355"/>
                    <a:pt x="0" y="355"/>
                  </a:cubicBezTo>
                  <a:cubicBezTo>
                    <a:pt x="79" y="355"/>
                    <a:pt x="79" y="355"/>
                    <a:pt x="79" y="355"/>
                  </a:cubicBezTo>
                  <a:cubicBezTo>
                    <a:pt x="79" y="271"/>
                    <a:pt x="94" y="268"/>
                    <a:pt x="327" y="192"/>
                  </a:cubicBezTo>
                  <a:cubicBezTo>
                    <a:pt x="637" y="89"/>
                    <a:pt x="689" y="75"/>
                    <a:pt x="712" y="50"/>
                  </a:cubicBezTo>
                  <a:cubicBezTo>
                    <a:pt x="718" y="43"/>
                    <a:pt x="721" y="35"/>
                    <a:pt x="721" y="29"/>
                  </a:cubicBezTo>
                  <a:cubicBezTo>
                    <a:pt x="721" y="22"/>
                    <a:pt x="721" y="12"/>
                    <a:pt x="721" y="0"/>
                  </a:cubicBezTo>
                  <a:lnTo>
                    <a:pt x="215" y="0"/>
                  </a:lnTo>
                  <a:close/>
                </a:path>
              </a:pathLst>
            </a:custGeom>
            <a:gradFill>
              <a:gsLst>
                <a:gs pos="30000">
                  <a:srgbClr val="000000">
                    <a:alpha val="30000"/>
                  </a:srgbClr>
                </a:gs>
                <a:gs pos="60000">
                  <a:schemeClr val="tx1">
                    <a:alpha val="50000"/>
                  </a:schemeClr>
                </a:gs>
                <a:gs pos="0">
                  <a:schemeClr val="tx1">
                    <a:alpha val="0"/>
                  </a:schemeClr>
                </a:gs>
                <a:gs pos="100000">
                  <a:schemeClr val="tx1">
                    <a:alpha val="0"/>
                  </a:schemeClr>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47" name="Freeform 24"/>
            <p:cNvSpPr>
              <a:spLocks/>
            </p:cNvSpPr>
            <p:nvPr/>
          </p:nvSpPr>
          <p:spPr bwMode="auto">
            <a:xfrm>
              <a:off x="6915150" y="-216080"/>
              <a:ext cx="1636713" cy="2859268"/>
            </a:xfrm>
            <a:custGeom>
              <a:avLst/>
              <a:gdLst>
                <a:gd name="T0" fmla="*/ 0 w 506"/>
                <a:gd name="T1" fmla="*/ 817 h 817"/>
                <a:gd name="T2" fmla="*/ 506 w 506"/>
                <a:gd name="T3" fmla="*/ 817 h 817"/>
                <a:gd name="T4" fmla="*/ 506 w 506"/>
                <a:gd name="T5" fmla="*/ 0 h 817"/>
                <a:gd name="T6" fmla="*/ 0 w 506"/>
                <a:gd name="T7" fmla="*/ 0 h 817"/>
                <a:gd name="T8" fmla="*/ 0 w 506"/>
                <a:gd name="T9" fmla="*/ 817 h 817"/>
              </a:gdLst>
              <a:ahLst/>
              <a:cxnLst>
                <a:cxn ang="0">
                  <a:pos x="T0" y="T1"/>
                </a:cxn>
                <a:cxn ang="0">
                  <a:pos x="T2" y="T3"/>
                </a:cxn>
                <a:cxn ang="0">
                  <a:pos x="T4" y="T5"/>
                </a:cxn>
                <a:cxn ang="0">
                  <a:pos x="T6" y="T7"/>
                </a:cxn>
                <a:cxn ang="0">
                  <a:pos x="T8" y="T9"/>
                </a:cxn>
              </a:cxnLst>
              <a:rect l="0" t="0" r="r" b="b"/>
              <a:pathLst>
                <a:path w="506" h="817">
                  <a:moveTo>
                    <a:pt x="0" y="817"/>
                  </a:moveTo>
                  <a:cubicBezTo>
                    <a:pt x="506" y="817"/>
                    <a:pt x="506" y="817"/>
                    <a:pt x="506" y="817"/>
                  </a:cubicBezTo>
                  <a:cubicBezTo>
                    <a:pt x="506" y="644"/>
                    <a:pt x="506" y="0"/>
                    <a:pt x="506" y="0"/>
                  </a:cubicBezTo>
                  <a:cubicBezTo>
                    <a:pt x="0" y="0"/>
                    <a:pt x="0" y="0"/>
                    <a:pt x="0" y="0"/>
                  </a:cubicBezTo>
                  <a:lnTo>
                    <a:pt x="0" y="817"/>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nvGrpSpPr>
          <p:cNvPr id="69" name="Group 68"/>
          <p:cNvGrpSpPr/>
          <p:nvPr/>
        </p:nvGrpSpPr>
        <p:grpSpPr>
          <a:xfrm>
            <a:off x="5472115" y="1"/>
            <a:ext cx="1247775" cy="4364967"/>
            <a:chOff x="5264150" y="-216080"/>
            <a:chExt cx="1663700" cy="5819956"/>
          </a:xfrm>
        </p:grpSpPr>
        <p:sp>
          <p:nvSpPr>
            <p:cNvPr id="38" name="Freeform 15"/>
            <p:cNvSpPr>
              <a:spLocks/>
            </p:cNvSpPr>
            <p:nvPr/>
          </p:nvSpPr>
          <p:spPr bwMode="auto">
            <a:xfrm>
              <a:off x="5264150" y="2643188"/>
              <a:ext cx="1663700" cy="2960688"/>
            </a:xfrm>
            <a:custGeom>
              <a:avLst/>
              <a:gdLst>
                <a:gd name="T0" fmla="*/ 511 w 515"/>
                <a:gd name="T1" fmla="*/ 0 h 915"/>
                <a:gd name="T2" fmla="*/ 4 w 515"/>
                <a:gd name="T3" fmla="*/ 0 h 915"/>
                <a:gd name="T4" fmla="*/ 4 w 515"/>
                <a:gd name="T5" fmla="*/ 29 h 915"/>
                <a:gd name="T6" fmla="*/ 151 w 515"/>
                <a:gd name="T7" fmla="*/ 207 h 915"/>
                <a:gd name="T8" fmla="*/ 219 w 515"/>
                <a:gd name="T9" fmla="*/ 314 h 915"/>
                <a:gd name="T10" fmla="*/ 219 w 515"/>
                <a:gd name="T11" fmla="*/ 364 h 915"/>
                <a:gd name="T12" fmla="*/ 219 w 515"/>
                <a:gd name="T13" fmla="*/ 915 h 915"/>
                <a:gd name="T14" fmla="*/ 257 w 515"/>
                <a:gd name="T15" fmla="*/ 915 h 915"/>
                <a:gd name="T16" fmla="*/ 258 w 515"/>
                <a:gd name="T17" fmla="*/ 915 h 915"/>
                <a:gd name="T18" fmla="*/ 296 w 515"/>
                <a:gd name="T19" fmla="*/ 915 h 915"/>
                <a:gd name="T20" fmla="*/ 296 w 515"/>
                <a:gd name="T21" fmla="*/ 364 h 915"/>
                <a:gd name="T22" fmla="*/ 296 w 515"/>
                <a:gd name="T23" fmla="*/ 314 h 915"/>
                <a:gd name="T24" fmla="*/ 363 w 515"/>
                <a:gd name="T25" fmla="*/ 207 h 915"/>
                <a:gd name="T26" fmla="*/ 511 w 515"/>
                <a:gd name="T27" fmla="*/ 29 h 915"/>
                <a:gd name="T28" fmla="*/ 511 w 515"/>
                <a:gd name="T29" fmla="*/ 0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5" h="915">
                  <a:moveTo>
                    <a:pt x="511" y="0"/>
                  </a:moveTo>
                  <a:cubicBezTo>
                    <a:pt x="4" y="0"/>
                    <a:pt x="4" y="0"/>
                    <a:pt x="4" y="0"/>
                  </a:cubicBezTo>
                  <a:cubicBezTo>
                    <a:pt x="4" y="29"/>
                    <a:pt x="4" y="29"/>
                    <a:pt x="4" y="29"/>
                  </a:cubicBezTo>
                  <a:cubicBezTo>
                    <a:pt x="4" y="98"/>
                    <a:pt x="0" y="98"/>
                    <a:pt x="151" y="207"/>
                  </a:cubicBezTo>
                  <a:cubicBezTo>
                    <a:pt x="208" y="247"/>
                    <a:pt x="217" y="268"/>
                    <a:pt x="219" y="314"/>
                  </a:cubicBezTo>
                  <a:cubicBezTo>
                    <a:pt x="219" y="364"/>
                    <a:pt x="219" y="364"/>
                    <a:pt x="219" y="364"/>
                  </a:cubicBezTo>
                  <a:cubicBezTo>
                    <a:pt x="219" y="915"/>
                    <a:pt x="219" y="915"/>
                    <a:pt x="219" y="915"/>
                  </a:cubicBezTo>
                  <a:cubicBezTo>
                    <a:pt x="257" y="915"/>
                    <a:pt x="257" y="915"/>
                    <a:pt x="257" y="915"/>
                  </a:cubicBezTo>
                  <a:cubicBezTo>
                    <a:pt x="258" y="915"/>
                    <a:pt x="258" y="915"/>
                    <a:pt x="258" y="915"/>
                  </a:cubicBezTo>
                  <a:cubicBezTo>
                    <a:pt x="296" y="915"/>
                    <a:pt x="296" y="915"/>
                    <a:pt x="296" y="915"/>
                  </a:cubicBezTo>
                  <a:cubicBezTo>
                    <a:pt x="296" y="364"/>
                    <a:pt x="296" y="364"/>
                    <a:pt x="296" y="364"/>
                  </a:cubicBezTo>
                  <a:cubicBezTo>
                    <a:pt x="296" y="314"/>
                    <a:pt x="296" y="314"/>
                    <a:pt x="296" y="314"/>
                  </a:cubicBezTo>
                  <a:cubicBezTo>
                    <a:pt x="297" y="268"/>
                    <a:pt x="307" y="247"/>
                    <a:pt x="363" y="207"/>
                  </a:cubicBezTo>
                  <a:cubicBezTo>
                    <a:pt x="515" y="98"/>
                    <a:pt x="511" y="98"/>
                    <a:pt x="511" y="29"/>
                  </a:cubicBezTo>
                  <a:lnTo>
                    <a:pt x="511" y="0"/>
                  </a:lnTo>
                  <a:close/>
                </a:path>
              </a:pathLst>
            </a:custGeom>
            <a:solidFill>
              <a:schemeClr val="accent3"/>
            </a:solidFill>
            <a:ln>
              <a:noFill/>
            </a:ln>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42" name="Freeform 19"/>
            <p:cNvSpPr>
              <a:spLocks/>
            </p:cNvSpPr>
            <p:nvPr/>
          </p:nvSpPr>
          <p:spPr bwMode="auto">
            <a:xfrm>
              <a:off x="5264150" y="2643188"/>
              <a:ext cx="1663700" cy="1147763"/>
            </a:xfrm>
            <a:custGeom>
              <a:avLst/>
              <a:gdLst>
                <a:gd name="T0" fmla="*/ 4 w 515"/>
                <a:gd name="T1" fmla="*/ 0 h 355"/>
                <a:gd name="T2" fmla="*/ 4 w 515"/>
                <a:gd name="T3" fmla="*/ 29 h 355"/>
                <a:gd name="T4" fmla="*/ 151 w 515"/>
                <a:gd name="T5" fmla="*/ 207 h 355"/>
                <a:gd name="T6" fmla="*/ 219 w 515"/>
                <a:gd name="T7" fmla="*/ 314 h 355"/>
                <a:gd name="T8" fmla="*/ 219 w 515"/>
                <a:gd name="T9" fmla="*/ 355 h 355"/>
                <a:gd name="T10" fmla="*/ 296 w 515"/>
                <a:gd name="T11" fmla="*/ 355 h 355"/>
                <a:gd name="T12" fmla="*/ 296 w 515"/>
                <a:gd name="T13" fmla="*/ 314 h 355"/>
                <a:gd name="T14" fmla="*/ 363 w 515"/>
                <a:gd name="T15" fmla="*/ 207 h 355"/>
                <a:gd name="T16" fmla="*/ 511 w 515"/>
                <a:gd name="T17" fmla="*/ 29 h 355"/>
                <a:gd name="T18" fmla="*/ 511 w 515"/>
                <a:gd name="T19" fmla="*/ 0 h 355"/>
                <a:gd name="T20" fmla="*/ 4 w 515"/>
                <a:gd name="T21" fmla="*/ 0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5" h="355">
                  <a:moveTo>
                    <a:pt x="4" y="0"/>
                  </a:moveTo>
                  <a:cubicBezTo>
                    <a:pt x="4" y="29"/>
                    <a:pt x="4" y="29"/>
                    <a:pt x="4" y="29"/>
                  </a:cubicBezTo>
                  <a:cubicBezTo>
                    <a:pt x="4" y="98"/>
                    <a:pt x="0" y="98"/>
                    <a:pt x="151" y="207"/>
                  </a:cubicBezTo>
                  <a:cubicBezTo>
                    <a:pt x="208" y="247"/>
                    <a:pt x="217" y="268"/>
                    <a:pt x="219" y="314"/>
                  </a:cubicBezTo>
                  <a:cubicBezTo>
                    <a:pt x="219" y="355"/>
                    <a:pt x="219" y="355"/>
                    <a:pt x="219" y="355"/>
                  </a:cubicBezTo>
                  <a:cubicBezTo>
                    <a:pt x="296" y="355"/>
                    <a:pt x="296" y="355"/>
                    <a:pt x="296" y="355"/>
                  </a:cubicBezTo>
                  <a:cubicBezTo>
                    <a:pt x="296" y="314"/>
                    <a:pt x="296" y="314"/>
                    <a:pt x="296" y="314"/>
                  </a:cubicBezTo>
                  <a:cubicBezTo>
                    <a:pt x="297" y="268"/>
                    <a:pt x="307" y="247"/>
                    <a:pt x="363" y="207"/>
                  </a:cubicBezTo>
                  <a:cubicBezTo>
                    <a:pt x="515" y="98"/>
                    <a:pt x="511" y="98"/>
                    <a:pt x="511" y="29"/>
                  </a:cubicBezTo>
                  <a:cubicBezTo>
                    <a:pt x="511" y="0"/>
                    <a:pt x="511" y="0"/>
                    <a:pt x="511" y="0"/>
                  </a:cubicBezTo>
                  <a:lnTo>
                    <a:pt x="4" y="0"/>
                  </a:lnTo>
                  <a:close/>
                </a:path>
              </a:pathLst>
            </a:custGeom>
            <a:gradFill>
              <a:gsLst>
                <a:gs pos="30000">
                  <a:srgbClr val="000000">
                    <a:alpha val="30000"/>
                  </a:srgbClr>
                </a:gs>
                <a:gs pos="60000">
                  <a:schemeClr val="tx1">
                    <a:alpha val="50000"/>
                  </a:schemeClr>
                </a:gs>
                <a:gs pos="0">
                  <a:schemeClr val="tx1">
                    <a:alpha val="0"/>
                  </a:schemeClr>
                </a:gs>
                <a:gs pos="100000">
                  <a:schemeClr val="tx1">
                    <a:alpha val="0"/>
                  </a:schemeClr>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sp>
          <p:nvSpPr>
            <p:cNvPr id="48" name="Rectangle 25"/>
            <p:cNvSpPr>
              <a:spLocks noChangeArrowheads="1"/>
            </p:cNvSpPr>
            <p:nvPr/>
          </p:nvSpPr>
          <p:spPr bwMode="auto">
            <a:xfrm>
              <a:off x="5276850" y="-216080"/>
              <a:ext cx="1638300" cy="2859268"/>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1" rIns="68580" bIns="34291" numCol="1" anchor="t" anchorCtr="0" compatLnSpc="1">
              <a:prstTxWarp prst="textNoShape">
                <a:avLst/>
              </a:prstTxWarp>
            </a:bodyPr>
            <a:lstStyle/>
            <a:p>
              <a:endParaRPr lang="en-US" sz="1351">
                <a:cs typeface="+mn-ea"/>
                <a:sym typeface="+mn-lt"/>
              </a:endParaRPr>
            </a:p>
          </p:txBody>
        </p:sp>
      </p:grpSp>
      <p:grpSp>
        <p:nvGrpSpPr>
          <p:cNvPr id="51" name="Step 1"/>
          <p:cNvGrpSpPr/>
          <p:nvPr/>
        </p:nvGrpSpPr>
        <p:grpSpPr>
          <a:xfrm>
            <a:off x="3390948" y="1128218"/>
            <a:ext cx="569388" cy="695608"/>
            <a:chOff x="5750406" y="2090513"/>
            <a:chExt cx="759184" cy="927475"/>
          </a:xfrm>
        </p:grpSpPr>
        <p:sp>
          <p:nvSpPr>
            <p:cNvPr id="52" name="TextBox 51"/>
            <p:cNvSpPr txBox="1"/>
            <p:nvPr/>
          </p:nvSpPr>
          <p:spPr>
            <a:xfrm>
              <a:off x="5769643" y="2090513"/>
              <a:ext cx="720711" cy="400279"/>
            </a:xfrm>
            <a:prstGeom prst="rect">
              <a:avLst/>
            </a:prstGeom>
            <a:noFill/>
          </p:spPr>
          <p:txBody>
            <a:bodyPr wrap="none" rtlCol="0">
              <a:spAutoFit/>
            </a:bodyPr>
            <a:lstStyle/>
            <a:p>
              <a:pPr algn="ctr"/>
              <a:r>
                <a:rPr lang="en-US" sz="1351" dirty="0">
                  <a:solidFill>
                    <a:schemeClr val="bg1"/>
                  </a:solidFill>
                  <a:cs typeface="+mn-ea"/>
                  <a:sym typeface="+mn-lt"/>
                </a:rPr>
                <a:t>Step</a:t>
              </a:r>
            </a:p>
          </p:txBody>
        </p:sp>
        <p:sp>
          <p:nvSpPr>
            <p:cNvPr id="53" name="TextBox 52"/>
            <p:cNvSpPr txBox="1"/>
            <p:nvPr/>
          </p:nvSpPr>
          <p:spPr>
            <a:xfrm>
              <a:off x="5750406" y="2340882"/>
              <a:ext cx="759184" cy="677106"/>
            </a:xfrm>
            <a:prstGeom prst="rect">
              <a:avLst/>
            </a:prstGeom>
            <a:noFill/>
          </p:spPr>
          <p:txBody>
            <a:bodyPr wrap="none" rtlCol="0">
              <a:spAutoFit/>
            </a:bodyPr>
            <a:lstStyle/>
            <a:p>
              <a:pPr algn="ctr"/>
              <a:r>
                <a:rPr lang="en-US" sz="2700" b="1" dirty="0">
                  <a:solidFill>
                    <a:schemeClr val="bg1"/>
                  </a:solidFill>
                  <a:cs typeface="+mn-ea"/>
                  <a:sym typeface="+mn-lt"/>
                </a:rPr>
                <a:t>01</a:t>
              </a:r>
            </a:p>
          </p:txBody>
        </p:sp>
      </p:grpSp>
      <p:grpSp>
        <p:nvGrpSpPr>
          <p:cNvPr id="54" name="Step 2"/>
          <p:cNvGrpSpPr/>
          <p:nvPr/>
        </p:nvGrpSpPr>
        <p:grpSpPr>
          <a:xfrm>
            <a:off x="4601061" y="1128218"/>
            <a:ext cx="569388" cy="695608"/>
            <a:chOff x="5750406" y="2090513"/>
            <a:chExt cx="759184" cy="927475"/>
          </a:xfrm>
        </p:grpSpPr>
        <p:sp>
          <p:nvSpPr>
            <p:cNvPr id="55" name="TextBox 54"/>
            <p:cNvSpPr txBox="1"/>
            <p:nvPr/>
          </p:nvSpPr>
          <p:spPr>
            <a:xfrm>
              <a:off x="5769643" y="2090513"/>
              <a:ext cx="720711" cy="400279"/>
            </a:xfrm>
            <a:prstGeom prst="rect">
              <a:avLst/>
            </a:prstGeom>
            <a:noFill/>
          </p:spPr>
          <p:txBody>
            <a:bodyPr wrap="none" rtlCol="0">
              <a:spAutoFit/>
            </a:bodyPr>
            <a:lstStyle/>
            <a:p>
              <a:pPr algn="ctr"/>
              <a:r>
                <a:rPr lang="en-US" sz="1351" dirty="0">
                  <a:solidFill>
                    <a:schemeClr val="bg1"/>
                  </a:solidFill>
                  <a:cs typeface="+mn-ea"/>
                  <a:sym typeface="+mn-lt"/>
                </a:rPr>
                <a:t>Step</a:t>
              </a:r>
            </a:p>
          </p:txBody>
        </p:sp>
        <p:sp>
          <p:nvSpPr>
            <p:cNvPr id="56" name="TextBox 55"/>
            <p:cNvSpPr txBox="1"/>
            <p:nvPr/>
          </p:nvSpPr>
          <p:spPr>
            <a:xfrm>
              <a:off x="5750406" y="2340882"/>
              <a:ext cx="759184" cy="677106"/>
            </a:xfrm>
            <a:prstGeom prst="rect">
              <a:avLst/>
            </a:prstGeom>
            <a:noFill/>
          </p:spPr>
          <p:txBody>
            <a:bodyPr wrap="none" rtlCol="0">
              <a:spAutoFit/>
            </a:bodyPr>
            <a:lstStyle/>
            <a:p>
              <a:pPr algn="ctr"/>
              <a:r>
                <a:rPr lang="en-US" sz="2700" b="1" dirty="0">
                  <a:solidFill>
                    <a:schemeClr val="bg1"/>
                  </a:solidFill>
                  <a:cs typeface="+mn-ea"/>
                  <a:sym typeface="+mn-lt"/>
                </a:rPr>
                <a:t>02</a:t>
              </a:r>
            </a:p>
          </p:txBody>
        </p:sp>
      </p:grpSp>
      <p:grpSp>
        <p:nvGrpSpPr>
          <p:cNvPr id="57" name="Step 3"/>
          <p:cNvGrpSpPr/>
          <p:nvPr/>
        </p:nvGrpSpPr>
        <p:grpSpPr>
          <a:xfrm>
            <a:off x="5811173" y="1128218"/>
            <a:ext cx="569388" cy="695608"/>
            <a:chOff x="5750406" y="2090513"/>
            <a:chExt cx="759184" cy="927475"/>
          </a:xfrm>
        </p:grpSpPr>
        <p:sp>
          <p:nvSpPr>
            <p:cNvPr id="58" name="TextBox 57"/>
            <p:cNvSpPr txBox="1"/>
            <p:nvPr/>
          </p:nvSpPr>
          <p:spPr>
            <a:xfrm>
              <a:off x="5769643" y="2090513"/>
              <a:ext cx="720711" cy="400279"/>
            </a:xfrm>
            <a:prstGeom prst="rect">
              <a:avLst/>
            </a:prstGeom>
            <a:noFill/>
          </p:spPr>
          <p:txBody>
            <a:bodyPr wrap="none" rtlCol="0">
              <a:spAutoFit/>
            </a:bodyPr>
            <a:lstStyle/>
            <a:p>
              <a:pPr algn="ctr"/>
              <a:r>
                <a:rPr lang="en-US" sz="1351" dirty="0">
                  <a:solidFill>
                    <a:schemeClr val="bg1"/>
                  </a:solidFill>
                  <a:cs typeface="+mn-ea"/>
                  <a:sym typeface="+mn-lt"/>
                </a:rPr>
                <a:t>Step</a:t>
              </a:r>
            </a:p>
          </p:txBody>
        </p:sp>
        <p:sp>
          <p:nvSpPr>
            <p:cNvPr id="59" name="TextBox 58"/>
            <p:cNvSpPr txBox="1"/>
            <p:nvPr/>
          </p:nvSpPr>
          <p:spPr>
            <a:xfrm>
              <a:off x="5750406" y="2340882"/>
              <a:ext cx="759184" cy="677106"/>
            </a:xfrm>
            <a:prstGeom prst="rect">
              <a:avLst/>
            </a:prstGeom>
            <a:noFill/>
          </p:spPr>
          <p:txBody>
            <a:bodyPr wrap="none" rtlCol="0">
              <a:spAutoFit/>
            </a:bodyPr>
            <a:lstStyle/>
            <a:p>
              <a:pPr algn="ctr"/>
              <a:r>
                <a:rPr lang="en-US" sz="2700" b="1" dirty="0">
                  <a:solidFill>
                    <a:schemeClr val="bg1"/>
                  </a:solidFill>
                  <a:cs typeface="+mn-ea"/>
                  <a:sym typeface="+mn-lt"/>
                </a:rPr>
                <a:t>03</a:t>
              </a:r>
            </a:p>
          </p:txBody>
        </p:sp>
      </p:grpSp>
      <p:grpSp>
        <p:nvGrpSpPr>
          <p:cNvPr id="60" name="Step 4"/>
          <p:cNvGrpSpPr/>
          <p:nvPr/>
        </p:nvGrpSpPr>
        <p:grpSpPr>
          <a:xfrm>
            <a:off x="7021284" y="1128218"/>
            <a:ext cx="569388" cy="695608"/>
            <a:chOff x="5750406" y="2090513"/>
            <a:chExt cx="759184" cy="927475"/>
          </a:xfrm>
        </p:grpSpPr>
        <p:sp>
          <p:nvSpPr>
            <p:cNvPr id="61" name="TextBox 60"/>
            <p:cNvSpPr txBox="1"/>
            <p:nvPr/>
          </p:nvSpPr>
          <p:spPr>
            <a:xfrm>
              <a:off x="5769643" y="2090513"/>
              <a:ext cx="720711" cy="400279"/>
            </a:xfrm>
            <a:prstGeom prst="rect">
              <a:avLst/>
            </a:prstGeom>
            <a:noFill/>
          </p:spPr>
          <p:txBody>
            <a:bodyPr wrap="none" rtlCol="0">
              <a:spAutoFit/>
            </a:bodyPr>
            <a:lstStyle/>
            <a:p>
              <a:pPr algn="ctr"/>
              <a:r>
                <a:rPr lang="en-US" sz="1351" dirty="0">
                  <a:solidFill>
                    <a:schemeClr val="bg1"/>
                  </a:solidFill>
                  <a:cs typeface="+mn-ea"/>
                  <a:sym typeface="+mn-lt"/>
                </a:rPr>
                <a:t>Step</a:t>
              </a:r>
            </a:p>
          </p:txBody>
        </p:sp>
        <p:sp>
          <p:nvSpPr>
            <p:cNvPr id="62" name="TextBox 61"/>
            <p:cNvSpPr txBox="1"/>
            <p:nvPr/>
          </p:nvSpPr>
          <p:spPr>
            <a:xfrm>
              <a:off x="5750406" y="2340882"/>
              <a:ext cx="759184" cy="677106"/>
            </a:xfrm>
            <a:prstGeom prst="rect">
              <a:avLst/>
            </a:prstGeom>
            <a:noFill/>
          </p:spPr>
          <p:txBody>
            <a:bodyPr wrap="none" rtlCol="0">
              <a:spAutoFit/>
            </a:bodyPr>
            <a:lstStyle/>
            <a:p>
              <a:pPr algn="ctr"/>
              <a:r>
                <a:rPr lang="en-US" sz="2700" b="1" dirty="0">
                  <a:solidFill>
                    <a:schemeClr val="bg1"/>
                  </a:solidFill>
                  <a:cs typeface="+mn-ea"/>
                  <a:sym typeface="+mn-lt"/>
                </a:rPr>
                <a:t>04</a:t>
              </a:r>
            </a:p>
          </p:txBody>
        </p:sp>
      </p:grpSp>
      <p:grpSp>
        <p:nvGrpSpPr>
          <p:cNvPr id="63" name="Step 5"/>
          <p:cNvGrpSpPr/>
          <p:nvPr/>
        </p:nvGrpSpPr>
        <p:grpSpPr>
          <a:xfrm>
            <a:off x="8231397" y="1128218"/>
            <a:ext cx="569388" cy="695608"/>
            <a:chOff x="5750406" y="2090513"/>
            <a:chExt cx="759184" cy="927475"/>
          </a:xfrm>
        </p:grpSpPr>
        <p:sp>
          <p:nvSpPr>
            <p:cNvPr id="64" name="TextBox 63"/>
            <p:cNvSpPr txBox="1"/>
            <p:nvPr/>
          </p:nvSpPr>
          <p:spPr>
            <a:xfrm>
              <a:off x="5769643" y="2090513"/>
              <a:ext cx="720711" cy="400279"/>
            </a:xfrm>
            <a:prstGeom prst="rect">
              <a:avLst/>
            </a:prstGeom>
            <a:noFill/>
          </p:spPr>
          <p:txBody>
            <a:bodyPr wrap="none" rtlCol="0">
              <a:spAutoFit/>
            </a:bodyPr>
            <a:lstStyle/>
            <a:p>
              <a:pPr algn="ctr"/>
              <a:r>
                <a:rPr lang="en-US" sz="1351" dirty="0">
                  <a:solidFill>
                    <a:schemeClr val="bg1"/>
                  </a:solidFill>
                  <a:cs typeface="+mn-ea"/>
                  <a:sym typeface="+mn-lt"/>
                </a:rPr>
                <a:t>Step</a:t>
              </a:r>
            </a:p>
          </p:txBody>
        </p:sp>
        <p:sp>
          <p:nvSpPr>
            <p:cNvPr id="65" name="TextBox 64"/>
            <p:cNvSpPr txBox="1"/>
            <p:nvPr/>
          </p:nvSpPr>
          <p:spPr>
            <a:xfrm>
              <a:off x="5750406" y="2340882"/>
              <a:ext cx="759184" cy="677106"/>
            </a:xfrm>
            <a:prstGeom prst="rect">
              <a:avLst/>
            </a:prstGeom>
            <a:noFill/>
          </p:spPr>
          <p:txBody>
            <a:bodyPr wrap="none" rtlCol="0">
              <a:spAutoFit/>
            </a:bodyPr>
            <a:lstStyle/>
            <a:p>
              <a:pPr algn="ctr"/>
              <a:r>
                <a:rPr lang="en-US" sz="2700" b="1" dirty="0">
                  <a:solidFill>
                    <a:schemeClr val="bg1"/>
                  </a:solidFill>
                  <a:cs typeface="+mn-ea"/>
                  <a:sym typeface="+mn-lt"/>
                </a:rPr>
                <a:t>0</a:t>
              </a:r>
              <a:r>
                <a:rPr lang="id-ID" sz="2700" b="1" dirty="0">
                  <a:solidFill>
                    <a:schemeClr val="bg1"/>
                  </a:solidFill>
                  <a:cs typeface="+mn-ea"/>
                  <a:sym typeface="+mn-lt"/>
                </a:rPr>
                <a:t>5</a:t>
              </a:r>
              <a:endParaRPr lang="en-US" sz="2700" b="1" dirty="0">
                <a:solidFill>
                  <a:schemeClr val="bg1"/>
                </a:solidFill>
                <a:cs typeface="+mn-ea"/>
                <a:sym typeface="+mn-lt"/>
              </a:endParaRPr>
            </a:p>
          </p:txBody>
        </p:sp>
      </p:grpSp>
      <p:grpSp>
        <p:nvGrpSpPr>
          <p:cNvPr id="73" name="Text 1"/>
          <p:cNvGrpSpPr/>
          <p:nvPr/>
        </p:nvGrpSpPr>
        <p:grpSpPr>
          <a:xfrm>
            <a:off x="7837011" y="2881875"/>
            <a:ext cx="1958269" cy="589562"/>
            <a:chOff x="4936575" y="4800447"/>
            <a:chExt cx="2038926" cy="786084"/>
          </a:xfrm>
        </p:grpSpPr>
        <p:sp>
          <p:nvSpPr>
            <p:cNvPr id="77" name="Title 1"/>
            <p:cNvSpPr txBox="1"/>
            <p:nvPr/>
          </p:nvSpPr>
          <p:spPr>
            <a:xfrm>
              <a:off x="4936575" y="4800447"/>
              <a:ext cx="2038926" cy="338555"/>
            </a:xfrm>
            <a:prstGeom prst="rect">
              <a:avLst/>
            </a:prstGeom>
            <a:noFill/>
          </p:spPr>
          <p:txBody>
            <a:bodyPr wrap="square" rtlCol="0">
              <a:spAutoFit/>
            </a:bodyPr>
            <a:lstStyle/>
            <a:p>
              <a:r>
                <a:rPr lang="en-US" sz="1050" dirty="0">
                  <a:cs typeface="+mn-ea"/>
                  <a:sym typeface="+mn-lt"/>
                </a:rPr>
                <a:t>Frontal Lobe</a:t>
              </a:r>
              <a:endParaRPr lang="id-ID" sz="1050" dirty="0">
                <a:cs typeface="+mn-ea"/>
                <a:sym typeface="+mn-lt"/>
              </a:endParaRPr>
            </a:p>
          </p:txBody>
        </p:sp>
        <p:sp>
          <p:nvSpPr>
            <p:cNvPr id="78" name="Details 1"/>
            <p:cNvSpPr txBox="1"/>
            <p:nvPr/>
          </p:nvSpPr>
          <p:spPr>
            <a:xfrm>
              <a:off x="4936575" y="5075193"/>
              <a:ext cx="2038925" cy="511338"/>
            </a:xfrm>
            <a:prstGeom prst="rect">
              <a:avLst/>
            </a:prstGeom>
            <a:noFill/>
          </p:spPr>
          <p:txBody>
            <a:bodyPr wrap="square" rtlCol="0" anchor="t">
              <a:spAutoFit/>
            </a:bodyPr>
            <a:lstStyle/>
            <a:p>
              <a:pPr>
                <a:lnSpc>
                  <a:spcPts val="1200"/>
                </a:lnSpc>
              </a:pPr>
              <a:r>
                <a:rPr lang="en-US" sz="751" dirty="0">
                  <a:solidFill>
                    <a:schemeClr val="bg1">
                      <a:lumMod val="50000"/>
                    </a:schemeClr>
                  </a:solidFill>
                  <a:cs typeface="+mn-ea"/>
                  <a:sym typeface="+mn-lt"/>
                </a:rPr>
                <a:t>This Great Paragraph line is a sample </a:t>
              </a:r>
              <a:r>
                <a:rPr lang="en-US" sz="751" dirty="0" err="1">
                  <a:solidFill>
                    <a:schemeClr val="bg1">
                      <a:lumMod val="50000"/>
                    </a:schemeClr>
                  </a:solidFill>
                  <a:cs typeface="+mn-ea"/>
                  <a:sym typeface="+mn-lt"/>
                </a:rPr>
                <a:t>Lorem</a:t>
              </a:r>
              <a:endParaRPr lang="en-US" sz="751" dirty="0">
                <a:solidFill>
                  <a:schemeClr val="bg1">
                    <a:lumMod val="50000"/>
                  </a:schemeClr>
                </a:solidFill>
                <a:cs typeface="+mn-ea"/>
                <a:sym typeface="+mn-lt"/>
              </a:endParaRPr>
            </a:p>
          </p:txBody>
        </p:sp>
      </p:grpSp>
      <p:sp>
        <p:nvSpPr>
          <p:cNvPr id="75" name="Rectangle 74"/>
          <p:cNvSpPr/>
          <p:nvPr/>
        </p:nvSpPr>
        <p:spPr>
          <a:xfrm>
            <a:off x="7515123" y="2938564"/>
            <a:ext cx="315829" cy="315830"/>
          </a:xfrm>
          <a:prstGeom prst="rect">
            <a:avLst/>
          </a:prstGeom>
          <a:solidFill>
            <a:schemeClr val="accent1"/>
          </a:solidFill>
          <a:ln w="63500">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1" rIns="68580" bIns="34291" numCol="1" spcCol="0" rtlCol="0" fromWordArt="0" anchor="ctr" anchorCtr="0" forceAA="0" compatLnSpc="1">
            <a:prstTxWarp prst="textNoShape">
              <a:avLst/>
            </a:prstTxWarp>
            <a:noAutofit/>
          </a:bodyPr>
          <a:lstStyle/>
          <a:p>
            <a:pPr algn="ctr"/>
            <a:endParaRPr lang="en-US" sz="1351">
              <a:cs typeface="+mn-ea"/>
              <a:sym typeface="+mn-lt"/>
            </a:endParaRPr>
          </a:p>
        </p:txBody>
      </p:sp>
      <p:grpSp>
        <p:nvGrpSpPr>
          <p:cNvPr id="80" name="Text 3"/>
          <p:cNvGrpSpPr/>
          <p:nvPr/>
        </p:nvGrpSpPr>
        <p:grpSpPr>
          <a:xfrm>
            <a:off x="7836009" y="3968868"/>
            <a:ext cx="1958268" cy="589562"/>
            <a:chOff x="1062957" y="4782653"/>
            <a:chExt cx="2038926" cy="786084"/>
          </a:xfrm>
        </p:grpSpPr>
        <p:sp>
          <p:nvSpPr>
            <p:cNvPr id="84" name="Title 1"/>
            <p:cNvSpPr txBox="1"/>
            <p:nvPr/>
          </p:nvSpPr>
          <p:spPr>
            <a:xfrm>
              <a:off x="1062957" y="4782653"/>
              <a:ext cx="2038926" cy="338555"/>
            </a:xfrm>
            <a:prstGeom prst="rect">
              <a:avLst/>
            </a:prstGeom>
            <a:noFill/>
          </p:spPr>
          <p:txBody>
            <a:bodyPr wrap="square" rtlCol="0">
              <a:spAutoFit/>
            </a:bodyPr>
            <a:lstStyle/>
            <a:p>
              <a:r>
                <a:rPr lang="en-US" sz="1050" dirty="0">
                  <a:cs typeface="+mn-ea"/>
                  <a:sym typeface="+mn-lt"/>
                </a:rPr>
                <a:t>Parietal Lobe</a:t>
              </a:r>
              <a:endParaRPr lang="id-ID" sz="1050" dirty="0">
                <a:cs typeface="+mn-ea"/>
                <a:sym typeface="+mn-lt"/>
              </a:endParaRPr>
            </a:p>
          </p:txBody>
        </p:sp>
        <p:sp>
          <p:nvSpPr>
            <p:cNvPr id="85" name="Details 1"/>
            <p:cNvSpPr txBox="1"/>
            <p:nvPr/>
          </p:nvSpPr>
          <p:spPr>
            <a:xfrm>
              <a:off x="1062957" y="5057399"/>
              <a:ext cx="2038925" cy="511338"/>
            </a:xfrm>
            <a:prstGeom prst="rect">
              <a:avLst/>
            </a:prstGeom>
            <a:noFill/>
          </p:spPr>
          <p:txBody>
            <a:bodyPr wrap="square" rtlCol="0" anchor="t">
              <a:spAutoFit/>
            </a:bodyPr>
            <a:lstStyle/>
            <a:p>
              <a:pPr>
                <a:lnSpc>
                  <a:spcPts val="1200"/>
                </a:lnSpc>
              </a:pPr>
              <a:r>
                <a:rPr lang="en-US" sz="751" dirty="0">
                  <a:solidFill>
                    <a:schemeClr val="bg1">
                      <a:lumMod val="50000"/>
                    </a:schemeClr>
                  </a:solidFill>
                  <a:cs typeface="+mn-ea"/>
                  <a:sym typeface="+mn-lt"/>
                </a:rPr>
                <a:t>This Great Paragraph line is a sample </a:t>
              </a:r>
              <a:r>
                <a:rPr lang="en-US" sz="751" dirty="0" err="1">
                  <a:solidFill>
                    <a:schemeClr val="bg1">
                      <a:lumMod val="50000"/>
                    </a:schemeClr>
                  </a:solidFill>
                  <a:cs typeface="+mn-ea"/>
                  <a:sym typeface="+mn-lt"/>
                </a:rPr>
                <a:t>Lorem</a:t>
              </a:r>
              <a:endParaRPr lang="en-US" sz="751" dirty="0">
                <a:solidFill>
                  <a:schemeClr val="bg1">
                    <a:lumMod val="50000"/>
                  </a:schemeClr>
                </a:solidFill>
                <a:cs typeface="+mn-ea"/>
                <a:sym typeface="+mn-lt"/>
              </a:endParaRPr>
            </a:p>
          </p:txBody>
        </p:sp>
      </p:grpSp>
      <p:sp>
        <p:nvSpPr>
          <p:cNvPr id="82" name="Rectangle 81"/>
          <p:cNvSpPr/>
          <p:nvPr/>
        </p:nvSpPr>
        <p:spPr>
          <a:xfrm>
            <a:off x="7516121" y="4025557"/>
            <a:ext cx="315829" cy="315830"/>
          </a:xfrm>
          <a:prstGeom prst="rect">
            <a:avLst/>
          </a:prstGeom>
          <a:solidFill>
            <a:schemeClr val="accent3"/>
          </a:solidFill>
          <a:ln w="63500">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1" rIns="68580" bIns="34291" numCol="1" spcCol="0" rtlCol="0" fromWordArt="0" anchor="ctr" anchorCtr="0" forceAA="0" compatLnSpc="1">
            <a:prstTxWarp prst="textNoShape">
              <a:avLst/>
            </a:prstTxWarp>
            <a:noAutofit/>
          </a:bodyPr>
          <a:lstStyle/>
          <a:p>
            <a:pPr algn="ctr"/>
            <a:endParaRPr lang="en-US" sz="1351">
              <a:cs typeface="+mn-ea"/>
              <a:sym typeface="+mn-lt"/>
            </a:endParaRPr>
          </a:p>
        </p:txBody>
      </p:sp>
      <p:grpSp>
        <p:nvGrpSpPr>
          <p:cNvPr id="87" name="Text 5"/>
          <p:cNvGrpSpPr/>
          <p:nvPr/>
        </p:nvGrpSpPr>
        <p:grpSpPr>
          <a:xfrm>
            <a:off x="7839996" y="5055858"/>
            <a:ext cx="1958268" cy="589562"/>
            <a:chOff x="9113896" y="4782653"/>
            <a:chExt cx="2038926" cy="786084"/>
          </a:xfrm>
        </p:grpSpPr>
        <p:sp>
          <p:nvSpPr>
            <p:cNvPr id="91" name="Title 1"/>
            <p:cNvSpPr txBox="1"/>
            <p:nvPr/>
          </p:nvSpPr>
          <p:spPr>
            <a:xfrm>
              <a:off x="9113896" y="4782653"/>
              <a:ext cx="2038926" cy="338555"/>
            </a:xfrm>
            <a:prstGeom prst="rect">
              <a:avLst/>
            </a:prstGeom>
            <a:noFill/>
          </p:spPr>
          <p:txBody>
            <a:bodyPr wrap="square" rtlCol="0">
              <a:spAutoFit/>
            </a:bodyPr>
            <a:lstStyle/>
            <a:p>
              <a:r>
                <a:rPr lang="en-US" sz="1050" dirty="0">
                  <a:cs typeface="+mn-ea"/>
                  <a:sym typeface="+mn-lt"/>
                </a:rPr>
                <a:t>Occipital Lobe</a:t>
              </a:r>
              <a:endParaRPr lang="id-ID" sz="1050" dirty="0">
                <a:cs typeface="+mn-ea"/>
                <a:sym typeface="+mn-lt"/>
              </a:endParaRPr>
            </a:p>
          </p:txBody>
        </p:sp>
        <p:sp>
          <p:nvSpPr>
            <p:cNvPr id="92" name="Details 1"/>
            <p:cNvSpPr txBox="1"/>
            <p:nvPr/>
          </p:nvSpPr>
          <p:spPr>
            <a:xfrm>
              <a:off x="9113896" y="5057399"/>
              <a:ext cx="2038925" cy="511338"/>
            </a:xfrm>
            <a:prstGeom prst="rect">
              <a:avLst/>
            </a:prstGeom>
            <a:noFill/>
          </p:spPr>
          <p:txBody>
            <a:bodyPr wrap="square" rtlCol="0" anchor="t">
              <a:spAutoFit/>
            </a:bodyPr>
            <a:lstStyle/>
            <a:p>
              <a:pPr>
                <a:lnSpc>
                  <a:spcPts val="1200"/>
                </a:lnSpc>
              </a:pPr>
              <a:r>
                <a:rPr lang="en-US" sz="751" dirty="0">
                  <a:solidFill>
                    <a:schemeClr val="bg1">
                      <a:lumMod val="50000"/>
                    </a:schemeClr>
                  </a:solidFill>
                  <a:cs typeface="+mn-ea"/>
                  <a:sym typeface="+mn-lt"/>
                </a:rPr>
                <a:t>This Great Paragraph line is a sample </a:t>
              </a:r>
              <a:r>
                <a:rPr lang="en-US" sz="751" dirty="0" err="1">
                  <a:solidFill>
                    <a:schemeClr val="bg1">
                      <a:lumMod val="50000"/>
                    </a:schemeClr>
                  </a:solidFill>
                  <a:cs typeface="+mn-ea"/>
                  <a:sym typeface="+mn-lt"/>
                </a:rPr>
                <a:t>Lorem</a:t>
              </a:r>
              <a:endParaRPr lang="en-US" sz="751" dirty="0">
                <a:solidFill>
                  <a:schemeClr val="bg1">
                    <a:lumMod val="50000"/>
                  </a:schemeClr>
                </a:solidFill>
                <a:cs typeface="+mn-ea"/>
                <a:sym typeface="+mn-lt"/>
              </a:endParaRPr>
            </a:p>
          </p:txBody>
        </p:sp>
      </p:grpSp>
      <p:sp>
        <p:nvSpPr>
          <p:cNvPr id="89" name="Rectangle 88"/>
          <p:cNvSpPr/>
          <p:nvPr/>
        </p:nvSpPr>
        <p:spPr>
          <a:xfrm>
            <a:off x="7516119" y="5112547"/>
            <a:ext cx="315829" cy="315830"/>
          </a:xfrm>
          <a:prstGeom prst="rect">
            <a:avLst/>
          </a:prstGeom>
          <a:solidFill>
            <a:schemeClr val="accent5"/>
          </a:solidFill>
          <a:ln w="63500">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1" rIns="68580" bIns="34291" numCol="1" spcCol="0" rtlCol="0" fromWordArt="0" anchor="ctr" anchorCtr="0" forceAA="0" compatLnSpc="1">
            <a:prstTxWarp prst="textNoShape">
              <a:avLst/>
            </a:prstTxWarp>
            <a:noAutofit/>
          </a:bodyPr>
          <a:lstStyle/>
          <a:p>
            <a:pPr algn="ctr"/>
            <a:endParaRPr lang="en-US" sz="1351">
              <a:cs typeface="+mn-ea"/>
              <a:sym typeface="+mn-lt"/>
            </a:endParaRPr>
          </a:p>
        </p:txBody>
      </p:sp>
      <p:grpSp>
        <p:nvGrpSpPr>
          <p:cNvPr id="112" name="Text 2"/>
          <p:cNvGrpSpPr/>
          <p:nvPr/>
        </p:nvGrpSpPr>
        <p:grpSpPr>
          <a:xfrm>
            <a:off x="7836009" y="3425398"/>
            <a:ext cx="1958268" cy="589558"/>
            <a:chOff x="1062957" y="4782655"/>
            <a:chExt cx="2038926" cy="786075"/>
          </a:xfrm>
        </p:grpSpPr>
        <p:sp>
          <p:nvSpPr>
            <p:cNvPr id="116" name="Title 1"/>
            <p:cNvSpPr txBox="1"/>
            <p:nvPr/>
          </p:nvSpPr>
          <p:spPr>
            <a:xfrm>
              <a:off x="1062957" y="4782655"/>
              <a:ext cx="2038926" cy="338554"/>
            </a:xfrm>
            <a:prstGeom prst="rect">
              <a:avLst/>
            </a:prstGeom>
            <a:noFill/>
          </p:spPr>
          <p:txBody>
            <a:bodyPr wrap="square" rtlCol="0">
              <a:spAutoFit/>
            </a:bodyPr>
            <a:lstStyle/>
            <a:p>
              <a:r>
                <a:rPr lang="en-US" sz="1050" dirty="0" err="1">
                  <a:cs typeface="+mn-ea"/>
                  <a:sym typeface="+mn-lt"/>
                </a:rPr>
                <a:t>Cerebelum</a:t>
              </a:r>
              <a:endParaRPr lang="id-ID" sz="1050" dirty="0">
                <a:cs typeface="+mn-ea"/>
                <a:sym typeface="+mn-lt"/>
              </a:endParaRPr>
            </a:p>
          </p:txBody>
        </p:sp>
        <p:sp>
          <p:nvSpPr>
            <p:cNvPr id="117" name="Details 1"/>
            <p:cNvSpPr txBox="1"/>
            <p:nvPr/>
          </p:nvSpPr>
          <p:spPr>
            <a:xfrm>
              <a:off x="1062957" y="5057394"/>
              <a:ext cx="2038925" cy="511336"/>
            </a:xfrm>
            <a:prstGeom prst="rect">
              <a:avLst/>
            </a:prstGeom>
            <a:noFill/>
          </p:spPr>
          <p:txBody>
            <a:bodyPr wrap="square" rtlCol="0" anchor="t">
              <a:spAutoFit/>
            </a:bodyPr>
            <a:lstStyle/>
            <a:p>
              <a:pPr>
                <a:lnSpc>
                  <a:spcPts val="1200"/>
                </a:lnSpc>
              </a:pPr>
              <a:r>
                <a:rPr lang="en-US" sz="751" dirty="0">
                  <a:solidFill>
                    <a:schemeClr val="bg1">
                      <a:lumMod val="50000"/>
                    </a:schemeClr>
                  </a:solidFill>
                  <a:cs typeface="+mn-ea"/>
                  <a:sym typeface="+mn-lt"/>
                </a:rPr>
                <a:t>This Great Paragraph line is a sample </a:t>
              </a:r>
              <a:r>
                <a:rPr lang="en-US" sz="751" dirty="0" err="1">
                  <a:solidFill>
                    <a:schemeClr val="bg1">
                      <a:lumMod val="50000"/>
                    </a:schemeClr>
                  </a:solidFill>
                  <a:cs typeface="+mn-ea"/>
                  <a:sym typeface="+mn-lt"/>
                </a:rPr>
                <a:t>Lorem</a:t>
              </a:r>
              <a:endParaRPr lang="en-US" sz="751" dirty="0">
                <a:solidFill>
                  <a:schemeClr val="bg1">
                    <a:lumMod val="50000"/>
                  </a:schemeClr>
                </a:solidFill>
                <a:cs typeface="+mn-ea"/>
                <a:sym typeface="+mn-lt"/>
              </a:endParaRPr>
            </a:p>
          </p:txBody>
        </p:sp>
      </p:grpSp>
      <p:sp>
        <p:nvSpPr>
          <p:cNvPr id="114" name="Rectangle 113"/>
          <p:cNvSpPr/>
          <p:nvPr/>
        </p:nvSpPr>
        <p:spPr>
          <a:xfrm>
            <a:off x="7516121" y="3482078"/>
            <a:ext cx="315829" cy="315830"/>
          </a:xfrm>
          <a:prstGeom prst="rect">
            <a:avLst/>
          </a:prstGeom>
          <a:solidFill>
            <a:schemeClr val="accent2"/>
          </a:solidFill>
          <a:ln w="63500">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1" rIns="68580" bIns="34291" numCol="1" spcCol="0" rtlCol="0" fromWordArt="0" anchor="ctr" anchorCtr="0" forceAA="0" compatLnSpc="1">
            <a:prstTxWarp prst="textNoShape">
              <a:avLst/>
            </a:prstTxWarp>
            <a:noAutofit/>
          </a:bodyPr>
          <a:lstStyle/>
          <a:p>
            <a:pPr algn="ctr"/>
            <a:endParaRPr lang="en-US" sz="1351">
              <a:cs typeface="+mn-ea"/>
              <a:sym typeface="+mn-lt"/>
            </a:endParaRPr>
          </a:p>
        </p:txBody>
      </p:sp>
      <p:grpSp>
        <p:nvGrpSpPr>
          <p:cNvPr id="119" name="Text 4"/>
          <p:cNvGrpSpPr/>
          <p:nvPr/>
        </p:nvGrpSpPr>
        <p:grpSpPr>
          <a:xfrm>
            <a:off x="7839996" y="4512363"/>
            <a:ext cx="1958268" cy="589562"/>
            <a:chOff x="9113896" y="4782653"/>
            <a:chExt cx="2038926" cy="786084"/>
          </a:xfrm>
        </p:grpSpPr>
        <p:sp>
          <p:nvSpPr>
            <p:cNvPr id="123" name="Title 1"/>
            <p:cNvSpPr txBox="1"/>
            <p:nvPr/>
          </p:nvSpPr>
          <p:spPr>
            <a:xfrm>
              <a:off x="9113896" y="4782653"/>
              <a:ext cx="2038926" cy="338555"/>
            </a:xfrm>
            <a:prstGeom prst="rect">
              <a:avLst/>
            </a:prstGeom>
            <a:noFill/>
          </p:spPr>
          <p:txBody>
            <a:bodyPr wrap="square" rtlCol="0">
              <a:spAutoFit/>
            </a:bodyPr>
            <a:lstStyle/>
            <a:p>
              <a:r>
                <a:rPr lang="en-US" sz="1050" dirty="0" err="1">
                  <a:cs typeface="+mn-ea"/>
                  <a:sym typeface="+mn-lt"/>
                </a:rPr>
                <a:t>Laudantium</a:t>
              </a:r>
              <a:endParaRPr lang="id-ID" sz="1050" dirty="0">
                <a:cs typeface="+mn-ea"/>
                <a:sym typeface="+mn-lt"/>
              </a:endParaRPr>
            </a:p>
          </p:txBody>
        </p:sp>
        <p:sp>
          <p:nvSpPr>
            <p:cNvPr id="124" name="Details 1"/>
            <p:cNvSpPr txBox="1"/>
            <p:nvPr/>
          </p:nvSpPr>
          <p:spPr>
            <a:xfrm>
              <a:off x="9113896" y="5057399"/>
              <a:ext cx="2038925" cy="511338"/>
            </a:xfrm>
            <a:prstGeom prst="rect">
              <a:avLst/>
            </a:prstGeom>
            <a:noFill/>
          </p:spPr>
          <p:txBody>
            <a:bodyPr wrap="square" rtlCol="0" anchor="t">
              <a:spAutoFit/>
            </a:bodyPr>
            <a:lstStyle/>
            <a:p>
              <a:pPr>
                <a:lnSpc>
                  <a:spcPts val="1200"/>
                </a:lnSpc>
              </a:pPr>
              <a:r>
                <a:rPr lang="en-US" sz="751" dirty="0">
                  <a:solidFill>
                    <a:schemeClr val="bg1">
                      <a:lumMod val="50000"/>
                    </a:schemeClr>
                  </a:solidFill>
                  <a:cs typeface="+mn-ea"/>
                  <a:sym typeface="+mn-lt"/>
                </a:rPr>
                <a:t>This Great Paragraph line is a sample </a:t>
              </a:r>
              <a:r>
                <a:rPr lang="en-US" sz="751" dirty="0" err="1">
                  <a:solidFill>
                    <a:schemeClr val="bg1">
                      <a:lumMod val="50000"/>
                    </a:schemeClr>
                  </a:solidFill>
                  <a:cs typeface="+mn-ea"/>
                  <a:sym typeface="+mn-lt"/>
                </a:rPr>
                <a:t>Lorem</a:t>
              </a:r>
              <a:endParaRPr lang="en-US" sz="751" dirty="0">
                <a:solidFill>
                  <a:schemeClr val="bg1">
                    <a:lumMod val="50000"/>
                  </a:schemeClr>
                </a:solidFill>
                <a:cs typeface="+mn-ea"/>
                <a:sym typeface="+mn-lt"/>
              </a:endParaRPr>
            </a:p>
          </p:txBody>
        </p:sp>
      </p:grpSp>
      <p:sp>
        <p:nvSpPr>
          <p:cNvPr id="121" name="Rectangle 120"/>
          <p:cNvSpPr/>
          <p:nvPr/>
        </p:nvSpPr>
        <p:spPr>
          <a:xfrm>
            <a:off x="7516119" y="4569052"/>
            <a:ext cx="315829" cy="315830"/>
          </a:xfrm>
          <a:prstGeom prst="rect">
            <a:avLst/>
          </a:prstGeom>
          <a:solidFill>
            <a:schemeClr val="accent4"/>
          </a:solidFill>
          <a:ln w="63500">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1" rIns="68580" bIns="34291" numCol="1" spcCol="0" rtlCol="0" fromWordArt="0" anchor="ctr" anchorCtr="0" forceAA="0" compatLnSpc="1">
            <a:prstTxWarp prst="textNoShape">
              <a:avLst/>
            </a:prstTxWarp>
            <a:noAutofit/>
          </a:bodyPr>
          <a:lstStyle/>
          <a:p>
            <a:pPr algn="ctr"/>
            <a:endParaRPr lang="en-US" sz="1351">
              <a:cs typeface="+mn-ea"/>
              <a:sym typeface="+mn-lt"/>
            </a:endParaRPr>
          </a:p>
        </p:txBody>
      </p:sp>
      <p:grpSp>
        <p:nvGrpSpPr>
          <p:cNvPr id="2" name="Group 1"/>
          <p:cNvGrpSpPr/>
          <p:nvPr/>
        </p:nvGrpSpPr>
        <p:grpSpPr>
          <a:xfrm>
            <a:off x="1951442" y="3445415"/>
            <a:ext cx="2785409" cy="1865185"/>
            <a:chOff x="569920" y="3450882"/>
            <a:chExt cx="3713879" cy="2486913"/>
          </a:xfrm>
        </p:grpSpPr>
        <p:sp>
          <p:nvSpPr>
            <p:cNvPr id="128" name="Title 1"/>
            <p:cNvSpPr txBox="1"/>
            <p:nvPr/>
          </p:nvSpPr>
          <p:spPr>
            <a:xfrm>
              <a:off x="1899458" y="3450882"/>
              <a:ext cx="2384341" cy="369332"/>
            </a:xfrm>
            <a:prstGeom prst="rect">
              <a:avLst/>
            </a:prstGeom>
            <a:noFill/>
          </p:spPr>
          <p:txBody>
            <a:bodyPr wrap="square" rtlCol="0" anchor="b">
              <a:spAutoFit/>
            </a:bodyPr>
            <a:lstStyle/>
            <a:p>
              <a:pPr algn="r"/>
              <a:r>
                <a:rPr lang="en-US" sz="1200" dirty="0" err="1">
                  <a:cs typeface="+mn-ea"/>
                  <a:sym typeface="+mn-lt"/>
                </a:rPr>
                <a:t>Nostrud</a:t>
              </a:r>
              <a:r>
                <a:rPr lang="en-US" sz="1200" dirty="0">
                  <a:cs typeface="+mn-ea"/>
                  <a:sym typeface="+mn-lt"/>
                </a:rPr>
                <a:t> Exercitation</a:t>
              </a:r>
              <a:endParaRPr lang="id-ID" sz="1200" dirty="0">
                <a:cs typeface="+mn-ea"/>
                <a:sym typeface="+mn-lt"/>
              </a:endParaRPr>
            </a:p>
          </p:txBody>
        </p:sp>
        <p:sp>
          <p:nvSpPr>
            <p:cNvPr id="129" name="Details 1"/>
            <p:cNvSpPr txBox="1"/>
            <p:nvPr/>
          </p:nvSpPr>
          <p:spPr>
            <a:xfrm>
              <a:off x="569920" y="3819122"/>
              <a:ext cx="2672275" cy="831339"/>
            </a:xfrm>
            <a:prstGeom prst="rect">
              <a:avLst/>
            </a:prstGeom>
            <a:noFill/>
          </p:spPr>
          <p:txBody>
            <a:bodyPr wrap="square" rtlCol="0" anchor="t">
              <a:spAutoFit/>
            </a:bodyPr>
            <a:lstStyle/>
            <a:p>
              <a:pPr algn="r">
                <a:lnSpc>
                  <a:spcPct val="150000"/>
                </a:lnSpc>
              </a:pPr>
              <a:r>
                <a:rPr lang="en-US" sz="800" dirty="0">
                  <a:solidFill>
                    <a:schemeClr val="bg1">
                      <a:lumMod val="50000"/>
                    </a:schemeClr>
                  </a:solidFill>
                  <a:cs typeface="+mn-ea"/>
                  <a:sym typeface="+mn-lt"/>
                </a:rPr>
                <a:t>Please put your awesome words to change this one as we use the </a:t>
              </a:r>
              <a:r>
                <a:rPr lang="en-US" sz="800" dirty="0" err="1">
                  <a:solidFill>
                    <a:schemeClr val="bg1">
                      <a:lumMod val="50000"/>
                    </a:schemeClr>
                  </a:solidFill>
                  <a:cs typeface="+mn-ea"/>
                  <a:sym typeface="+mn-lt"/>
                </a:rPr>
                <a:t>Lorem</a:t>
              </a:r>
              <a:r>
                <a:rPr lang="en-US" sz="800" dirty="0">
                  <a:solidFill>
                    <a:schemeClr val="bg1">
                      <a:lumMod val="50000"/>
                    </a:schemeClr>
                  </a:solidFill>
                  <a:cs typeface="+mn-ea"/>
                  <a:sym typeface="+mn-lt"/>
                </a:rPr>
                <a:t> </a:t>
              </a:r>
              <a:r>
                <a:rPr lang="en-US" sz="800" dirty="0" err="1">
                  <a:solidFill>
                    <a:schemeClr val="bg1">
                      <a:lumMod val="50000"/>
                    </a:schemeClr>
                  </a:solidFill>
                  <a:cs typeface="+mn-ea"/>
                  <a:sym typeface="+mn-lt"/>
                </a:rPr>
                <a:t>ipsum</a:t>
              </a:r>
              <a:r>
                <a:rPr lang="en-US" sz="800" dirty="0">
                  <a:solidFill>
                    <a:schemeClr val="bg1">
                      <a:lumMod val="50000"/>
                    </a:schemeClr>
                  </a:solidFill>
                  <a:cs typeface="+mn-ea"/>
                  <a:sym typeface="+mn-lt"/>
                </a:rPr>
                <a:t> dolor sit </a:t>
              </a:r>
              <a:r>
                <a:rPr lang="en-US" sz="800" dirty="0" err="1">
                  <a:solidFill>
                    <a:schemeClr val="bg1">
                      <a:lumMod val="50000"/>
                    </a:schemeClr>
                  </a:solidFill>
                  <a:cs typeface="+mn-ea"/>
                  <a:sym typeface="+mn-lt"/>
                </a:rPr>
                <a:t>amet</a:t>
              </a:r>
              <a:r>
                <a:rPr lang="en-US" sz="800" dirty="0">
                  <a:solidFill>
                    <a:schemeClr val="bg1">
                      <a:lumMod val="50000"/>
                    </a:schemeClr>
                  </a:solidFill>
                  <a:cs typeface="+mn-ea"/>
                  <a:sym typeface="+mn-lt"/>
                </a:rPr>
                <a:t>.</a:t>
              </a:r>
            </a:p>
          </p:txBody>
        </p:sp>
        <p:sp>
          <p:nvSpPr>
            <p:cNvPr id="130" name="TextBox 129"/>
            <p:cNvSpPr txBox="1"/>
            <p:nvPr/>
          </p:nvSpPr>
          <p:spPr>
            <a:xfrm>
              <a:off x="3113783" y="3907609"/>
              <a:ext cx="1169552" cy="677108"/>
            </a:xfrm>
            <a:prstGeom prst="rect">
              <a:avLst/>
            </a:prstGeom>
            <a:noFill/>
          </p:spPr>
          <p:txBody>
            <a:bodyPr wrap="none" rtlCol="0" anchor="ctr">
              <a:spAutoFit/>
            </a:bodyPr>
            <a:lstStyle/>
            <a:p>
              <a:pPr algn="r"/>
              <a:r>
                <a:rPr lang="en-US" sz="2700" b="1" dirty="0">
                  <a:solidFill>
                    <a:schemeClr val="bg1">
                      <a:lumMod val="65000"/>
                    </a:schemeClr>
                  </a:solidFill>
                  <a:cs typeface="+mn-ea"/>
                  <a:sym typeface="+mn-lt"/>
                </a:rPr>
                <a:t>98%</a:t>
              </a:r>
            </a:p>
          </p:txBody>
        </p:sp>
        <p:sp>
          <p:nvSpPr>
            <p:cNvPr id="131" name="Details 1"/>
            <p:cNvSpPr txBox="1"/>
            <p:nvPr/>
          </p:nvSpPr>
          <p:spPr>
            <a:xfrm>
              <a:off x="1183211" y="4608970"/>
              <a:ext cx="3079679" cy="1328825"/>
            </a:xfrm>
            <a:prstGeom prst="rect">
              <a:avLst/>
            </a:prstGeom>
            <a:noFill/>
          </p:spPr>
          <p:txBody>
            <a:bodyPr wrap="square" rtlCol="0" anchor="t">
              <a:spAutoFit/>
            </a:bodyPr>
            <a:lstStyle/>
            <a:p>
              <a:pPr algn="r">
                <a:lnSpc>
                  <a:spcPct val="150000"/>
                </a:lnSpc>
              </a:pPr>
              <a:r>
                <a:rPr lang="en-US" sz="800" dirty="0" err="1">
                  <a:solidFill>
                    <a:schemeClr val="bg1">
                      <a:lumMod val="50000"/>
                    </a:schemeClr>
                  </a:solidFill>
                  <a:cs typeface="+mn-ea"/>
                  <a:sym typeface="+mn-lt"/>
                </a:rPr>
                <a:t>Consectetur</a:t>
              </a:r>
              <a:r>
                <a:rPr lang="en-US" sz="800" dirty="0">
                  <a:solidFill>
                    <a:schemeClr val="bg1">
                      <a:lumMod val="50000"/>
                    </a:schemeClr>
                  </a:solidFill>
                  <a:cs typeface="+mn-ea"/>
                  <a:sym typeface="+mn-lt"/>
                </a:rPr>
                <a:t> </a:t>
              </a:r>
              <a:r>
                <a:rPr lang="en-US" sz="800" dirty="0" err="1">
                  <a:solidFill>
                    <a:schemeClr val="bg1">
                      <a:lumMod val="50000"/>
                    </a:schemeClr>
                  </a:solidFill>
                  <a:cs typeface="+mn-ea"/>
                  <a:sym typeface="+mn-lt"/>
                </a:rPr>
                <a:t>adipiscing</a:t>
              </a:r>
              <a:r>
                <a:rPr lang="en-US" sz="800" dirty="0">
                  <a:solidFill>
                    <a:schemeClr val="bg1">
                      <a:lumMod val="50000"/>
                    </a:schemeClr>
                  </a:solidFill>
                  <a:cs typeface="+mn-ea"/>
                  <a:sym typeface="+mn-lt"/>
                </a:rPr>
                <a:t> </a:t>
              </a:r>
              <a:r>
                <a:rPr lang="en-US" sz="800" dirty="0" err="1">
                  <a:solidFill>
                    <a:schemeClr val="bg1">
                      <a:lumMod val="50000"/>
                    </a:schemeClr>
                  </a:solidFill>
                  <a:cs typeface="+mn-ea"/>
                  <a:sym typeface="+mn-lt"/>
                </a:rPr>
                <a:t>elit</a:t>
              </a:r>
              <a:r>
                <a:rPr lang="en-US" sz="800" dirty="0">
                  <a:solidFill>
                    <a:schemeClr val="bg1">
                      <a:lumMod val="50000"/>
                    </a:schemeClr>
                  </a:solidFill>
                  <a:cs typeface="+mn-ea"/>
                  <a:sym typeface="+mn-lt"/>
                </a:rPr>
                <a:t>, </a:t>
              </a:r>
              <a:r>
                <a:rPr lang="en-US" sz="800" dirty="0" err="1">
                  <a:solidFill>
                    <a:schemeClr val="bg1">
                      <a:lumMod val="50000"/>
                    </a:schemeClr>
                  </a:solidFill>
                  <a:cs typeface="+mn-ea"/>
                  <a:sym typeface="+mn-lt"/>
                </a:rPr>
                <a:t>sed</a:t>
              </a:r>
              <a:r>
                <a:rPr lang="en-US" sz="800" dirty="0">
                  <a:solidFill>
                    <a:schemeClr val="bg1">
                      <a:lumMod val="50000"/>
                    </a:schemeClr>
                  </a:solidFill>
                  <a:cs typeface="+mn-ea"/>
                  <a:sym typeface="+mn-lt"/>
                </a:rPr>
                <a:t> do </a:t>
              </a:r>
              <a:r>
                <a:rPr lang="en-US" sz="800" dirty="0" err="1">
                  <a:solidFill>
                    <a:schemeClr val="bg1">
                      <a:lumMod val="50000"/>
                    </a:schemeClr>
                  </a:solidFill>
                  <a:cs typeface="+mn-ea"/>
                  <a:sym typeface="+mn-lt"/>
                </a:rPr>
                <a:t>eiusmod</a:t>
              </a:r>
              <a:r>
                <a:rPr lang="en-US" sz="800" dirty="0">
                  <a:solidFill>
                    <a:schemeClr val="bg1">
                      <a:lumMod val="50000"/>
                    </a:schemeClr>
                  </a:solidFill>
                  <a:cs typeface="+mn-ea"/>
                  <a:sym typeface="+mn-lt"/>
                </a:rPr>
                <a:t> </a:t>
              </a:r>
              <a:r>
                <a:rPr lang="en-US" sz="800" dirty="0" err="1">
                  <a:solidFill>
                    <a:schemeClr val="bg1">
                      <a:lumMod val="50000"/>
                    </a:schemeClr>
                  </a:solidFill>
                  <a:cs typeface="+mn-ea"/>
                  <a:sym typeface="+mn-lt"/>
                </a:rPr>
                <a:t>tempor</a:t>
              </a:r>
              <a:r>
                <a:rPr lang="en-US" sz="800" dirty="0">
                  <a:solidFill>
                    <a:schemeClr val="bg1">
                      <a:lumMod val="50000"/>
                    </a:schemeClr>
                  </a:solidFill>
                  <a:cs typeface="+mn-ea"/>
                  <a:sym typeface="+mn-lt"/>
                </a:rPr>
                <a:t> </a:t>
              </a:r>
              <a:r>
                <a:rPr lang="en-US" sz="800" dirty="0" err="1">
                  <a:solidFill>
                    <a:schemeClr val="bg1">
                      <a:lumMod val="50000"/>
                    </a:schemeClr>
                  </a:solidFill>
                  <a:cs typeface="+mn-ea"/>
                  <a:sym typeface="+mn-lt"/>
                </a:rPr>
                <a:t>incididunt</a:t>
              </a:r>
              <a:r>
                <a:rPr lang="en-US" sz="800" dirty="0">
                  <a:solidFill>
                    <a:schemeClr val="bg1">
                      <a:lumMod val="50000"/>
                    </a:schemeClr>
                  </a:solidFill>
                  <a:cs typeface="+mn-ea"/>
                  <a:sym typeface="+mn-lt"/>
                </a:rPr>
                <a:t> </a:t>
              </a:r>
              <a:r>
                <a:rPr lang="en-US" sz="800" dirty="0" err="1">
                  <a:solidFill>
                    <a:schemeClr val="bg1">
                      <a:lumMod val="50000"/>
                    </a:schemeClr>
                  </a:solidFill>
                  <a:cs typeface="+mn-ea"/>
                  <a:sym typeface="+mn-lt"/>
                </a:rPr>
                <a:t>ut</a:t>
              </a:r>
              <a:r>
                <a:rPr lang="en-US" sz="800" dirty="0">
                  <a:solidFill>
                    <a:schemeClr val="bg1">
                      <a:lumMod val="50000"/>
                    </a:schemeClr>
                  </a:solidFill>
                  <a:cs typeface="+mn-ea"/>
                  <a:sym typeface="+mn-lt"/>
                </a:rPr>
                <a:t> </a:t>
              </a:r>
              <a:r>
                <a:rPr lang="en-US" sz="800" dirty="0" err="1">
                  <a:solidFill>
                    <a:schemeClr val="bg1">
                      <a:lumMod val="50000"/>
                    </a:schemeClr>
                  </a:solidFill>
                  <a:cs typeface="+mn-ea"/>
                  <a:sym typeface="+mn-lt"/>
                </a:rPr>
                <a:t>labore</a:t>
              </a:r>
              <a:r>
                <a:rPr lang="en-US" sz="800" dirty="0">
                  <a:solidFill>
                    <a:schemeClr val="bg1">
                      <a:lumMod val="50000"/>
                    </a:schemeClr>
                  </a:solidFill>
                  <a:cs typeface="+mn-ea"/>
                  <a:sym typeface="+mn-lt"/>
                </a:rPr>
                <a:t> et </a:t>
              </a:r>
              <a:r>
                <a:rPr lang="en-US" sz="800" dirty="0" err="1">
                  <a:solidFill>
                    <a:schemeClr val="bg1">
                      <a:lumMod val="50000"/>
                    </a:schemeClr>
                  </a:solidFill>
                  <a:cs typeface="+mn-ea"/>
                  <a:sym typeface="+mn-lt"/>
                </a:rPr>
                <a:t>dolore</a:t>
              </a:r>
              <a:r>
                <a:rPr lang="en-US" sz="800" dirty="0">
                  <a:solidFill>
                    <a:schemeClr val="bg1">
                      <a:lumMod val="50000"/>
                    </a:schemeClr>
                  </a:solidFill>
                  <a:cs typeface="+mn-ea"/>
                  <a:sym typeface="+mn-lt"/>
                </a:rPr>
                <a:t> magna </a:t>
              </a:r>
              <a:r>
                <a:rPr lang="en-US" sz="800" dirty="0" err="1">
                  <a:solidFill>
                    <a:schemeClr val="bg1">
                      <a:lumMod val="50000"/>
                    </a:schemeClr>
                  </a:solidFill>
                  <a:cs typeface="+mn-ea"/>
                  <a:sym typeface="+mn-lt"/>
                </a:rPr>
                <a:t>aliqua</a:t>
              </a:r>
              <a:r>
                <a:rPr lang="en-US" sz="800" dirty="0">
                  <a:solidFill>
                    <a:schemeClr val="bg1">
                      <a:lumMod val="50000"/>
                    </a:schemeClr>
                  </a:solidFill>
                  <a:cs typeface="+mn-ea"/>
                  <a:sym typeface="+mn-lt"/>
                </a:rPr>
                <a:t>. </a:t>
              </a:r>
              <a:r>
                <a:rPr lang="en-US" sz="800" dirty="0" err="1">
                  <a:solidFill>
                    <a:schemeClr val="bg1">
                      <a:lumMod val="50000"/>
                    </a:schemeClr>
                  </a:solidFill>
                  <a:cs typeface="+mn-ea"/>
                  <a:sym typeface="+mn-lt"/>
                </a:rPr>
                <a:t>Ut</a:t>
              </a:r>
              <a:r>
                <a:rPr lang="en-US" sz="800" dirty="0">
                  <a:solidFill>
                    <a:schemeClr val="bg1">
                      <a:lumMod val="50000"/>
                    </a:schemeClr>
                  </a:solidFill>
                  <a:cs typeface="+mn-ea"/>
                  <a:sym typeface="+mn-lt"/>
                </a:rPr>
                <a:t> </a:t>
              </a:r>
              <a:r>
                <a:rPr lang="en-US" sz="800" dirty="0" err="1">
                  <a:solidFill>
                    <a:schemeClr val="bg1">
                      <a:lumMod val="50000"/>
                    </a:schemeClr>
                  </a:solidFill>
                  <a:cs typeface="+mn-ea"/>
                  <a:sym typeface="+mn-lt"/>
                </a:rPr>
                <a:t>enim</a:t>
              </a:r>
              <a:r>
                <a:rPr lang="en-US" sz="800" dirty="0">
                  <a:solidFill>
                    <a:schemeClr val="bg1">
                      <a:lumMod val="50000"/>
                    </a:schemeClr>
                  </a:solidFill>
                  <a:cs typeface="+mn-ea"/>
                  <a:sym typeface="+mn-lt"/>
                </a:rPr>
                <a:t> ad minim </a:t>
              </a:r>
              <a:r>
                <a:rPr lang="en-US" sz="800" dirty="0" err="1">
                  <a:solidFill>
                    <a:schemeClr val="bg1">
                      <a:lumMod val="50000"/>
                    </a:schemeClr>
                  </a:solidFill>
                  <a:cs typeface="+mn-ea"/>
                  <a:sym typeface="+mn-lt"/>
                </a:rPr>
                <a:t>veniam</a:t>
              </a:r>
              <a:r>
                <a:rPr lang="en-US" sz="800" dirty="0">
                  <a:solidFill>
                    <a:schemeClr val="bg1">
                      <a:lumMod val="50000"/>
                    </a:schemeClr>
                  </a:solidFill>
                  <a:cs typeface="+mn-ea"/>
                  <a:sym typeface="+mn-lt"/>
                </a:rPr>
                <a:t>, </a:t>
              </a:r>
              <a:r>
                <a:rPr lang="en-US" sz="800" dirty="0" err="1">
                  <a:solidFill>
                    <a:schemeClr val="bg1">
                      <a:lumMod val="50000"/>
                    </a:schemeClr>
                  </a:solidFill>
                  <a:cs typeface="+mn-ea"/>
                  <a:sym typeface="+mn-lt"/>
                </a:rPr>
                <a:t>quis</a:t>
              </a:r>
              <a:r>
                <a:rPr lang="en-US" sz="800" dirty="0">
                  <a:solidFill>
                    <a:schemeClr val="bg1">
                      <a:lumMod val="50000"/>
                    </a:schemeClr>
                  </a:solidFill>
                  <a:cs typeface="+mn-ea"/>
                  <a:sym typeface="+mn-lt"/>
                </a:rPr>
                <a:t> </a:t>
              </a:r>
              <a:r>
                <a:rPr lang="en-US" sz="800" dirty="0" err="1">
                  <a:solidFill>
                    <a:schemeClr val="bg1">
                      <a:lumMod val="50000"/>
                    </a:schemeClr>
                  </a:solidFill>
                  <a:cs typeface="+mn-ea"/>
                  <a:sym typeface="+mn-lt"/>
                </a:rPr>
                <a:t>nostrud</a:t>
              </a:r>
              <a:r>
                <a:rPr lang="en-US" sz="800" dirty="0">
                  <a:solidFill>
                    <a:schemeClr val="bg1">
                      <a:lumMod val="50000"/>
                    </a:schemeClr>
                  </a:solidFill>
                  <a:cs typeface="+mn-ea"/>
                  <a:sym typeface="+mn-lt"/>
                </a:rPr>
                <a:t> exercitation </a:t>
              </a:r>
              <a:r>
                <a:rPr lang="en-US" sz="800" dirty="0" err="1">
                  <a:solidFill>
                    <a:schemeClr val="bg1">
                      <a:lumMod val="50000"/>
                    </a:schemeClr>
                  </a:solidFill>
                  <a:cs typeface="+mn-ea"/>
                  <a:sym typeface="+mn-lt"/>
                </a:rPr>
                <a:t>ullamco</a:t>
              </a:r>
              <a:r>
                <a:rPr lang="en-US" sz="800" dirty="0">
                  <a:solidFill>
                    <a:schemeClr val="bg1">
                      <a:lumMod val="50000"/>
                    </a:schemeClr>
                  </a:solidFill>
                  <a:cs typeface="+mn-ea"/>
                  <a:sym typeface="+mn-lt"/>
                </a:rPr>
                <a:t> </a:t>
              </a:r>
              <a:r>
                <a:rPr lang="en-US" sz="800" dirty="0" err="1">
                  <a:solidFill>
                    <a:schemeClr val="bg1">
                      <a:lumMod val="50000"/>
                    </a:schemeClr>
                  </a:solidFill>
                  <a:cs typeface="+mn-ea"/>
                  <a:sym typeface="+mn-lt"/>
                </a:rPr>
                <a:t>laboris</a:t>
              </a:r>
              <a:r>
                <a:rPr lang="en-US" sz="800" dirty="0">
                  <a:solidFill>
                    <a:schemeClr val="bg1">
                      <a:lumMod val="50000"/>
                    </a:schemeClr>
                  </a:solidFill>
                  <a:cs typeface="+mn-ea"/>
                  <a:sym typeface="+mn-lt"/>
                </a:rPr>
                <a:t> nisi </a:t>
              </a:r>
              <a:r>
                <a:rPr lang="en-US" sz="800" dirty="0" err="1">
                  <a:solidFill>
                    <a:schemeClr val="bg1">
                      <a:lumMod val="50000"/>
                    </a:schemeClr>
                  </a:solidFill>
                  <a:cs typeface="+mn-ea"/>
                  <a:sym typeface="+mn-lt"/>
                </a:rPr>
                <a:t>ut</a:t>
              </a:r>
              <a:r>
                <a:rPr lang="en-US" sz="800" dirty="0">
                  <a:solidFill>
                    <a:schemeClr val="bg1">
                      <a:lumMod val="50000"/>
                    </a:schemeClr>
                  </a:solidFill>
                  <a:cs typeface="+mn-ea"/>
                  <a:sym typeface="+mn-lt"/>
                </a:rPr>
                <a:t> </a:t>
              </a:r>
              <a:r>
                <a:rPr lang="en-US" sz="800" dirty="0" err="1">
                  <a:solidFill>
                    <a:schemeClr val="bg1">
                      <a:lumMod val="50000"/>
                    </a:schemeClr>
                  </a:solidFill>
                  <a:cs typeface="+mn-ea"/>
                  <a:sym typeface="+mn-lt"/>
                </a:rPr>
                <a:t>aliquip</a:t>
              </a:r>
              <a:r>
                <a:rPr lang="en-US" sz="800" dirty="0">
                  <a:solidFill>
                    <a:schemeClr val="bg1">
                      <a:lumMod val="50000"/>
                    </a:schemeClr>
                  </a:solidFill>
                  <a:cs typeface="+mn-ea"/>
                  <a:sym typeface="+mn-lt"/>
                </a:rPr>
                <a:t> ex </a:t>
              </a:r>
              <a:r>
                <a:rPr lang="en-US" sz="800" dirty="0" err="1">
                  <a:solidFill>
                    <a:schemeClr val="bg1">
                      <a:lumMod val="50000"/>
                    </a:schemeClr>
                  </a:solidFill>
                  <a:cs typeface="+mn-ea"/>
                  <a:sym typeface="+mn-lt"/>
                </a:rPr>
                <a:t>ea</a:t>
              </a:r>
              <a:r>
                <a:rPr lang="en-US" sz="800" dirty="0">
                  <a:solidFill>
                    <a:schemeClr val="bg1">
                      <a:lumMod val="50000"/>
                    </a:schemeClr>
                  </a:solidFill>
                  <a:cs typeface="+mn-ea"/>
                  <a:sym typeface="+mn-lt"/>
                </a:rPr>
                <a:t> </a:t>
              </a:r>
              <a:r>
                <a:rPr lang="en-US" sz="800" dirty="0" err="1">
                  <a:solidFill>
                    <a:schemeClr val="bg1">
                      <a:lumMod val="50000"/>
                    </a:schemeClr>
                  </a:solidFill>
                  <a:cs typeface="+mn-ea"/>
                  <a:sym typeface="+mn-lt"/>
                </a:rPr>
                <a:t>commodo</a:t>
              </a:r>
              <a:r>
                <a:rPr lang="en-US" sz="800" dirty="0">
                  <a:solidFill>
                    <a:schemeClr val="bg1">
                      <a:lumMod val="50000"/>
                    </a:schemeClr>
                  </a:solidFill>
                  <a:cs typeface="+mn-ea"/>
                  <a:sym typeface="+mn-lt"/>
                </a:rPr>
                <a:t> </a:t>
              </a:r>
              <a:r>
                <a:rPr lang="en-US" sz="800" dirty="0" err="1">
                  <a:solidFill>
                    <a:schemeClr val="bg1">
                      <a:lumMod val="50000"/>
                    </a:schemeClr>
                  </a:solidFill>
                  <a:cs typeface="+mn-ea"/>
                  <a:sym typeface="+mn-lt"/>
                </a:rPr>
                <a:t>consequat</a:t>
              </a:r>
              <a:r>
                <a:rPr lang="en-US" sz="800" dirty="0">
                  <a:solidFill>
                    <a:schemeClr val="bg1">
                      <a:lumMod val="50000"/>
                    </a:schemeClr>
                  </a:solidFill>
                  <a:cs typeface="+mn-ea"/>
                  <a:sym typeface="+mn-lt"/>
                </a:rPr>
                <a:t>.</a:t>
              </a:r>
            </a:p>
          </p:txBody>
        </p:sp>
      </p:grpSp>
      <p:sp>
        <p:nvSpPr>
          <p:cNvPr id="72" name="Freeform 89"/>
          <p:cNvSpPr>
            <a:spLocks noEditPoints="1"/>
          </p:cNvSpPr>
          <p:nvPr/>
        </p:nvSpPr>
        <p:spPr bwMode="auto">
          <a:xfrm>
            <a:off x="7565381" y="2989429"/>
            <a:ext cx="220667" cy="214100"/>
          </a:xfrm>
          <a:custGeom>
            <a:avLst/>
            <a:gdLst>
              <a:gd name="T0" fmla="*/ 55 w 71"/>
              <a:gd name="T1" fmla="*/ 27 h 67"/>
              <a:gd name="T2" fmla="*/ 54 w 71"/>
              <a:gd name="T3" fmla="*/ 25 h 67"/>
              <a:gd name="T4" fmla="*/ 53 w 71"/>
              <a:gd name="T5" fmla="*/ 24 h 67"/>
              <a:gd name="T6" fmla="*/ 56 w 71"/>
              <a:gd name="T7" fmla="*/ 17 h 67"/>
              <a:gd name="T8" fmla="*/ 56 w 71"/>
              <a:gd name="T9" fmla="*/ 16 h 67"/>
              <a:gd name="T10" fmla="*/ 58 w 71"/>
              <a:gd name="T11" fmla="*/ 11 h 67"/>
              <a:gd name="T12" fmla="*/ 57 w 71"/>
              <a:gd name="T13" fmla="*/ 7 h 67"/>
              <a:gd name="T14" fmla="*/ 57 w 71"/>
              <a:gd name="T15" fmla="*/ 5 h 67"/>
              <a:gd name="T16" fmla="*/ 57 w 71"/>
              <a:gd name="T17" fmla="*/ 4 h 67"/>
              <a:gd name="T18" fmla="*/ 56 w 71"/>
              <a:gd name="T19" fmla="*/ 3 h 67"/>
              <a:gd name="T20" fmla="*/ 49 w 71"/>
              <a:gd name="T21" fmla="*/ 0 h 67"/>
              <a:gd name="T22" fmla="*/ 43 w 71"/>
              <a:gd name="T23" fmla="*/ 2 h 67"/>
              <a:gd name="T24" fmla="*/ 40 w 71"/>
              <a:gd name="T25" fmla="*/ 7 h 67"/>
              <a:gd name="T26" fmla="*/ 39 w 71"/>
              <a:gd name="T27" fmla="*/ 11 h 67"/>
              <a:gd name="T28" fmla="*/ 41 w 71"/>
              <a:gd name="T29" fmla="*/ 16 h 67"/>
              <a:gd name="T30" fmla="*/ 42 w 71"/>
              <a:gd name="T31" fmla="*/ 17 h 67"/>
              <a:gd name="T32" fmla="*/ 44 w 71"/>
              <a:gd name="T33" fmla="*/ 24 h 67"/>
              <a:gd name="T34" fmla="*/ 43 w 71"/>
              <a:gd name="T35" fmla="*/ 25 h 67"/>
              <a:gd name="T36" fmla="*/ 42 w 71"/>
              <a:gd name="T37" fmla="*/ 27 h 67"/>
              <a:gd name="T38" fmla="*/ 34 w 71"/>
              <a:gd name="T39" fmla="*/ 28 h 67"/>
              <a:gd name="T40" fmla="*/ 37 w 71"/>
              <a:gd name="T41" fmla="*/ 25 h 67"/>
              <a:gd name="T42" fmla="*/ 36 w 71"/>
              <a:gd name="T43" fmla="*/ 19 h 67"/>
              <a:gd name="T44" fmla="*/ 37 w 71"/>
              <a:gd name="T45" fmla="*/ 10 h 67"/>
              <a:gd name="T46" fmla="*/ 36 w 71"/>
              <a:gd name="T47" fmla="*/ 9 h 67"/>
              <a:gd name="T48" fmla="*/ 28 w 71"/>
              <a:gd name="T49" fmla="*/ 8 h 67"/>
              <a:gd name="T50" fmla="*/ 24 w 71"/>
              <a:gd name="T51" fmla="*/ 8 h 67"/>
              <a:gd name="T52" fmla="*/ 16 w 71"/>
              <a:gd name="T53" fmla="*/ 17 h 67"/>
              <a:gd name="T54" fmla="*/ 15 w 71"/>
              <a:gd name="T55" fmla="*/ 20 h 67"/>
              <a:gd name="T56" fmla="*/ 17 w 71"/>
              <a:gd name="T57" fmla="*/ 27 h 67"/>
              <a:gd name="T58" fmla="*/ 20 w 71"/>
              <a:gd name="T59" fmla="*/ 32 h 67"/>
              <a:gd name="T60" fmla="*/ 20 w 71"/>
              <a:gd name="T61" fmla="*/ 35 h 67"/>
              <a:gd name="T62" fmla="*/ 19 w 71"/>
              <a:gd name="T63" fmla="*/ 36 h 67"/>
              <a:gd name="T64" fmla="*/ 5 w 71"/>
              <a:gd name="T65" fmla="*/ 41 h 67"/>
              <a:gd name="T66" fmla="*/ 0 w 71"/>
              <a:gd name="T67" fmla="*/ 67 h 67"/>
              <a:gd name="T68" fmla="*/ 51 w 71"/>
              <a:gd name="T69" fmla="*/ 67 h 67"/>
              <a:gd name="T70" fmla="*/ 51 w 71"/>
              <a:gd name="T71" fmla="*/ 67 h 67"/>
              <a:gd name="T72" fmla="*/ 67 w 71"/>
              <a:gd name="T73" fmla="*/ 30 h 67"/>
              <a:gd name="T74" fmla="*/ 6 w 71"/>
              <a:gd name="T75" fmla="*/ 43 h 67"/>
              <a:gd name="T76" fmla="*/ 20 w 71"/>
              <a:gd name="T77" fmla="*/ 38 h 67"/>
              <a:gd name="T78" fmla="*/ 21 w 71"/>
              <a:gd name="T79" fmla="*/ 37 h 67"/>
              <a:gd name="T80" fmla="*/ 22 w 71"/>
              <a:gd name="T81" fmla="*/ 32 h 67"/>
              <a:gd name="T82" fmla="*/ 21 w 71"/>
              <a:gd name="T83" fmla="*/ 31 h 67"/>
              <a:gd name="T84" fmla="*/ 18 w 71"/>
              <a:gd name="T85" fmla="*/ 26 h 67"/>
              <a:gd name="T86" fmla="*/ 16 w 71"/>
              <a:gd name="T87" fmla="*/ 24 h 67"/>
              <a:gd name="T88" fmla="*/ 17 w 71"/>
              <a:gd name="T89" fmla="*/ 21 h 67"/>
              <a:gd name="T90" fmla="*/ 18 w 71"/>
              <a:gd name="T91" fmla="*/ 20 h 67"/>
              <a:gd name="T92" fmla="*/ 18 w 71"/>
              <a:gd name="T93" fmla="*/ 17 h 67"/>
              <a:gd name="T94" fmla="*/ 24 w 71"/>
              <a:gd name="T95" fmla="*/ 10 h 67"/>
              <a:gd name="T96" fmla="*/ 26 w 71"/>
              <a:gd name="T97" fmla="*/ 10 h 67"/>
              <a:gd name="T98" fmla="*/ 32 w 71"/>
              <a:gd name="T99" fmla="*/ 11 h 67"/>
              <a:gd name="T100" fmla="*/ 34 w 71"/>
              <a:gd name="T101" fmla="*/ 17 h 67"/>
              <a:gd name="T102" fmla="*/ 34 w 71"/>
              <a:gd name="T103" fmla="*/ 21 h 67"/>
              <a:gd name="T104" fmla="*/ 35 w 71"/>
              <a:gd name="T105" fmla="*/ 24 h 67"/>
              <a:gd name="T106" fmla="*/ 33 w 71"/>
              <a:gd name="T107" fmla="*/ 26 h 67"/>
              <a:gd name="T108" fmla="*/ 30 w 71"/>
              <a:gd name="T109" fmla="*/ 31 h 67"/>
              <a:gd name="T110" fmla="*/ 30 w 71"/>
              <a:gd name="T111" fmla="*/ 32 h 67"/>
              <a:gd name="T112" fmla="*/ 30 w 71"/>
              <a:gd name="T113" fmla="*/ 37 h 67"/>
              <a:gd name="T114" fmla="*/ 32 w 71"/>
              <a:gd name="T115" fmla="*/ 38 h 67"/>
              <a:gd name="T116" fmla="*/ 45 w 71"/>
              <a:gd name="T117" fmla="*/ 43 h 67"/>
              <a:gd name="T118" fmla="*/ 2 w 71"/>
              <a:gd name="T119" fmla="*/ 6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1" h="67">
                <a:moveTo>
                  <a:pt x="67" y="30"/>
                </a:moveTo>
                <a:cubicBezTo>
                  <a:pt x="66" y="30"/>
                  <a:pt x="57" y="28"/>
                  <a:pt x="55" y="27"/>
                </a:cubicBezTo>
                <a:cubicBezTo>
                  <a:pt x="55" y="27"/>
                  <a:pt x="55" y="27"/>
                  <a:pt x="55" y="27"/>
                </a:cubicBezTo>
                <a:cubicBezTo>
                  <a:pt x="54" y="25"/>
                  <a:pt x="54" y="25"/>
                  <a:pt x="54" y="25"/>
                </a:cubicBezTo>
                <a:cubicBezTo>
                  <a:pt x="54" y="25"/>
                  <a:pt x="54" y="25"/>
                  <a:pt x="54" y="25"/>
                </a:cubicBezTo>
                <a:cubicBezTo>
                  <a:pt x="54" y="25"/>
                  <a:pt x="53" y="25"/>
                  <a:pt x="53" y="24"/>
                </a:cubicBezTo>
                <a:cubicBezTo>
                  <a:pt x="53" y="23"/>
                  <a:pt x="53" y="22"/>
                  <a:pt x="53" y="22"/>
                </a:cubicBezTo>
                <a:cubicBezTo>
                  <a:pt x="53" y="22"/>
                  <a:pt x="55" y="20"/>
                  <a:pt x="56" y="17"/>
                </a:cubicBezTo>
                <a:cubicBezTo>
                  <a:pt x="56" y="17"/>
                  <a:pt x="56" y="17"/>
                  <a:pt x="56" y="16"/>
                </a:cubicBezTo>
                <a:cubicBezTo>
                  <a:pt x="56" y="16"/>
                  <a:pt x="56" y="16"/>
                  <a:pt x="56" y="16"/>
                </a:cubicBezTo>
                <a:cubicBezTo>
                  <a:pt x="57" y="16"/>
                  <a:pt x="58" y="15"/>
                  <a:pt x="58" y="14"/>
                </a:cubicBezTo>
                <a:cubicBezTo>
                  <a:pt x="58" y="13"/>
                  <a:pt x="59" y="11"/>
                  <a:pt x="58" y="11"/>
                </a:cubicBezTo>
                <a:cubicBezTo>
                  <a:pt x="57" y="10"/>
                  <a:pt x="57" y="10"/>
                  <a:pt x="57" y="11"/>
                </a:cubicBezTo>
                <a:cubicBezTo>
                  <a:pt x="57" y="10"/>
                  <a:pt x="57" y="9"/>
                  <a:pt x="57" y="7"/>
                </a:cubicBezTo>
                <a:cubicBezTo>
                  <a:pt x="57" y="7"/>
                  <a:pt x="57" y="5"/>
                  <a:pt x="57" y="5"/>
                </a:cubicBezTo>
                <a:cubicBezTo>
                  <a:pt x="57" y="5"/>
                  <a:pt x="57" y="5"/>
                  <a:pt x="57" y="5"/>
                </a:cubicBezTo>
                <a:cubicBezTo>
                  <a:pt x="58" y="6"/>
                  <a:pt x="58" y="6"/>
                  <a:pt x="58" y="6"/>
                </a:cubicBezTo>
                <a:cubicBezTo>
                  <a:pt x="58" y="6"/>
                  <a:pt x="58" y="5"/>
                  <a:pt x="57" y="4"/>
                </a:cubicBezTo>
                <a:cubicBezTo>
                  <a:pt x="56" y="3"/>
                  <a:pt x="55" y="3"/>
                  <a:pt x="55" y="3"/>
                </a:cubicBezTo>
                <a:cubicBezTo>
                  <a:pt x="55" y="3"/>
                  <a:pt x="56" y="3"/>
                  <a:pt x="56" y="3"/>
                </a:cubicBezTo>
                <a:cubicBezTo>
                  <a:pt x="57" y="3"/>
                  <a:pt x="58" y="4"/>
                  <a:pt x="58" y="4"/>
                </a:cubicBezTo>
                <a:cubicBezTo>
                  <a:pt x="58" y="4"/>
                  <a:pt x="55" y="0"/>
                  <a:pt x="49" y="0"/>
                </a:cubicBezTo>
                <a:cubicBezTo>
                  <a:pt x="47" y="0"/>
                  <a:pt x="45" y="1"/>
                  <a:pt x="44" y="2"/>
                </a:cubicBezTo>
                <a:cubicBezTo>
                  <a:pt x="44" y="2"/>
                  <a:pt x="44" y="2"/>
                  <a:pt x="43" y="2"/>
                </a:cubicBezTo>
                <a:cubicBezTo>
                  <a:pt x="43" y="2"/>
                  <a:pt x="42" y="3"/>
                  <a:pt x="41" y="4"/>
                </a:cubicBezTo>
                <a:cubicBezTo>
                  <a:pt x="40" y="5"/>
                  <a:pt x="40" y="6"/>
                  <a:pt x="40" y="7"/>
                </a:cubicBezTo>
                <a:cubicBezTo>
                  <a:pt x="40" y="9"/>
                  <a:pt x="40" y="10"/>
                  <a:pt x="40" y="11"/>
                </a:cubicBezTo>
                <a:cubicBezTo>
                  <a:pt x="40" y="10"/>
                  <a:pt x="40" y="10"/>
                  <a:pt x="39" y="11"/>
                </a:cubicBezTo>
                <a:cubicBezTo>
                  <a:pt x="38" y="11"/>
                  <a:pt x="39" y="13"/>
                  <a:pt x="39" y="14"/>
                </a:cubicBezTo>
                <a:cubicBezTo>
                  <a:pt x="39" y="15"/>
                  <a:pt x="40" y="16"/>
                  <a:pt x="41" y="16"/>
                </a:cubicBezTo>
                <a:cubicBezTo>
                  <a:pt x="41" y="16"/>
                  <a:pt x="41" y="16"/>
                  <a:pt x="42" y="16"/>
                </a:cubicBezTo>
                <a:cubicBezTo>
                  <a:pt x="42" y="17"/>
                  <a:pt x="42" y="17"/>
                  <a:pt x="42" y="17"/>
                </a:cubicBezTo>
                <a:cubicBezTo>
                  <a:pt x="42" y="20"/>
                  <a:pt x="44" y="22"/>
                  <a:pt x="44" y="22"/>
                </a:cubicBezTo>
                <a:cubicBezTo>
                  <a:pt x="44" y="22"/>
                  <a:pt x="44" y="23"/>
                  <a:pt x="44" y="24"/>
                </a:cubicBezTo>
                <a:cubicBezTo>
                  <a:pt x="44" y="25"/>
                  <a:pt x="44" y="25"/>
                  <a:pt x="43" y="25"/>
                </a:cubicBezTo>
                <a:cubicBezTo>
                  <a:pt x="43" y="25"/>
                  <a:pt x="43" y="25"/>
                  <a:pt x="43" y="25"/>
                </a:cubicBezTo>
                <a:cubicBezTo>
                  <a:pt x="42" y="27"/>
                  <a:pt x="42" y="27"/>
                  <a:pt x="42" y="27"/>
                </a:cubicBezTo>
                <a:cubicBezTo>
                  <a:pt x="42" y="27"/>
                  <a:pt x="42" y="27"/>
                  <a:pt x="42" y="27"/>
                </a:cubicBezTo>
                <a:cubicBezTo>
                  <a:pt x="41" y="27"/>
                  <a:pt x="37" y="29"/>
                  <a:pt x="34" y="29"/>
                </a:cubicBezTo>
                <a:cubicBezTo>
                  <a:pt x="34" y="29"/>
                  <a:pt x="34" y="28"/>
                  <a:pt x="34" y="28"/>
                </a:cubicBezTo>
                <a:cubicBezTo>
                  <a:pt x="34" y="28"/>
                  <a:pt x="35" y="27"/>
                  <a:pt x="35" y="27"/>
                </a:cubicBezTo>
                <a:cubicBezTo>
                  <a:pt x="36" y="27"/>
                  <a:pt x="37" y="25"/>
                  <a:pt x="37" y="25"/>
                </a:cubicBezTo>
                <a:cubicBezTo>
                  <a:pt x="38" y="22"/>
                  <a:pt x="37" y="21"/>
                  <a:pt x="36" y="20"/>
                </a:cubicBezTo>
                <a:cubicBezTo>
                  <a:pt x="36" y="19"/>
                  <a:pt x="36" y="19"/>
                  <a:pt x="36" y="19"/>
                </a:cubicBezTo>
                <a:cubicBezTo>
                  <a:pt x="36" y="19"/>
                  <a:pt x="36" y="18"/>
                  <a:pt x="36" y="17"/>
                </a:cubicBezTo>
                <a:cubicBezTo>
                  <a:pt x="35" y="15"/>
                  <a:pt x="36" y="11"/>
                  <a:pt x="37" y="10"/>
                </a:cubicBezTo>
                <a:cubicBezTo>
                  <a:pt x="37" y="10"/>
                  <a:pt x="37" y="9"/>
                  <a:pt x="37" y="9"/>
                </a:cubicBezTo>
                <a:cubicBezTo>
                  <a:pt x="36" y="9"/>
                  <a:pt x="36" y="9"/>
                  <a:pt x="36" y="9"/>
                </a:cubicBezTo>
                <a:cubicBezTo>
                  <a:pt x="36" y="9"/>
                  <a:pt x="34" y="9"/>
                  <a:pt x="32" y="9"/>
                </a:cubicBezTo>
                <a:cubicBezTo>
                  <a:pt x="31" y="8"/>
                  <a:pt x="29" y="8"/>
                  <a:pt x="28" y="8"/>
                </a:cubicBezTo>
                <a:cubicBezTo>
                  <a:pt x="27" y="8"/>
                  <a:pt x="26" y="8"/>
                  <a:pt x="26" y="8"/>
                </a:cubicBezTo>
                <a:cubicBezTo>
                  <a:pt x="26" y="8"/>
                  <a:pt x="25" y="8"/>
                  <a:pt x="24" y="8"/>
                </a:cubicBezTo>
                <a:cubicBezTo>
                  <a:pt x="22" y="8"/>
                  <a:pt x="20" y="9"/>
                  <a:pt x="19" y="9"/>
                </a:cubicBezTo>
                <a:cubicBezTo>
                  <a:pt x="16" y="12"/>
                  <a:pt x="15" y="16"/>
                  <a:pt x="16" y="17"/>
                </a:cubicBezTo>
                <a:cubicBezTo>
                  <a:pt x="16" y="18"/>
                  <a:pt x="16" y="19"/>
                  <a:pt x="16" y="19"/>
                </a:cubicBezTo>
                <a:cubicBezTo>
                  <a:pt x="16" y="19"/>
                  <a:pt x="15" y="19"/>
                  <a:pt x="15" y="20"/>
                </a:cubicBezTo>
                <a:cubicBezTo>
                  <a:pt x="14" y="21"/>
                  <a:pt x="14" y="22"/>
                  <a:pt x="15" y="25"/>
                </a:cubicBezTo>
                <a:cubicBezTo>
                  <a:pt x="15" y="25"/>
                  <a:pt x="15" y="27"/>
                  <a:pt x="17" y="27"/>
                </a:cubicBezTo>
                <a:cubicBezTo>
                  <a:pt x="17" y="27"/>
                  <a:pt x="17" y="28"/>
                  <a:pt x="17" y="28"/>
                </a:cubicBezTo>
                <a:cubicBezTo>
                  <a:pt x="18" y="30"/>
                  <a:pt x="19" y="31"/>
                  <a:pt x="20" y="32"/>
                </a:cubicBezTo>
                <a:cubicBezTo>
                  <a:pt x="20" y="32"/>
                  <a:pt x="20" y="32"/>
                  <a:pt x="20" y="32"/>
                </a:cubicBezTo>
                <a:cubicBezTo>
                  <a:pt x="20" y="33"/>
                  <a:pt x="20" y="34"/>
                  <a:pt x="20" y="35"/>
                </a:cubicBezTo>
                <a:cubicBezTo>
                  <a:pt x="19" y="35"/>
                  <a:pt x="19" y="35"/>
                  <a:pt x="19" y="35"/>
                </a:cubicBezTo>
                <a:cubicBezTo>
                  <a:pt x="19" y="36"/>
                  <a:pt x="19" y="36"/>
                  <a:pt x="19" y="36"/>
                </a:cubicBezTo>
                <a:cubicBezTo>
                  <a:pt x="18" y="37"/>
                  <a:pt x="18" y="37"/>
                  <a:pt x="18" y="37"/>
                </a:cubicBezTo>
                <a:cubicBezTo>
                  <a:pt x="10" y="40"/>
                  <a:pt x="6" y="41"/>
                  <a:pt x="5" y="41"/>
                </a:cubicBezTo>
                <a:cubicBezTo>
                  <a:pt x="5" y="41"/>
                  <a:pt x="4" y="41"/>
                  <a:pt x="0" y="66"/>
                </a:cubicBezTo>
                <a:cubicBezTo>
                  <a:pt x="0" y="66"/>
                  <a:pt x="0" y="66"/>
                  <a:pt x="0" y="67"/>
                </a:cubicBezTo>
                <a:cubicBezTo>
                  <a:pt x="0" y="67"/>
                  <a:pt x="1" y="67"/>
                  <a:pt x="1" y="67"/>
                </a:cubicBezTo>
                <a:cubicBezTo>
                  <a:pt x="51" y="67"/>
                  <a:pt x="51" y="67"/>
                  <a:pt x="51" y="67"/>
                </a:cubicBezTo>
                <a:cubicBezTo>
                  <a:pt x="51" y="67"/>
                  <a:pt x="51" y="67"/>
                  <a:pt x="51" y="67"/>
                </a:cubicBezTo>
                <a:cubicBezTo>
                  <a:pt x="51" y="67"/>
                  <a:pt x="51" y="67"/>
                  <a:pt x="51" y="67"/>
                </a:cubicBezTo>
                <a:cubicBezTo>
                  <a:pt x="71" y="67"/>
                  <a:pt x="71" y="67"/>
                  <a:pt x="71" y="67"/>
                </a:cubicBezTo>
                <a:cubicBezTo>
                  <a:pt x="71" y="67"/>
                  <a:pt x="68" y="31"/>
                  <a:pt x="67" y="30"/>
                </a:cubicBezTo>
                <a:close/>
                <a:moveTo>
                  <a:pt x="2" y="65"/>
                </a:moveTo>
                <a:cubicBezTo>
                  <a:pt x="4" y="55"/>
                  <a:pt x="6" y="44"/>
                  <a:pt x="6" y="43"/>
                </a:cubicBezTo>
                <a:cubicBezTo>
                  <a:pt x="7" y="42"/>
                  <a:pt x="10" y="42"/>
                  <a:pt x="19" y="39"/>
                </a:cubicBezTo>
                <a:cubicBezTo>
                  <a:pt x="19" y="39"/>
                  <a:pt x="20" y="39"/>
                  <a:pt x="20" y="38"/>
                </a:cubicBezTo>
                <a:cubicBezTo>
                  <a:pt x="21" y="37"/>
                  <a:pt x="21" y="37"/>
                  <a:pt x="21" y="37"/>
                </a:cubicBezTo>
                <a:cubicBezTo>
                  <a:pt x="21" y="37"/>
                  <a:pt x="21" y="37"/>
                  <a:pt x="21" y="37"/>
                </a:cubicBezTo>
                <a:cubicBezTo>
                  <a:pt x="21" y="36"/>
                  <a:pt x="21" y="36"/>
                  <a:pt x="21" y="35"/>
                </a:cubicBezTo>
                <a:cubicBezTo>
                  <a:pt x="22" y="34"/>
                  <a:pt x="22" y="33"/>
                  <a:pt x="22" y="32"/>
                </a:cubicBezTo>
                <a:cubicBezTo>
                  <a:pt x="22" y="32"/>
                  <a:pt x="22" y="31"/>
                  <a:pt x="22" y="31"/>
                </a:cubicBezTo>
                <a:cubicBezTo>
                  <a:pt x="21" y="31"/>
                  <a:pt x="21" y="31"/>
                  <a:pt x="21" y="31"/>
                </a:cubicBezTo>
                <a:cubicBezTo>
                  <a:pt x="20" y="30"/>
                  <a:pt x="19" y="28"/>
                  <a:pt x="19" y="27"/>
                </a:cubicBezTo>
                <a:cubicBezTo>
                  <a:pt x="19" y="26"/>
                  <a:pt x="18" y="26"/>
                  <a:pt x="18" y="26"/>
                </a:cubicBezTo>
                <a:cubicBezTo>
                  <a:pt x="18" y="26"/>
                  <a:pt x="18" y="26"/>
                  <a:pt x="18" y="26"/>
                </a:cubicBezTo>
                <a:cubicBezTo>
                  <a:pt x="17" y="25"/>
                  <a:pt x="17" y="25"/>
                  <a:pt x="16" y="24"/>
                </a:cubicBezTo>
                <a:cubicBezTo>
                  <a:pt x="16" y="22"/>
                  <a:pt x="16" y="21"/>
                  <a:pt x="16" y="21"/>
                </a:cubicBezTo>
                <a:cubicBezTo>
                  <a:pt x="17" y="22"/>
                  <a:pt x="17" y="22"/>
                  <a:pt x="17" y="21"/>
                </a:cubicBezTo>
                <a:cubicBezTo>
                  <a:pt x="18" y="21"/>
                  <a:pt x="18" y="21"/>
                  <a:pt x="18" y="20"/>
                </a:cubicBezTo>
                <a:cubicBezTo>
                  <a:pt x="18" y="20"/>
                  <a:pt x="18" y="20"/>
                  <a:pt x="18" y="20"/>
                </a:cubicBezTo>
                <a:cubicBezTo>
                  <a:pt x="18" y="20"/>
                  <a:pt x="18" y="19"/>
                  <a:pt x="18" y="19"/>
                </a:cubicBezTo>
                <a:cubicBezTo>
                  <a:pt x="18" y="19"/>
                  <a:pt x="18" y="18"/>
                  <a:pt x="18" y="17"/>
                </a:cubicBezTo>
                <a:cubicBezTo>
                  <a:pt x="17" y="16"/>
                  <a:pt x="18" y="13"/>
                  <a:pt x="20" y="11"/>
                </a:cubicBezTo>
                <a:cubicBezTo>
                  <a:pt x="21" y="11"/>
                  <a:pt x="21" y="10"/>
                  <a:pt x="24" y="10"/>
                </a:cubicBezTo>
                <a:cubicBezTo>
                  <a:pt x="25" y="10"/>
                  <a:pt x="26" y="10"/>
                  <a:pt x="26" y="10"/>
                </a:cubicBezTo>
                <a:cubicBezTo>
                  <a:pt x="26" y="10"/>
                  <a:pt x="26" y="10"/>
                  <a:pt x="26" y="10"/>
                </a:cubicBezTo>
                <a:cubicBezTo>
                  <a:pt x="26" y="10"/>
                  <a:pt x="27" y="10"/>
                  <a:pt x="28" y="10"/>
                </a:cubicBezTo>
                <a:cubicBezTo>
                  <a:pt x="29" y="10"/>
                  <a:pt x="31" y="10"/>
                  <a:pt x="32" y="11"/>
                </a:cubicBezTo>
                <a:cubicBezTo>
                  <a:pt x="33" y="11"/>
                  <a:pt x="34" y="11"/>
                  <a:pt x="34" y="11"/>
                </a:cubicBezTo>
                <a:cubicBezTo>
                  <a:pt x="34" y="13"/>
                  <a:pt x="33" y="15"/>
                  <a:pt x="34" y="17"/>
                </a:cubicBezTo>
                <a:cubicBezTo>
                  <a:pt x="34" y="18"/>
                  <a:pt x="34" y="20"/>
                  <a:pt x="34" y="20"/>
                </a:cubicBezTo>
                <a:cubicBezTo>
                  <a:pt x="34" y="21"/>
                  <a:pt x="34" y="21"/>
                  <a:pt x="34" y="21"/>
                </a:cubicBezTo>
                <a:cubicBezTo>
                  <a:pt x="34" y="21"/>
                  <a:pt x="35" y="21"/>
                  <a:pt x="35" y="21"/>
                </a:cubicBezTo>
                <a:cubicBezTo>
                  <a:pt x="35" y="21"/>
                  <a:pt x="36" y="22"/>
                  <a:pt x="35" y="24"/>
                </a:cubicBezTo>
                <a:cubicBezTo>
                  <a:pt x="35" y="25"/>
                  <a:pt x="34" y="25"/>
                  <a:pt x="34" y="26"/>
                </a:cubicBezTo>
                <a:cubicBezTo>
                  <a:pt x="34" y="26"/>
                  <a:pt x="33" y="26"/>
                  <a:pt x="33" y="26"/>
                </a:cubicBezTo>
                <a:cubicBezTo>
                  <a:pt x="33" y="26"/>
                  <a:pt x="33" y="26"/>
                  <a:pt x="33" y="27"/>
                </a:cubicBezTo>
                <a:cubicBezTo>
                  <a:pt x="32" y="28"/>
                  <a:pt x="31" y="30"/>
                  <a:pt x="30" y="31"/>
                </a:cubicBezTo>
                <a:cubicBezTo>
                  <a:pt x="30" y="31"/>
                  <a:pt x="30" y="31"/>
                  <a:pt x="30" y="31"/>
                </a:cubicBezTo>
                <a:cubicBezTo>
                  <a:pt x="30" y="31"/>
                  <a:pt x="29" y="32"/>
                  <a:pt x="30" y="32"/>
                </a:cubicBezTo>
                <a:cubicBezTo>
                  <a:pt x="30" y="33"/>
                  <a:pt x="30" y="34"/>
                  <a:pt x="30" y="35"/>
                </a:cubicBezTo>
                <a:cubicBezTo>
                  <a:pt x="30" y="36"/>
                  <a:pt x="30" y="36"/>
                  <a:pt x="30" y="37"/>
                </a:cubicBezTo>
                <a:cubicBezTo>
                  <a:pt x="30" y="37"/>
                  <a:pt x="31" y="37"/>
                  <a:pt x="31" y="37"/>
                </a:cubicBezTo>
                <a:cubicBezTo>
                  <a:pt x="32" y="38"/>
                  <a:pt x="32" y="38"/>
                  <a:pt x="32" y="38"/>
                </a:cubicBezTo>
                <a:cubicBezTo>
                  <a:pt x="32" y="39"/>
                  <a:pt x="32" y="39"/>
                  <a:pt x="32" y="39"/>
                </a:cubicBezTo>
                <a:cubicBezTo>
                  <a:pt x="41" y="42"/>
                  <a:pt x="44" y="42"/>
                  <a:pt x="45" y="43"/>
                </a:cubicBezTo>
                <a:cubicBezTo>
                  <a:pt x="46" y="44"/>
                  <a:pt x="48" y="55"/>
                  <a:pt x="49" y="65"/>
                </a:cubicBezTo>
                <a:lnTo>
                  <a:pt x="2" y="6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053">
              <a:cs typeface="+mn-ea"/>
              <a:sym typeface="+mn-lt"/>
            </a:endParaRPr>
          </a:p>
        </p:txBody>
      </p:sp>
      <p:sp>
        <p:nvSpPr>
          <p:cNvPr id="74" name="Freeform 97"/>
          <p:cNvSpPr>
            <a:spLocks noEditPoints="1"/>
          </p:cNvSpPr>
          <p:nvPr/>
        </p:nvSpPr>
        <p:spPr bwMode="auto">
          <a:xfrm>
            <a:off x="7569977" y="3530975"/>
            <a:ext cx="211473" cy="218041"/>
          </a:xfrm>
          <a:custGeom>
            <a:avLst/>
            <a:gdLst>
              <a:gd name="T0" fmla="*/ 50 w 68"/>
              <a:gd name="T1" fmla="*/ 21 h 68"/>
              <a:gd name="T2" fmla="*/ 35 w 68"/>
              <a:gd name="T3" fmla="*/ 21 h 68"/>
              <a:gd name="T4" fmla="*/ 42 w 68"/>
              <a:gd name="T5" fmla="*/ 16 h 68"/>
              <a:gd name="T6" fmla="*/ 42 w 68"/>
              <a:gd name="T7" fmla="*/ 27 h 68"/>
              <a:gd name="T8" fmla="*/ 42 w 68"/>
              <a:gd name="T9" fmla="*/ 16 h 68"/>
              <a:gd name="T10" fmla="*/ 44 w 68"/>
              <a:gd name="T11" fmla="*/ 21 h 68"/>
              <a:gd name="T12" fmla="*/ 40 w 68"/>
              <a:gd name="T13" fmla="*/ 21 h 68"/>
              <a:gd name="T14" fmla="*/ 42 w 68"/>
              <a:gd name="T15" fmla="*/ 20 h 68"/>
              <a:gd name="T16" fmla="*/ 41 w 68"/>
              <a:gd name="T17" fmla="*/ 21 h 68"/>
              <a:gd name="T18" fmla="*/ 66 w 68"/>
              <a:gd name="T19" fmla="*/ 9 h 68"/>
              <a:gd name="T20" fmla="*/ 25 w 68"/>
              <a:gd name="T21" fmla="*/ 1 h 68"/>
              <a:gd name="T22" fmla="*/ 23 w 68"/>
              <a:gd name="T23" fmla="*/ 1 h 68"/>
              <a:gd name="T24" fmla="*/ 18 w 68"/>
              <a:gd name="T25" fmla="*/ 9 h 68"/>
              <a:gd name="T26" fmla="*/ 17 w 68"/>
              <a:gd name="T27" fmla="*/ 12 h 68"/>
              <a:gd name="T28" fmla="*/ 1 w 68"/>
              <a:gd name="T29" fmla="*/ 45 h 68"/>
              <a:gd name="T30" fmla="*/ 17 w 68"/>
              <a:gd name="T31" fmla="*/ 58 h 68"/>
              <a:gd name="T32" fmla="*/ 27 w 68"/>
              <a:gd name="T33" fmla="*/ 60 h 68"/>
              <a:gd name="T34" fmla="*/ 43 w 68"/>
              <a:gd name="T35" fmla="*/ 68 h 68"/>
              <a:gd name="T36" fmla="*/ 45 w 68"/>
              <a:gd name="T37" fmla="*/ 67 h 68"/>
              <a:gd name="T38" fmla="*/ 66 w 68"/>
              <a:gd name="T39" fmla="*/ 60 h 68"/>
              <a:gd name="T40" fmla="*/ 68 w 68"/>
              <a:gd name="T41" fmla="*/ 10 h 68"/>
              <a:gd name="T42" fmla="*/ 28 w 68"/>
              <a:gd name="T43" fmla="*/ 57 h 68"/>
              <a:gd name="T44" fmla="*/ 20 w 68"/>
              <a:gd name="T45" fmla="*/ 53 h 68"/>
              <a:gd name="T46" fmla="*/ 20 w 68"/>
              <a:gd name="T47" fmla="*/ 12 h 68"/>
              <a:gd name="T48" fmla="*/ 65 w 68"/>
              <a:gd name="T49" fmla="*/ 12 h 68"/>
              <a:gd name="T50" fmla="*/ 48 w 68"/>
              <a:gd name="T51" fmla="*/ 57 h 68"/>
              <a:gd name="T52" fmla="*/ 56 w 68"/>
              <a:gd name="T53" fmla="*/ 33 h 68"/>
              <a:gd name="T54" fmla="*/ 40 w 68"/>
              <a:gd name="T55" fmla="*/ 50 h 68"/>
              <a:gd name="T56" fmla="*/ 37 w 68"/>
              <a:gd name="T57" fmla="*/ 50 h 68"/>
              <a:gd name="T58" fmla="*/ 28 w 68"/>
              <a:gd name="T59" fmla="*/ 39 h 68"/>
              <a:gd name="T60" fmla="*/ 39 w 68"/>
              <a:gd name="T61" fmla="*/ 46 h 68"/>
              <a:gd name="T62" fmla="*/ 56 w 68"/>
              <a:gd name="T63" fmla="*/ 33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 h="68">
                <a:moveTo>
                  <a:pt x="42" y="29"/>
                </a:moveTo>
                <a:cubicBezTo>
                  <a:pt x="46" y="29"/>
                  <a:pt x="50" y="25"/>
                  <a:pt x="50" y="21"/>
                </a:cubicBezTo>
                <a:cubicBezTo>
                  <a:pt x="50" y="17"/>
                  <a:pt x="46" y="14"/>
                  <a:pt x="42" y="14"/>
                </a:cubicBezTo>
                <a:cubicBezTo>
                  <a:pt x="38" y="14"/>
                  <a:pt x="35" y="17"/>
                  <a:pt x="35" y="21"/>
                </a:cubicBezTo>
                <a:cubicBezTo>
                  <a:pt x="35" y="25"/>
                  <a:pt x="38" y="29"/>
                  <a:pt x="42" y="29"/>
                </a:cubicBezTo>
                <a:close/>
                <a:moveTo>
                  <a:pt x="42" y="16"/>
                </a:moveTo>
                <a:cubicBezTo>
                  <a:pt x="45" y="16"/>
                  <a:pt x="48" y="18"/>
                  <a:pt x="48" y="21"/>
                </a:cubicBezTo>
                <a:cubicBezTo>
                  <a:pt x="48" y="24"/>
                  <a:pt x="45" y="27"/>
                  <a:pt x="42" y="27"/>
                </a:cubicBezTo>
                <a:cubicBezTo>
                  <a:pt x="39" y="27"/>
                  <a:pt x="37" y="24"/>
                  <a:pt x="37" y="21"/>
                </a:cubicBezTo>
                <a:cubicBezTo>
                  <a:pt x="37" y="18"/>
                  <a:pt x="39" y="16"/>
                  <a:pt x="42" y="16"/>
                </a:cubicBezTo>
                <a:close/>
                <a:moveTo>
                  <a:pt x="42" y="23"/>
                </a:moveTo>
                <a:cubicBezTo>
                  <a:pt x="43" y="23"/>
                  <a:pt x="44" y="22"/>
                  <a:pt x="44" y="21"/>
                </a:cubicBezTo>
                <a:cubicBezTo>
                  <a:pt x="44" y="20"/>
                  <a:pt x="43" y="19"/>
                  <a:pt x="42" y="19"/>
                </a:cubicBezTo>
                <a:cubicBezTo>
                  <a:pt x="41" y="19"/>
                  <a:pt x="40" y="20"/>
                  <a:pt x="40" y="21"/>
                </a:cubicBezTo>
                <a:cubicBezTo>
                  <a:pt x="40" y="22"/>
                  <a:pt x="41" y="23"/>
                  <a:pt x="42" y="23"/>
                </a:cubicBezTo>
                <a:close/>
                <a:moveTo>
                  <a:pt x="42" y="20"/>
                </a:moveTo>
                <a:cubicBezTo>
                  <a:pt x="43" y="20"/>
                  <a:pt x="43" y="21"/>
                  <a:pt x="43" y="21"/>
                </a:cubicBezTo>
                <a:cubicBezTo>
                  <a:pt x="43" y="22"/>
                  <a:pt x="41" y="22"/>
                  <a:pt x="41" y="21"/>
                </a:cubicBezTo>
                <a:cubicBezTo>
                  <a:pt x="41" y="21"/>
                  <a:pt x="42" y="20"/>
                  <a:pt x="42" y="20"/>
                </a:cubicBezTo>
                <a:close/>
                <a:moveTo>
                  <a:pt x="66" y="9"/>
                </a:moveTo>
                <a:cubicBezTo>
                  <a:pt x="40" y="9"/>
                  <a:pt x="40" y="9"/>
                  <a:pt x="40" y="9"/>
                </a:cubicBezTo>
                <a:cubicBezTo>
                  <a:pt x="25" y="1"/>
                  <a:pt x="25" y="1"/>
                  <a:pt x="25" y="1"/>
                </a:cubicBezTo>
                <a:cubicBezTo>
                  <a:pt x="24" y="0"/>
                  <a:pt x="24" y="0"/>
                  <a:pt x="24" y="0"/>
                </a:cubicBezTo>
                <a:cubicBezTo>
                  <a:pt x="23" y="1"/>
                  <a:pt x="23" y="1"/>
                  <a:pt x="23" y="1"/>
                </a:cubicBezTo>
                <a:cubicBezTo>
                  <a:pt x="19" y="9"/>
                  <a:pt x="19" y="9"/>
                  <a:pt x="19" y="9"/>
                </a:cubicBezTo>
                <a:cubicBezTo>
                  <a:pt x="18" y="9"/>
                  <a:pt x="18" y="9"/>
                  <a:pt x="18" y="9"/>
                </a:cubicBezTo>
                <a:cubicBezTo>
                  <a:pt x="17" y="9"/>
                  <a:pt x="17" y="10"/>
                  <a:pt x="17" y="10"/>
                </a:cubicBezTo>
                <a:cubicBezTo>
                  <a:pt x="17" y="12"/>
                  <a:pt x="17" y="12"/>
                  <a:pt x="17" y="12"/>
                </a:cubicBezTo>
                <a:cubicBezTo>
                  <a:pt x="0" y="43"/>
                  <a:pt x="0" y="43"/>
                  <a:pt x="0" y="43"/>
                </a:cubicBezTo>
                <a:cubicBezTo>
                  <a:pt x="0" y="44"/>
                  <a:pt x="0" y="45"/>
                  <a:pt x="1" y="45"/>
                </a:cubicBezTo>
                <a:cubicBezTo>
                  <a:pt x="17" y="54"/>
                  <a:pt x="17" y="54"/>
                  <a:pt x="17" y="54"/>
                </a:cubicBezTo>
                <a:cubicBezTo>
                  <a:pt x="17" y="58"/>
                  <a:pt x="17" y="58"/>
                  <a:pt x="17" y="58"/>
                </a:cubicBezTo>
                <a:cubicBezTo>
                  <a:pt x="17" y="59"/>
                  <a:pt x="17" y="60"/>
                  <a:pt x="18" y="60"/>
                </a:cubicBezTo>
                <a:cubicBezTo>
                  <a:pt x="27" y="60"/>
                  <a:pt x="27" y="60"/>
                  <a:pt x="27" y="60"/>
                </a:cubicBezTo>
                <a:cubicBezTo>
                  <a:pt x="43" y="68"/>
                  <a:pt x="43" y="68"/>
                  <a:pt x="43" y="68"/>
                </a:cubicBezTo>
                <a:cubicBezTo>
                  <a:pt x="43" y="68"/>
                  <a:pt x="43" y="68"/>
                  <a:pt x="43" y="68"/>
                </a:cubicBezTo>
                <a:cubicBezTo>
                  <a:pt x="43" y="68"/>
                  <a:pt x="44" y="68"/>
                  <a:pt x="44" y="68"/>
                </a:cubicBezTo>
                <a:cubicBezTo>
                  <a:pt x="44" y="68"/>
                  <a:pt x="44" y="68"/>
                  <a:pt x="45" y="67"/>
                </a:cubicBezTo>
                <a:cubicBezTo>
                  <a:pt x="49" y="60"/>
                  <a:pt x="49" y="60"/>
                  <a:pt x="49" y="60"/>
                </a:cubicBezTo>
                <a:cubicBezTo>
                  <a:pt x="66" y="60"/>
                  <a:pt x="66" y="60"/>
                  <a:pt x="66" y="60"/>
                </a:cubicBezTo>
                <a:cubicBezTo>
                  <a:pt x="67" y="60"/>
                  <a:pt x="68" y="59"/>
                  <a:pt x="68" y="58"/>
                </a:cubicBezTo>
                <a:cubicBezTo>
                  <a:pt x="68" y="10"/>
                  <a:pt x="68" y="10"/>
                  <a:pt x="68" y="10"/>
                </a:cubicBezTo>
                <a:cubicBezTo>
                  <a:pt x="68" y="10"/>
                  <a:pt x="67" y="9"/>
                  <a:pt x="66" y="9"/>
                </a:cubicBezTo>
                <a:close/>
                <a:moveTo>
                  <a:pt x="28" y="57"/>
                </a:moveTo>
                <a:cubicBezTo>
                  <a:pt x="20" y="57"/>
                  <a:pt x="20" y="57"/>
                  <a:pt x="20" y="57"/>
                </a:cubicBezTo>
                <a:cubicBezTo>
                  <a:pt x="20" y="53"/>
                  <a:pt x="20" y="53"/>
                  <a:pt x="20" y="53"/>
                </a:cubicBezTo>
                <a:cubicBezTo>
                  <a:pt x="20" y="13"/>
                  <a:pt x="20" y="13"/>
                  <a:pt x="20" y="13"/>
                </a:cubicBezTo>
                <a:cubicBezTo>
                  <a:pt x="20" y="12"/>
                  <a:pt x="20" y="12"/>
                  <a:pt x="20" y="12"/>
                </a:cubicBezTo>
                <a:cubicBezTo>
                  <a:pt x="40" y="12"/>
                  <a:pt x="40" y="12"/>
                  <a:pt x="40" y="12"/>
                </a:cubicBezTo>
                <a:cubicBezTo>
                  <a:pt x="65" y="12"/>
                  <a:pt x="65" y="12"/>
                  <a:pt x="65" y="12"/>
                </a:cubicBezTo>
                <a:cubicBezTo>
                  <a:pt x="65" y="57"/>
                  <a:pt x="65" y="57"/>
                  <a:pt x="65" y="57"/>
                </a:cubicBezTo>
                <a:cubicBezTo>
                  <a:pt x="48" y="57"/>
                  <a:pt x="48" y="57"/>
                  <a:pt x="48" y="57"/>
                </a:cubicBezTo>
                <a:lnTo>
                  <a:pt x="28" y="57"/>
                </a:lnTo>
                <a:close/>
                <a:moveTo>
                  <a:pt x="56" y="33"/>
                </a:moveTo>
                <a:cubicBezTo>
                  <a:pt x="57" y="34"/>
                  <a:pt x="57" y="35"/>
                  <a:pt x="56" y="36"/>
                </a:cubicBezTo>
                <a:cubicBezTo>
                  <a:pt x="40" y="50"/>
                  <a:pt x="40" y="50"/>
                  <a:pt x="40" y="50"/>
                </a:cubicBezTo>
                <a:cubicBezTo>
                  <a:pt x="40" y="50"/>
                  <a:pt x="39" y="50"/>
                  <a:pt x="39" y="50"/>
                </a:cubicBezTo>
                <a:cubicBezTo>
                  <a:pt x="38" y="50"/>
                  <a:pt x="38" y="50"/>
                  <a:pt x="37" y="50"/>
                </a:cubicBezTo>
                <a:cubicBezTo>
                  <a:pt x="29" y="42"/>
                  <a:pt x="29" y="42"/>
                  <a:pt x="29" y="42"/>
                </a:cubicBezTo>
                <a:cubicBezTo>
                  <a:pt x="28" y="41"/>
                  <a:pt x="28" y="40"/>
                  <a:pt x="28" y="39"/>
                </a:cubicBezTo>
                <a:cubicBezTo>
                  <a:pt x="29" y="39"/>
                  <a:pt x="30" y="38"/>
                  <a:pt x="31" y="39"/>
                </a:cubicBezTo>
                <a:cubicBezTo>
                  <a:pt x="39" y="46"/>
                  <a:pt x="39" y="46"/>
                  <a:pt x="39" y="46"/>
                </a:cubicBezTo>
                <a:cubicBezTo>
                  <a:pt x="53" y="33"/>
                  <a:pt x="53" y="33"/>
                  <a:pt x="53" y="33"/>
                </a:cubicBezTo>
                <a:cubicBezTo>
                  <a:pt x="54" y="32"/>
                  <a:pt x="56" y="32"/>
                  <a:pt x="56" y="33"/>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053">
              <a:cs typeface="+mn-ea"/>
              <a:sym typeface="+mn-lt"/>
            </a:endParaRPr>
          </a:p>
        </p:txBody>
      </p:sp>
      <p:sp>
        <p:nvSpPr>
          <p:cNvPr id="76" name="Freeform 109"/>
          <p:cNvSpPr>
            <a:spLocks noEditPoints="1"/>
          </p:cNvSpPr>
          <p:nvPr/>
        </p:nvSpPr>
        <p:spPr bwMode="auto">
          <a:xfrm>
            <a:off x="7556185" y="4061975"/>
            <a:ext cx="239057" cy="242997"/>
          </a:xfrm>
          <a:custGeom>
            <a:avLst/>
            <a:gdLst>
              <a:gd name="T0" fmla="*/ 58 w 77"/>
              <a:gd name="T1" fmla="*/ 47 h 76"/>
              <a:gd name="T2" fmla="*/ 52 w 77"/>
              <a:gd name="T3" fmla="*/ 44 h 76"/>
              <a:gd name="T4" fmla="*/ 43 w 77"/>
              <a:gd name="T5" fmla="*/ 8 h 76"/>
              <a:gd name="T6" fmla="*/ 8 w 77"/>
              <a:gd name="T7" fmla="*/ 8 h 76"/>
              <a:gd name="T8" fmla="*/ 8 w 77"/>
              <a:gd name="T9" fmla="*/ 43 h 76"/>
              <a:gd name="T10" fmla="*/ 38 w 77"/>
              <a:gd name="T11" fmla="*/ 47 h 76"/>
              <a:gd name="T12" fmla="*/ 46 w 77"/>
              <a:gd name="T13" fmla="*/ 58 h 76"/>
              <a:gd name="T14" fmla="*/ 68 w 77"/>
              <a:gd name="T15" fmla="*/ 76 h 76"/>
              <a:gd name="T16" fmla="*/ 74 w 77"/>
              <a:gd name="T17" fmla="*/ 62 h 76"/>
              <a:gd name="T18" fmla="*/ 25 w 77"/>
              <a:gd name="T19" fmla="*/ 3 h 76"/>
              <a:gd name="T20" fmla="*/ 41 w 77"/>
              <a:gd name="T21" fmla="*/ 41 h 76"/>
              <a:gd name="T22" fmla="*/ 41 w 77"/>
              <a:gd name="T23" fmla="*/ 35 h 76"/>
              <a:gd name="T24" fmla="*/ 32 w 77"/>
              <a:gd name="T25" fmla="*/ 32 h 76"/>
              <a:gd name="T26" fmla="*/ 31 w 77"/>
              <a:gd name="T27" fmla="*/ 30 h 76"/>
              <a:gd name="T28" fmla="*/ 36 w 77"/>
              <a:gd name="T29" fmla="*/ 14 h 76"/>
              <a:gd name="T30" fmla="*/ 31 w 77"/>
              <a:gd name="T31" fmla="*/ 7 h 76"/>
              <a:gd name="T32" fmla="*/ 17 w 77"/>
              <a:gd name="T33" fmla="*/ 14 h 76"/>
              <a:gd name="T34" fmla="*/ 22 w 77"/>
              <a:gd name="T35" fmla="*/ 30 h 76"/>
              <a:gd name="T36" fmla="*/ 21 w 77"/>
              <a:gd name="T37" fmla="*/ 32 h 76"/>
              <a:gd name="T38" fmla="*/ 12 w 77"/>
              <a:gd name="T39" fmla="*/ 35 h 76"/>
              <a:gd name="T40" fmla="*/ 14 w 77"/>
              <a:gd name="T41" fmla="*/ 13 h 76"/>
              <a:gd name="T42" fmla="*/ 11 w 77"/>
              <a:gd name="T43" fmla="*/ 36 h 76"/>
              <a:gd name="T44" fmla="*/ 21 w 77"/>
              <a:gd name="T45" fmla="*/ 47 h 76"/>
              <a:gd name="T46" fmla="*/ 10 w 77"/>
              <a:gd name="T47" fmla="*/ 10 h 76"/>
              <a:gd name="T48" fmla="*/ 46 w 77"/>
              <a:gd name="T49" fmla="*/ 49 h 76"/>
              <a:gd name="T50" fmla="*/ 40 w 77"/>
              <a:gd name="T51" fmla="*/ 44 h 76"/>
              <a:gd name="T52" fmla="*/ 44 w 77"/>
              <a:gd name="T53" fmla="*/ 40 h 76"/>
              <a:gd name="T54" fmla="*/ 47 w 77"/>
              <a:gd name="T55" fmla="*/ 47 h 76"/>
              <a:gd name="T56" fmla="*/ 72 w 77"/>
              <a:gd name="T57" fmla="*/ 72 h 76"/>
              <a:gd name="T58" fmla="*/ 49 w 77"/>
              <a:gd name="T59" fmla="*/ 56 h 76"/>
              <a:gd name="T60" fmla="*/ 47 w 77"/>
              <a:gd name="T61" fmla="*/ 50 h 76"/>
              <a:gd name="T62" fmla="*/ 50 w 77"/>
              <a:gd name="T63" fmla="*/ 47 h 76"/>
              <a:gd name="T64" fmla="*/ 52 w 77"/>
              <a:gd name="T65" fmla="*/ 47 h 76"/>
              <a:gd name="T66" fmla="*/ 71 w 77"/>
              <a:gd name="T67" fmla="*/ 6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7" h="76">
                <a:moveTo>
                  <a:pt x="74" y="62"/>
                </a:moveTo>
                <a:cubicBezTo>
                  <a:pt x="58" y="47"/>
                  <a:pt x="58" y="47"/>
                  <a:pt x="58" y="47"/>
                </a:cubicBezTo>
                <a:cubicBezTo>
                  <a:pt x="56" y="45"/>
                  <a:pt x="54" y="44"/>
                  <a:pt x="52" y="44"/>
                </a:cubicBezTo>
                <a:cubicBezTo>
                  <a:pt x="52" y="44"/>
                  <a:pt x="52" y="44"/>
                  <a:pt x="52" y="44"/>
                </a:cubicBezTo>
                <a:cubicBezTo>
                  <a:pt x="46" y="39"/>
                  <a:pt x="46" y="39"/>
                  <a:pt x="46" y="39"/>
                </a:cubicBezTo>
                <a:cubicBezTo>
                  <a:pt x="53" y="29"/>
                  <a:pt x="51" y="16"/>
                  <a:pt x="43" y="8"/>
                </a:cubicBezTo>
                <a:cubicBezTo>
                  <a:pt x="38" y="3"/>
                  <a:pt x="32" y="0"/>
                  <a:pt x="25" y="0"/>
                </a:cubicBezTo>
                <a:cubicBezTo>
                  <a:pt x="19" y="0"/>
                  <a:pt x="12" y="3"/>
                  <a:pt x="8" y="8"/>
                </a:cubicBezTo>
                <a:cubicBezTo>
                  <a:pt x="3" y="12"/>
                  <a:pt x="0" y="19"/>
                  <a:pt x="0" y="25"/>
                </a:cubicBezTo>
                <a:cubicBezTo>
                  <a:pt x="0" y="32"/>
                  <a:pt x="3" y="38"/>
                  <a:pt x="8" y="43"/>
                </a:cubicBezTo>
                <a:cubicBezTo>
                  <a:pt x="12" y="48"/>
                  <a:pt x="19" y="50"/>
                  <a:pt x="25" y="50"/>
                </a:cubicBezTo>
                <a:cubicBezTo>
                  <a:pt x="30" y="50"/>
                  <a:pt x="35" y="49"/>
                  <a:pt x="38" y="47"/>
                </a:cubicBezTo>
                <a:cubicBezTo>
                  <a:pt x="44" y="52"/>
                  <a:pt x="44" y="52"/>
                  <a:pt x="44" y="52"/>
                </a:cubicBezTo>
                <a:cubicBezTo>
                  <a:pt x="44" y="54"/>
                  <a:pt x="45" y="57"/>
                  <a:pt x="46" y="58"/>
                </a:cubicBezTo>
                <a:cubicBezTo>
                  <a:pt x="62" y="74"/>
                  <a:pt x="62" y="74"/>
                  <a:pt x="62" y="74"/>
                </a:cubicBezTo>
                <a:cubicBezTo>
                  <a:pt x="64" y="75"/>
                  <a:pt x="66" y="76"/>
                  <a:pt x="68" y="76"/>
                </a:cubicBezTo>
                <a:cubicBezTo>
                  <a:pt x="70" y="76"/>
                  <a:pt x="72" y="76"/>
                  <a:pt x="74" y="74"/>
                </a:cubicBezTo>
                <a:cubicBezTo>
                  <a:pt x="77" y="71"/>
                  <a:pt x="77" y="65"/>
                  <a:pt x="74" y="62"/>
                </a:cubicBezTo>
                <a:close/>
                <a:moveTo>
                  <a:pt x="10" y="10"/>
                </a:moveTo>
                <a:cubicBezTo>
                  <a:pt x="14" y="6"/>
                  <a:pt x="19" y="3"/>
                  <a:pt x="25" y="3"/>
                </a:cubicBezTo>
                <a:cubicBezTo>
                  <a:pt x="31" y="3"/>
                  <a:pt x="37" y="6"/>
                  <a:pt x="41" y="10"/>
                </a:cubicBezTo>
                <a:cubicBezTo>
                  <a:pt x="49" y="18"/>
                  <a:pt x="49" y="32"/>
                  <a:pt x="41" y="41"/>
                </a:cubicBezTo>
                <a:cubicBezTo>
                  <a:pt x="42" y="40"/>
                  <a:pt x="42" y="40"/>
                  <a:pt x="43" y="39"/>
                </a:cubicBezTo>
                <a:cubicBezTo>
                  <a:pt x="42" y="37"/>
                  <a:pt x="42" y="35"/>
                  <a:pt x="41" y="35"/>
                </a:cubicBezTo>
                <a:cubicBezTo>
                  <a:pt x="40" y="35"/>
                  <a:pt x="32" y="32"/>
                  <a:pt x="32" y="32"/>
                </a:cubicBezTo>
                <a:cubicBezTo>
                  <a:pt x="32" y="32"/>
                  <a:pt x="32" y="32"/>
                  <a:pt x="32" y="32"/>
                </a:cubicBezTo>
                <a:cubicBezTo>
                  <a:pt x="31" y="32"/>
                  <a:pt x="31" y="31"/>
                  <a:pt x="31" y="31"/>
                </a:cubicBezTo>
                <a:cubicBezTo>
                  <a:pt x="31" y="31"/>
                  <a:pt x="31" y="30"/>
                  <a:pt x="31" y="30"/>
                </a:cubicBezTo>
                <a:cubicBezTo>
                  <a:pt x="33" y="30"/>
                  <a:pt x="35" y="29"/>
                  <a:pt x="35" y="29"/>
                </a:cubicBezTo>
                <a:cubicBezTo>
                  <a:pt x="35" y="29"/>
                  <a:pt x="37" y="19"/>
                  <a:pt x="36" y="14"/>
                </a:cubicBezTo>
                <a:cubicBezTo>
                  <a:pt x="35" y="10"/>
                  <a:pt x="34" y="9"/>
                  <a:pt x="32" y="8"/>
                </a:cubicBezTo>
                <a:cubicBezTo>
                  <a:pt x="31" y="7"/>
                  <a:pt x="31" y="7"/>
                  <a:pt x="31" y="7"/>
                </a:cubicBezTo>
                <a:cubicBezTo>
                  <a:pt x="31" y="7"/>
                  <a:pt x="29" y="6"/>
                  <a:pt x="26" y="6"/>
                </a:cubicBezTo>
                <a:cubicBezTo>
                  <a:pt x="22" y="6"/>
                  <a:pt x="19" y="10"/>
                  <a:pt x="17" y="14"/>
                </a:cubicBezTo>
                <a:cubicBezTo>
                  <a:pt x="15" y="21"/>
                  <a:pt x="18" y="30"/>
                  <a:pt x="18" y="30"/>
                </a:cubicBezTo>
                <a:cubicBezTo>
                  <a:pt x="18" y="30"/>
                  <a:pt x="20" y="30"/>
                  <a:pt x="22" y="30"/>
                </a:cubicBezTo>
                <a:cubicBezTo>
                  <a:pt x="22" y="31"/>
                  <a:pt x="22" y="31"/>
                  <a:pt x="22" y="31"/>
                </a:cubicBezTo>
                <a:cubicBezTo>
                  <a:pt x="22" y="31"/>
                  <a:pt x="22" y="32"/>
                  <a:pt x="21" y="32"/>
                </a:cubicBezTo>
                <a:cubicBezTo>
                  <a:pt x="21" y="32"/>
                  <a:pt x="21" y="32"/>
                  <a:pt x="21" y="32"/>
                </a:cubicBezTo>
                <a:cubicBezTo>
                  <a:pt x="21" y="32"/>
                  <a:pt x="14" y="34"/>
                  <a:pt x="12" y="35"/>
                </a:cubicBezTo>
                <a:cubicBezTo>
                  <a:pt x="8" y="28"/>
                  <a:pt x="8" y="20"/>
                  <a:pt x="14" y="14"/>
                </a:cubicBezTo>
                <a:cubicBezTo>
                  <a:pt x="14" y="14"/>
                  <a:pt x="14" y="13"/>
                  <a:pt x="14" y="13"/>
                </a:cubicBezTo>
                <a:cubicBezTo>
                  <a:pt x="13" y="12"/>
                  <a:pt x="13" y="12"/>
                  <a:pt x="12" y="13"/>
                </a:cubicBezTo>
                <a:cubicBezTo>
                  <a:pt x="6" y="19"/>
                  <a:pt x="6" y="29"/>
                  <a:pt x="11" y="36"/>
                </a:cubicBezTo>
                <a:cubicBezTo>
                  <a:pt x="11" y="38"/>
                  <a:pt x="10" y="39"/>
                  <a:pt x="10" y="41"/>
                </a:cubicBezTo>
                <a:cubicBezTo>
                  <a:pt x="13" y="44"/>
                  <a:pt x="17" y="46"/>
                  <a:pt x="21" y="47"/>
                </a:cubicBezTo>
                <a:cubicBezTo>
                  <a:pt x="17" y="46"/>
                  <a:pt x="13" y="44"/>
                  <a:pt x="10" y="41"/>
                </a:cubicBezTo>
                <a:cubicBezTo>
                  <a:pt x="1" y="32"/>
                  <a:pt x="1" y="18"/>
                  <a:pt x="10" y="10"/>
                </a:cubicBezTo>
                <a:close/>
                <a:moveTo>
                  <a:pt x="46" y="48"/>
                </a:moveTo>
                <a:cubicBezTo>
                  <a:pt x="46" y="48"/>
                  <a:pt x="46" y="49"/>
                  <a:pt x="46" y="49"/>
                </a:cubicBezTo>
                <a:cubicBezTo>
                  <a:pt x="45" y="49"/>
                  <a:pt x="45" y="49"/>
                  <a:pt x="45" y="49"/>
                </a:cubicBezTo>
                <a:cubicBezTo>
                  <a:pt x="40" y="44"/>
                  <a:pt x="40" y="44"/>
                  <a:pt x="40" y="44"/>
                </a:cubicBezTo>
                <a:cubicBezTo>
                  <a:pt x="41" y="44"/>
                  <a:pt x="42" y="43"/>
                  <a:pt x="42" y="42"/>
                </a:cubicBezTo>
                <a:cubicBezTo>
                  <a:pt x="43" y="42"/>
                  <a:pt x="43" y="41"/>
                  <a:pt x="44" y="40"/>
                </a:cubicBezTo>
                <a:cubicBezTo>
                  <a:pt x="49" y="45"/>
                  <a:pt x="49" y="45"/>
                  <a:pt x="49" y="45"/>
                </a:cubicBezTo>
                <a:cubicBezTo>
                  <a:pt x="48" y="46"/>
                  <a:pt x="47" y="46"/>
                  <a:pt x="47" y="47"/>
                </a:cubicBezTo>
                <a:cubicBezTo>
                  <a:pt x="46" y="47"/>
                  <a:pt x="46" y="48"/>
                  <a:pt x="46" y="48"/>
                </a:cubicBezTo>
                <a:close/>
                <a:moveTo>
                  <a:pt x="72" y="72"/>
                </a:moveTo>
                <a:cubicBezTo>
                  <a:pt x="70" y="74"/>
                  <a:pt x="66" y="74"/>
                  <a:pt x="64" y="72"/>
                </a:cubicBezTo>
                <a:cubicBezTo>
                  <a:pt x="49" y="56"/>
                  <a:pt x="49" y="56"/>
                  <a:pt x="49" y="56"/>
                </a:cubicBezTo>
                <a:cubicBezTo>
                  <a:pt x="47" y="55"/>
                  <a:pt x="47" y="52"/>
                  <a:pt x="47" y="51"/>
                </a:cubicBezTo>
                <a:cubicBezTo>
                  <a:pt x="47" y="50"/>
                  <a:pt x="47" y="50"/>
                  <a:pt x="47" y="50"/>
                </a:cubicBezTo>
                <a:cubicBezTo>
                  <a:pt x="47" y="49"/>
                  <a:pt x="48" y="49"/>
                  <a:pt x="48" y="48"/>
                </a:cubicBezTo>
                <a:cubicBezTo>
                  <a:pt x="49" y="48"/>
                  <a:pt x="49" y="48"/>
                  <a:pt x="50" y="47"/>
                </a:cubicBezTo>
                <a:cubicBezTo>
                  <a:pt x="50" y="47"/>
                  <a:pt x="50" y="47"/>
                  <a:pt x="50" y="47"/>
                </a:cubicBezTo>
                <a:cubicBezTo>
                  <a:pt x="51" y="47"/>
                  <a:pt x="51" y="47"/>
                  <a:pt x="52" y="47"/>
                </a:cubicBezTo>
                <a:cubicBezTo>
                  <a:pt x="53" y="47"/>
                  <a:pt x="55" y="48"/>
                  <a:pt x="56" y="49"/>
                </a:cubicBezTo>
                <a:cubicBezTo>
                  <a:pt x="71" y="64"/>
                  <a:pt x="71" y="64"/>
                  <a:pt x="71" y="64"/>
                </a:cubicBezTo>
                <a:cubicBezTo>
                  <a:pt x="74" y="66"/>
                  <a:pt x="74" y="70"/>
                  <a:pt x="72" y="72"/>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053">
              <a:cs typeface="+mn-ea"/>
              <a:sym typeface="+mn-lt"/>
            </a:endParaRPr>
          </a:p>
        </p:txBody>
      </p:sp>
      <p:sp>
        <p:nvSpPr>
          <p:cNvPr id="79" name="Freeform 196"/>
          <p:cNvSpPr>
            <a:spLocks noEditPoints="1"/>
          </p:cNvSpPr>
          <p:nvPr/>
        </p:nvSpPr>
        <p:spPr bwMode="auto">
          <a:xfrm>
            <a:off x="7564066" y="4613351"/>
            <a:ext cx="223295" cy="227235"/>
          </a:xfrm>
          <a:custGeom>
            <a:avLst/>
            <a:gdLst>
              <a:gd name="T0" fmla="*/ 72 w 72"/>
              <a:gd name="T1" fmla="*/ 50 h 71"/>
              <a:gd name="T2" fmla="*/ 45 w 72"/>
              <a:gd name="T3" fmla="*/ 42 h 71"/>
              <a:gd name="T4" fmla="*/ 44 w 72"/>
              <a:gd name="T5" fmla="*/ 44 h 71"/>
              <a:gd name="T6" fmla="*/ 52 w 72"/>
              <a:gd name="T7" fmla="*/ 71 h 71"/>
              <a:gd name="T8" fmla="*/ 53 w 72"/>
              <a:gd name="T9" fmla="*/ 70 h 71"/>
              <a:gd name="T10" fmla="*/ 58 w 72"/>
              <a:gd name="T11" fmla="*/ 63 h 71"/>
              <a:gd name="T12" fmla="*/ 64 w 72"/>
              <a:gd name="T13" fmla="*/ 69 h 71"/>
              <a:gd name="T14" fmla="*/ 66 w 72"/>
              <a:gd name="T15" fmla="*/ 69 h 71"/>
              <a:gd name="T16" fmla="*/ 70 w 72"/>
              <a:gd name="T17" fmla="*/ 64 h 71"/>
              <a:gd name="T18" fmla="*/ 64 w 72"/>
              <a:gd name="T19" fmla="*/ 57 h 71"/>
              <a:gd name="T20" fmla="*/ 64 w 72"/>
              <a:gd name="T21" fmla="*/ 57 h 71"/>
              <a:gd name="T22" fmla="*/ 62 w 72"/>
              <a:gd name="T23" fmla="*/ 60 h 71"/>
              <a:gd name="T24" fmla="*/ 65 w 72"/>
              <a:gd name="T25" fmla="*/ 66 h 71"/>
              <a:gd name="T26" fmla="*/ 58 w 72"/>
              <a:gd name="T27" fmla="*/ 60 h 71"/>
              <a:gd name="T28" fmla="*/ 52 w 72"/>
              <a:gd name="T29" fmla="*/ 66 h 71"/>
              <a:gd name="T30" fmla="*/ 67 w 72"/>
              <a:gd name="T31" fmla="*/ 51 h 71"/>
              <a:gd name="T32" fmla="*/ 61 w 72"/>
              <a:gd name="T33" fmla="*/ 57 h 71"/>
              <a:gd name="T34" fmla="*/ 40 w 72"/>
              <a:gd name="T35" fmla="*/ 42 h 71"/>
              <a:gd name="T36" fmla="*/ 32 w 72"/>
              <a:gd name="T37" fmla="*/ 63 h 71"/>
              <a:gd name="T38" fmla="*/ 32 w 72"/>
              <a:gd name="T39" fmla="*/ 0 h 71"/>
              <a:gd name="T40" fmla="*/ 61 w 72"/>
              <a:gd name="T41" fmla="*/ 44 h 71"/>
              <a:gd name="T42" fmla="*/ 60 w 72"/>
              <a:gd name="T43" fmla="*/ 32 h 71"/>
              <a:gd name="T44" fmla="*/ 3 w 72"/>
              <a:gd name="T45" fmla="*/ 32 h 71"/>
              <a:gd name="T46" fmla="*/ 13 w 72"/>
              <a:gd name="T47" fmla="*/ 40 h 71"/>
              <a:gd name="T48" fmla="*/ 25 w 72"/>
              <a:gd name="T49" fmla="*/ 36 h 71"/>
              <a:gd name="T50" fmla="*/ 27 w 72"/>
              <a:gd name="T51" fmla="*/ 34 h 71"/>
              <a:gd name="T52" fmla="*/ 20 w 72"/>
              <a:gd name="T53" fmla="*/ 15 h 71"/>
              <a:gd name="T54" fmla="*/ 37 w 72"/>
              <a:gd name="T55" fmla="*/ 6 h 71"/>
              <a:gd name="T56" fmla="*/ 43 w 72"/>
              <a:gd name="T57" fmla="*/ 15 h 71"/>
              <a:gd name="T58" fmla="*/ 37 w 72"/>
              <a:gd name="T59" fmla="*/ 34 h 71"/>
              <a:gd name="T60" fmla="*/ 38 w 72"/>
              <a:gd name="T61" fmla="*/ 36 h 71"/>
              <a:gd name="T62" fmla="*/ 50 w 72"/>
              <a:gd name="T63" fmla="*/ 40 h 71"/>
              <a:gd name="T64" fmla="*/ 43 w 72"/>
              <a:gd name="T65" fmla="*/ 39 h 71"/>
              <a:gd name="T66" fmla="*/ 40 w 72"/>
              <a:gd name="T67" fmla="*/ 4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2" h="71">
                <a:moveTo>
                  <a:pt x="71" y="52"/>
                </a:moveTo>
                <a:cubicBezTo>
                  <a:pt x="72" y="52"/>
                  <a:pt x="72" y="51"/>
                  <a:pt x="72" y="50"/>
                </a:cubicBezTo>
                <a:cubicBezTo>
                  <a:pt x="72" y="50"/>
                  <a:pt x="72" y="49"/>
                  <a:pt x="71" y="49"/>
                </a:cubicBezTo>
                <a:cubicBezTo>
                  <a:pt x="45" y="42"/>
                  <a:pt x="45" y="42"/>
                  <a:pt x="45" y="42"/>
                </a:cubicBezTo>
                <a:cubicBezTo>
                  <a:pt x="45" y="42"/>
                  <a:pt x="44" y="42"/>
                  <a:pt x="44" y="43"/>
                </a:cubicBezTo>
                <a:cubicBezTo>
                  <a:pt x="44" y="43"/>
                  <a:pt x="43" y="44"/>
                  <a:pt x="44" y="44"/>
                </a:cubicBezTo>
                <a:cubicBezTo>
                  <a:pt x="50" y="70"/>
                  <a:pt x="50" y="70"/>
                  <a:pt x="50" y="70"/>
                </a:cubicBezTo>
                <a:cubicBezTo>
                  <a:pt x="50" y="70"/>
                  <a:pt x="51" y="71"/>
                  <a:pt x="52" y="71"/>
                </a:cubicBezTo>
                <a:cubicBezTo>
                  <a:pt x="52" y="71"/>
                  <a:pt x="52" y="71"/>
                  <a:pt x="52" y="71"/>
                </a:cubicBezTo>
                <a:cubicBezTo>
                  <a:pt x="52" y="71"/>
                  <a:pt x="53" y="71"/>
                  <a:pt x="53" y="70"/>
                </a:cubicBezTo>
                <a:cubicBezTo>
                  <a:pt x="58" y="63"/>
                  <a:pt x="58" y="63"/>
                  <a:pt x="58" y="63"/>
                </a:cubicBezTo>
                <a:cubicBezTo>
                  <a:pt x="58" y="63"/>
                  <a:pt x="58" y="63"/>
                  <a:pt x="58" y="63"/>
                </a:cubicBezTo>
                <a:cubicBezTo>
                  <a:pt x="58" y="63"/>
                  <a:pt x="58" y="63"/>
                  <a:pt x="59" y="63"/>
                </a:cubicBezTo>
                <a:cubicBezTo>
                  <a:pt x="64" y="69"/>
                  <a:pt x="64" y="69"/>
                  <a:pt x="64" y="69"/>
                </a:cubicBezTo>
                <a:cubicBezTo>
                  <a:pt x="65" y="69"/>
                  <a:pt x="65" y="69"/>
                  <a:pt x="65" y="69"/>
                </a:cubicBezTo>
                <a:cubicBezTo>
                  <a:pt x="66" y="69"/>
                  <a:pt x="66" y="69"/>
                  <a:pt x="66" y="69"/>
                </a:cubicBezTo>
                <a:cubicBezTo>
                  <a:pt x="70" y="65"/>
                  <a:pt x="70" y="65"/>
                  <a:pt x="70" y="65"/>
                </a:cubicBezTo>
                <a:cubicBezTo>
                  <a:pt x="70" y="65"/>
                  <a:pt x="70" y="65"/>
                  <a:pt x="70" y="64"/>
                </a:cubicBezTo>
                <a:cubicBezTo>
                  <a:pt x="70" y="64"/>
                  <a:pt x="70" y="63"/>
                  <a:pt x="70" y="63"/>
                </a:cubicBezTo>
                <a:cubicBezTo>
                  <a:pt x="64" y="57"/>
                  <a:pt x="64" y="57"/>
                  <a:pt x="64" y="57"/>
                </a:cubicBezTo>
                <a:cubicBezTo>
                  <a:pt x="64" y="57"/>
                  <a:pt x="64" y="57"/>
                  <a:pt x="64" y="57"/>
                </a:cubicBezTo>
                <a:cubicBezTo>
                  <a:pt x="64" y="57"/>
                  <a:pt x="64" y="57"/>
                  <a:pt x="64" y="57"/>
                </a:cubicBezTo>
                <a:lnTo>
                  <a:pt x="71" y="52"/>
                </a:lnTo>
                <a:close/>
                <a:moveTo>
                  <a:pt x="62" y="60"/>
                </a:moveTo>
                <a:cubicBezTo>
                  <a:pt x="67" y="64"/>
                  <a:pt x="67" y="64"/>
                  <a:pt x="67" y="64"/>
                </a:cubicBezTo>
                <a:cubicBezTo>
                  <a:pt x="65" y="66"/>
                  <a:pt x="65" y="66"/>
                  <a:pt x="65" y="66"/>
                </a:cubicBezTo>
                <a:cubicBezTo>
                  <a:pt x="61" y="61"/>
                  <a:pt x="61" y="61"/>
                  <a:pt x="61" y="61"/>
                </a:cubicBezTo>
                <a:cubicBezTo>
                  <a:pt x="60" y="60"/>
                  <a:pt x="59" y="60"/>
                  <a:pt x="58" y="60"/>
                </a:cubicBezTo>
                <a:cubicBezTo>
                  <a:pt x="57" y="60"/>
                  <a:pt x="56" y="61"/>
                  <a:pt x="55" y="61"/>
                </a:cubicBezTo>
                <a:cubicBezTo>
                  <a:pt x="52" y="66"/>
                  <a:pt x="52" y="66"/>
                  <a:pt x="52" y="66"/>
                </a:cubicBezTo>
                <a:cubicBezTo>
                  <a:pt x="47" y="46"/>
                  <a:pt x="47" y="46"/>
                  <a:pt x="47" y="46"/>
                </a:cubicBezTo>
                <a:cubicBezTo>
                  <a:pt x="67" y="51"/>
                  <a:pt x="67" y="51"/>
                  <a:pt x="67" y="51"/>
                </a:cubicBezTo>
                <a:cubicBezTo>
                  <a:pt x="63" y="54"/>
                  <a:pt x="63" y="54"/>
                  <a:pt x="63" y="54"/>
                </a:cubicBezTo>
                <a:cubicBezTo>
                  <a:pt x="62" y="55"/>
                  <a:pt x="61" y="56"/>
                  <a:pt x="61" y="57"/>
                </a:cubicBezTo>
                <a:cubicBezTo>
                  <a:pt x="61" y="58"/>
                  <a:pt x="61" y="59"/>
                  <a:pt x="62" y="60"/>
                </a:cubicBezTo>
                <a:close/>
                <a:moveTo>
                  <a:pt x="40" y="42"/>
                </a:moveTo>
                <a:cubicBezTo>
                  <a:pt x="45" y="60"/>
                  <a:pt x="45" y="60"/>
                  <a:pt x="45" y="60"/>
                </a:cubicBezTo>
                <a:cubicBezTo>
                  <a:pt x="41" y="62"/>
                  <a:pt x="36" y="63"/>
                  <a:pt x="32" y="63"/>
                </a:cubicBezTo>
                <a:cubicBezTo>
                  <a:pt x="14" y="63"/>
                  <a:pt x="0" y="49"/>
                  <a:pt x="0" y="32"/>
                </a:cubicBezTo>
                <a:cubicBezTo>
                  <a:pt x="0" y="14"/>
                  <a:pt x="14" y="0"/>
                  <a:pt x="32" y="0"/>
                </a:cubicBezTo>
                <a:cubicBezTo>
                  <a:pt x="49" y="0"/>
                  <a:pt x="63" y="14"/>
                  <a:pt x="63" y="32"/>
                </a:cubicBezTo>
                <a:cubicBezTo>
                  <a:pt x="63" y="36"/>
                  <a:pt x="62" y="40"/>
                  <a:pt x="61" y="44"/>
                </a:cubicBezTo>
                <a:cubicBezTo>
                  <a:pt x="58" y="43"/>
                  <a:pt x="58" y="43"/>
                  <a:pt x="58" y="43"/>
                </a:cubicBezTo>
                <a:cubicBezTo>
                  <a:pt x="59" y="40"/>
                  <a:pt x="60" y="36"/>
                  <a:pt x="60" y="32"/>
                </a:cubicBezTo>
                <a:cubicBezTo>
                  <a:pt x="60" y="16"/>
                  <a:pt x="47" y="3"/>
                  <a:pt x="32" y="3"/>
                </a:cubicBezTo>
                <a:cubicBezTo>
                  <a:pt x="16" y="3"/>
                  <a:pt x="3" y="16"/>
                  <a:pt x="3" y="32"/>
                </a:cubicBezTo>
                <a:cubicBezTo>
                  <a:pt x="3" y="39"/>
                  <a:pt x="6" y="46"/>
                  <a:pt x="10" y="51"/>
                </a:cubicBezTo>
                <a:cubicBezTo>
                  <a:pt x="11" y="46"/>
                  <a:pt x="13" y="41"/>
                  <a:pt x="13" y="40"/>
                </a:cubicBezTo>
                <a:cubicBezTo>
                  <a:pt x="14" y="40"/>
                  <a:pt x="25" y="36"/>
                  <a:pt x="25" y="36"/>
                </a:cubicBezTo>
                <a:cubicBezTo>
                  <a:pt x="25" y="36"/>
                  <a:pt x="25" y="36"/>
                  <a:pt x="25" y="36"/>
                </a:cubicBezTo>
                <a:cubicBezTo>
                  <a:pt x="26" y="36"/>
                  <a:pt x="26" y="36"/>
                  <a:pt x="26" y="36"/>
                </a:cubicBezTo>
                <a:cubicBezTo>
                  <a:pt x="26" y="35"/>
                  <a:pt x="26" y="35"/>
                  <a:pt x="27" y="34"/>
                </a:cubicBezTo>
                <a:cubicBezTo>
                  <a:pt x="24" y="34"/>
                  <a:pt x="22" y="34"/>
                  <a:pt x="22" y="34"/>
                </a:cubicBezTo>
                <a:cubicBezTo>
                  <a:pt x="22" y="34"/>
                  <a:pt x="18" y="23"/>
                  <a:pt x="20" y="15"/>
                </a:cubicBezTo>
                <a:cubicBezTo>
                  <a:pt x="22" y="9"/>
                  <a:pt x="26" y="5"/>
                  <a:pt x="30" y="5"/>
                </a:cubicBezTo>
                <a:cubicBezTo>
                  <a:pt x="35" y="5"/>
                  <a:pt x="37" y="6"/>
                  <a:pt x="37" y="6"/>
                </a:cubicBezTo>
                <a:cubicBezTo>
                  <a:pt x="37" y="6"/>
                  <a:pt x="37" y="6"/>
                  <a:pt x="39" y="7"/>
                </a:cubicBezTo>
                <a:cubicBezTo>
                  <a:pt x="41" y="8"/>
                  <a:pt x="42" y="9"/>
                  <a:pt x="43" y="15"/>
                </a:cubicBezTo>
                <a:cubicBezTo>
                  <a:pt x="45" y="20"/>
                  <a:pt x="42" y="33"/>
                  <a:pt x="42" y="33"/>
                </a:cubicBezTo>
                <a:cubicBezTo>
                  <a:pt x="42" y="33"/>
                  <a:pt x="40" y="34"/>
                  <a:pt x="37" y="34"/>
                </a:cubicBezTo>
                <a:cubicBezTo>
                  <a:pt x="37" y="35"/>
                  <a:pt x="37" y="35"/>
                  <a:pt x="37" y="36"/>
                </a:cubicBezTo>
                <a:cubicBezTo>
                  <a:pt x="37" y="36"/>
                  <a:pt x="38" y="36"/>
                  <a:pt x="38" y="36"/>
                </a:cubicBezTo>
                <a:cubicBezTo>
                  <a:pt x="38" y="36"/>
                  <a:pt x="38" y="36"/>
                  <a:pt x="38" y="36"/>
                </a:cubicBezTo>
                <a:cubicBezTo>
                  <a:pt x="38" y="36"/>
                  <a:pt x="49" y="40"/>
                  <a:pt x="50" y="40"/>
                </a:cubicBezTo>
                <a:cubicBezTo>
                  <a:pt x="50" y="40"/>
                  <a:pt x="50" y="41"/>
                  <a:pt x="50" y="41"/>
                </a:cubicBezTo>
                <a:cubicBezTo>
                  <a:pt x="43" y="39"/>
                  <a:pt x="43" y="39"/>
                  <a:pt x="43" y="39"/>
                </a:cubicBezTo>
                <a:cubicBezTo>
                  <a:pt x="42" y="39"/>
                  <a:pt x="41" y="39"/>
                  <a:pt x="41" y="40"/>
                </a:cubicBezTo>
                <a:cubicBezTo>
                  <a:pt x="40" y="40"/>
                  <a:pt x="40" y="41"/>
                  <a:pt x="40" y="42"/>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053">
              <a:cs typeface="+mn-ea"/>
              <a:sym typeface="+mn-lt"/>
            </a:endParaRPr>
          </a:p>
        </p:txBody>
      </p:sp>
      <p:sp>
        <p:nvSpPr>
          <p:cNvPr id="81" name="Freeform 83"/>
          <p:cNvSpPr>
            <a:spLocks noEditPoints="1"/>
          </p:cNvSpPr>
          <p:nvPr/>
        </p:nvSpPr>
        <p:spPr bwMode="auto">
          <a:xfrm>
            <a:off x="7558612" y="5149415"/>
            <a:ext cx="234205" cy="242099"/>
          </a:xfrm>
          <a:custGeom>
            <a:avLst/>
            <a:gdLst>
              <a:gd name="T0" fmla="*/ 27 w 75"/>
              <a:gd name="T1" fmla="*/ 48 h 75"/>
              <a:gd name="T2" fmla="*/ 26 w 75"/>
              <a:gd name="T3" fmla="*/ 49 h 75"/>
              <a:gd name="T4" fmla="*/ 26 w 75"/>
              <a:gd name="T5" fmla="*/ 48 h 75"/>
              <a:gd name="T6" fmla="*/ 27 w 75"/>
              <a:gd name="T7" fmla="*/ 40 h 75"/>
              <a:gd name="T8" fmla="*/ 28 w 75"/>
              <a:gd name="T9" fmla="*/ 35 h 75"/>
              <a:gd name="T10" fmla="*/ 20 w 75"/>
              <a:gd name="T11" fmla="*/ 24 h 75"/>
              <a:gd name="T12" fmla="*/ 11 w 75"/>
              <a:gd name="T13" fmla="*/ 35 h 75"/>
              <a:gd name="T14" fmla="*/ 12 w 75"/>
              <a:gd name="T15" fmla="*/ 40 h 75"/>
              <a:gd name="T16" fmla="*/ 14 w 75"/>
              <a:gd name="T17" fmla="*/ 46 h 75"/>
              <a:gd name="T18" fmla="*/ 14 w 75"/>
              <a:gd name="T19" fmla="*/ 48 h 75"/>
              <a:gd name="T20" fmla="*/ 13 w 75"/>
              <a:gd name="T21" fmla="*/ 48 h 75"/>
              <a:gd name="T22" fmla="*/ 3 w 75"/>
              <a:gd name="T23" fmla="*/ 53 h 75"/>
              <a:gd name="T24" fmla="*/ 0 w 75"/>
              <a:gd name="T25" fmla="*/ 75 h 75"/>
              <a:gd name="T26" fmla="*/ 0 w 75"/>
              <a:gd name="T27" fmla="*/ 75 h 75"/>
              <a:gd name="T28" fmla="*/ 1 w 75"/>
              <a:gd name="T29" fmla="*/ 75 h 75"/>
              <a:gd name="T30" fmla="*/ 39 w 75"/>
              <a:gd name="T31" fmla="*/ 75 h 75"/>
              <a:gd name="T32" fmla="*/ 36 w 75"/>
              <a:gd name="T33" fmla="*/ 53 h 75"/>
              <a:gd name="T34" fmla="*/ 17 w 75"/>
              <a:gd name="T35" fmla="*/ 59 h 75"/>
              <a:gd name="T36" fmla="*/ 19 w 75"/>
              <a:gd name="T37" fmla="*/ 53 h 75"/>
              <a:gd name="T38" fmla="*/ 22 w 75"/>
              <a:gd name="T39" fmla="*/ 60 h 75"/>
              <a:gd name="T40" fmla="*/ 25 w 75"/>
              <a:gd name="T41" fmla="*/ 50 h 75"/>
              <a:gd name="T42" fmla="*/ 29 w 75"/>
              <a:gd name="T43" fmla="*/ 41 h 75"/>
              <a:gd name="T44" fmla="*/ 30 w 75"/>
              <a:gd name="T45" fmla="*/ 34 h 75"/>
              <a:gd name="T46" fmla="*/ 29 w 75"/>
              <a:gd name="T47" fmla="*/ 28 h 75"/>
              <a:gd name="T48" fmla="*/ 32 w 75"/>
              <a:gd name="T49" fmla="*/ 31 h 75"/>
              <a:gd name="T50" fmla="*/ 30 w 75"/>
              <a:gd name="T51" fmla="*/ 47 h 75"/>
              <a:gd name="T52" fmla="*/ 29 w 75"/>
              <a:gd name="T53" fmla="*/ 41 h 75"/>
              <a:gd name="T54" fmla="*/ 71 w 75"/>
              <a:gd name="T55" fmla="*/ 31 h 75"/>
              <a:gd name="T56" fmla="*/ 63 w 75"/>
              <a:gd name="T57" fmla="*/ 72 h 75"/>
              <a:gd name="T58" fmla="*/ 41 w 75"/>
              <a:gd name="T59" fmla="*/ 75 h 75"/>
              <a:gd name="T60" fmla="*/ 42 w 75"/>
              <a:gd name="T61" fmla="*/ 72 h 75"/>
              <a:gd name="T62" fmla="*/ 60 w 75"/>
              <a:gd name="T63" fmla="*/ 72 h 75"/>
              <a:gd name="T64" fmla="*/ 63 w 75"/>
              <a:gd name="T65" fmla="*/ 28 h 75"/>
              <a:gd name="T66" fmla="*/ 72 w 75"/>
              <a:gd name="T67" fmla="*/ 28 h 75"/>
              <a:gd name="T68" fmla="*/ 47 w 75"/>
              <a:gd name="T69" fmla="*/ 3 h 75"/>
              <a:gd name="T70" fmla="*/ 46 w 75"/>
              <a:gd name="T71" fmla="*/ 3 h 75"/>
              <a:gd name="T72" fmla="*/ 22 w 75"/>
              <a:gd name="T73" fmla="*/ 23 h 75"/>
              <a:gd name="T74" fmla="*/ 46 w 75"/>
              <a:gd name="T75" fmla="*/ 0 h 75"/>
              <a:gd name="T76" fmla="*/ 74 w 75"/>
              <a:gd name="T77" fmla="*/ 2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5" h="75">
                <a:moveTo>
                  <a:pt x="29" y="49"/>
                </a:moveTo>
                <a:cubicBezTo>
                  <a:pt x="28" y="49"/>
                  <a:pt x="27" y="49"/>
                  <a:pt x="27" y="48"/>
                </a:cubicBezTo>
                <a:cubicBezTo>
                  <a:pt x="26" y="48"/>
                  <a:pt x="26" y="48"/>
                  <a:pt x="26" y="48"/>
                </a:cubicBezTo>
                <a:cubicBezTo>
                  <a:pt x="26" y="48"/>
                  <a:pt x="26" y="49"/>
                  <a:pt x="26" y="49"/>
                </a:cubicBezTo>
                <a:cubicBezTo>
                  <a:pt x="26" y="48"/>
                  <a:pt x="26" y="48"/>
                  <a:pt x="26" y="48"/>
                </a:cubicBezTo>
                <a:cubicBezTo>
                  <a:pt x="26" y="48"/>
                  <a:pt x="26" y="48"/>
                  <a:pt x="26" y="48"/>
                </a:cubicBezTo>
                <a:cubicBezTo>
                  <a:pt x="25" y="48"/>
                  <a:pt x="25" y="46"/>
                  <a:pt x="25" y="44"/>
                </a:cubicBezTo>
                <a:cubicBezTo>
                  <a:pt x="26" y="43"/>
                  <a:pt x="27" y="42"/>
                  <a:pt x="27" y="40"/>
                </a:cubicBezTo>
                <a:cubicBezTo>
                  <a:pt x="28" y="40"/>
                  <a:pt x="29" y="39"/>
                  <a:pt x="29" y="37"/>
                </a:cubicBezTo>
                <a:cubicBezTo>
                  <a:pt x="29" y="36"/>
                  <a:pt x="29" y="35"/>
                  <a:pt x="28" y="35"/>
                </a:cubicBezTo>
                <a:cubicBezTo>
                  <a:pt x="28" y="34"/>
                  <a:pt x="28" y="34"/>
                  <a:pt x="28" y="34"/>
                </a:cubicBezTo>
                <a:cubicBezTo>
                  <a:pt x="28" y="28"/>
                  <a:pt x="25" y="24"/>
                  <a:pt x="20" y="24"/>
                </a:cubicBezTo>
                <a:cubicBezTo>
                  <a:pt x="15" y="24"/>
                  <a:pt x="11" y="28"/>
                  <a:pt x="11" y="34"/>
                </a:cubicBezTo>
                <a:cubicBezTo>
                  <a:pt x="11" y="34"/>
                  <a:pt x="11" y="34"/>
                  <a:pt x="11" y="35"/>
                </a:cubicBezTo>
                <a:cubicBezTo>
                  <a:pt x="11" y="35"/>
                  <a:pt x="10" y="36"/>
                  <a:pt x="11" y="37"/>
                </a:cubicBezTo>
                <a:cubicBezTo>
                  <a:pt x="11" y="39"/>
                  <a:pt x="12" y="40"/>
                  <a:pt x="12" y="40"/>
                </a:cubicBezTo>
                <a:cubicBezTo>
                  <a:pt x="13" y="42"/>
                  <a:pt x="13" y="43"/>
                  <a:pt x="14" y="44"/>
                </a:cubicBezTo>
                <a:cubicBezTo>
                  <a:pt x="14" y="45"/>
                  <a:pt x="14" y="45"/>
                  <a:pt x="14" y="46"/>
                </a:cubicBezTo>
                <a:cubicBezTo>
                  <a:pt x="14" y="47"/>
                  <a:pt x="14" y="48"/>
                  <a:pt x="14" y="48"/>
                </a:cubicBezTo>
                <a:cubicBezTo>
                  <a:pt x="14" y="48"/>
                  <a:pt x="14" y="48"/>
                  <a:pt x="14" y="48"/>
                </a:cubicBezTo>
                <a:cubicBezTo>
                  <a:pt x="14" y="48"/>
                  <a:pt x="13" y="48"/>
                  <a:pt x="13" y="48"/>
                </a:cubicBezTo>
                <a:cubicBezTo>
                  <a:pt x="13" y="48"/>
                  <a:pt x="13" y="48"/>
                  <a:pt x="13" y="48"/>
                </a:cubicBezTo>
                <a:cubicBezTo>
                  <a:pt x="12" y="49"/>
                  <a:pt x="11" y="49"/>
                  <a:pt x="11" y="49"/>
                </a:cubicBezTo>
                <a:cubicBezTo>
                  <a:pt x="8" y="50"/>
                  <a:pt x="4" y="51"/>
                  <a:pt x="3" y="53"/>
                </a:cubicBezTo>
                <a:cubicBezTo>
                  <a:pt x="1" y="55"/>
                  <a:pt x="0" y="71"/>
                  <a:pt x="0" y="74"/>
                </a:cubicBezTo>
                <a:cubicBezTo>
                  <a:pt x="0" y="74"/>
                  <a:pt x="0" y="75"/>
                  <a:pt x="0" y="75"/>
                </a:cubicBezTo>
                <a:cubicBezTo>
                  <a:pt x="0" y="75"/>
                  <a:pt x="0" y="75"/>
                  <a:pt x="0" y="75"/>
                </a:cubicBezTo>
                <a:cubicBezTo>
                  <a:pt x="0" y="75"/>
                  <a:pt x="0" y="75"/>
                  <a:pt x="0" y="75"/>
                </a:cubicBezTo>
                <a:cubicBezTo>
                  <a:pt x="0" y="75"/>
                  <a:pt x="1" y="75"/>
                  <a:pt x="1" y="75"/>
                </a:cubicBezTo>
                <a:cubicBezTo>
                  <a:pt x="1" y="75"/>
                  <a:pt x="1" y="75"/>
                  <a:pt x="1" y="75"/>
                </a:cubicBezTo>
                <a:cubicBezTo>
                  <a:pt x="39" y="75"/>
                  <a:pt x="39" y="75"/>
                  <a:pt x="39" y="75"/>
                </a:cubicBezTo>
                <a:cubicBezTo>
                  <a:pt x="39" y="75"/>
                  <a:pt x="39" y="75"/>
                  <a:pt x="39" y="75"/>
                </a:cubicBezTo>
                <a:cubicBezTo>
                  <a:pt x="40" y="75"/>
                  <a:pt x="40" y="74"/>
                  <a:pt x="40" y="74"/>
                </a:cubicBezTo>
                <a:cubicBezTo>
                  <a:pt x="39" y="71"/>
                  <a:pt x="38" y="55"/>
                  <a:pt x="36" y="53"/>
                </a:cubicBezTo>
                <a:cubicBezTo>
                  <a:pt x="35" y="51"/>
                  <a:pt x="32" y="50"/>
                  <a:pt x="29" y="49"/>
                </a:cubicBezTo>
                <a:close/>
                <a:moveTo>
                  <a:pt x="17" y="59"/>
                </a:moveTo>
                <a:cubicBezTo>
                  <a:pt x="14" y="50"/>
                  <a:pt x="14" y="50"/>
                  <a:pt x="14" y="50"/>
                </a:cubicBezTo>
                <a:cubicBezTo>
                  <a:pt x="19" y="53"/>
                  <a:pt x="19" y="53"/>
                  <a:pt x="19" y="53"/>
                </a:cubicBezTo>
                <a:lnTo>
                  <a:pt x="17" y="59"/>
                </a:lnTo>
                <a:close/>
                <a:moveTo>
                  <a:pt x="22" y="60"/>
                </a:moveTo>
                <a:cubicBezTo>
                  <a:pt x="21" y="53"/>
                  <a:pt x="21" y="53"/>
                  <a:pt x="21" y="53"/>
                </a:cubicBezTo>
                <a:cubicBezTo>
                  <a:pt x="25" y="50"/>
                  <a:pt x="25" y="50"/>
                  <a:pt x="25" y="50"/>
                </a:cubicBezTo>
                <a:lnTo>
                  <a:pt x="22" y="60"/>
                </a:lnTo>
                <a:close/>
                <a:moveTo>
                  <a:pt x="29" y="41"/>
                </a:moveTo>
                <a:cubicBezTo>
                  <a:pt x="30" y="40"/>
                  <a:pt x="31" y="39"/>
                  <a:pt x="31" y="38"/>
                </a:cubicBezTo>
                <a:cubicBezTo>
                  <a:pt x="31" y="36"/>
                  <a:pt x="31" y="35"/>
                  <a:pt x="30" y="34"/>
                </a:cubicBezTo>
                <a:cubicBezTo>
                  <a:pt x="30" y="34"/>
                  <a:pt x="30" y="34"/>
                  <a:pt x="30" y="34"/>
                </a:cubicBezTo>
                <a:cubicBezTo>
                  <a:pt x="30" y="32"/>
                  <a:pt x="30" y="30"/>
                  <a:pt x="29" y="28"/>
                </a:cubicBezTo>
                <a:cubicBezTo>
                  <a:pt x="29" y="28"/>
                  <a:pt x="29" y="28"/>
                  <a:pt x="29" y="28"/>
                </a:cubicBezTo>
                <a:cubicBezTo>
                  <a:pt x="31" y="28"/>
                  <a:pt x="32" y="30"/>
                  <a:pt x="32" y="31"/>
                </a:cubicBezTo>
                <a:cubicBezTo>
                  <a:pt x="32" y="48"/>
                  <a:pt x="32" y="48"/>
                  <a:pt x="32" y="48"/>
                </a:cubicBezTo>
                <a:cubicBezTo>
                  <a:pt x="32" y="48"/>
                  <a:pt x="31" y="48"/>
                  <a:pt x="30" y="47"/>
                </a:cubicBezTo>
                <a:cubicBezTo>
                  <a:pt x="29" y="47"/>
                  <a:pt x="29" y="47"/>
                  <a:pt x="29" y="47"/>
                </a:cubicBezTo>
                <a:lnTo>
                  <a:pt x="29" y="41"/>
                </a:lnTo>
                <a:close/>
                <a:moveTo>
                  <a:pt x="74" y="29"/>
                </a:moveTo>
                <a:cubicBezTo>
                  <a:pt x="74" y="30"/>
                  <a:pt x="73" y="31"/>
                  <a:pt x="71" y="31"/>
                </a:cubicBezTo>
                <a:cubicBezTo>
                  <a:pt x="63" y="31"/>
                  <a:pt x="63" y="31"/>
                  <a:pt x="63" y="31"/>
                </a:cubicBezTo>
                <a:cubicBezTo>
                  <a:pt x="63" y="72"/>
                  <a:pt x="63" y="72"/>
                  <a:pt x="63" y="72"/>
                </a:cubicBezTo>
                <a:cubicBezTo>
                  <a:pt x="63" y="74"/>
                  <a:pt x="62" y="75"/>
                  <a:pt x="60" y="75"/>
                </a:cubicBezTo>
                <a:cubicBezTo>
                  <a:pt x="41" y="75"/>
                  <a:pt x="41" y="75"/>
                  <a:pt x="41" y="75"/>
                </a:cubicBezTo>
                <a:cubicBezTo>
                  <a:pt x="42" y="75"/>
                  <a:pt x="42" y="75"/>
                  <a:pt x="42" y="74"/>
                </a:cubicBezTo>
                <a:cubicBezTo>
                  <a:pt x="42" y="73"/>
                  <a:pt x="42" y="73"/>
                  <a:pt x="42" y="72"/>
                </a:cubicBezTo>
                <a:cubicBezTo>
                  <a:pt x="60" y="72"/>
                  <a:pt x="60" y="72"/>
                  <a:pt x="60" y="72"/>
                </a:cubicBezTo>
                <a:cubicBezTo>
                  <a:pt x="60" y="72"/>
                  <a:pt x="60" y="72"/>
                  <a:pt x="60" y="72"/>
                </a:cubicBezTo>
                <a:cubicBezTo>
                  <a:pt x="60" y="31"/>
                  <a:pt x="60" y="31"/>
                  <a:pt x="60" y="31"/>
                </a:cubicBezTo>
                <a:cubicBezTo>
                  <a:pt x="60" y="30"/>
                  <a:pt x="62" y="28"/>
                  <a:pt x="63" y="28"/>
                </a:cubicBezTo>
                <a:cubicBezTo>
                  <a:pt x="71" y="28"/>
                  <a:pt x="71" y="28"/>
                  <a:pt x="71" y="28"/>
                </a:cubicBezTo>
                <a:cubicBezTo>
                  <a:pt x="72" y="28"/>
                  <a:pt x="72" y="28"/>
                  <a:pt x="72" y="28"/>
                </a:cubicBezTo>
                <a:cubicBezTo>
                  <a:pt x="72" y="28"/>
                  <a:pt x="72" y="28"/>
                  <a:pt x="72" y="28"/>
                </a:cubicBezTo>
                <a:cubicBezTo>
                  <a:pt x="47" y="3"/>
                  <a:pt x="47" y="3"/>
                  <a:pt x="47" y="3"/>
                </a:cubicBezTo>
                <a:cubicBezTo>
                  <a:pt x="46" y="3"/>
                  <a:pt x="46" y="3"/>
                  <a:pt x="46" y="3"/>
                </a:cubicBezTo>
                <a:cubicBezTo>
                  <a:pt x="46" y="3"/>
                  <a:pt x="46" y="3"/>
                  <a:pt x="46" y="3"/>
                </a:cubicBezTo>
                <a:cubicBezTo>
                  <a:pt x="25" y="24"/>
                  <a:pt x="25" y="24"/>
                  <a:pt x="25" y="24"/>
                </a:cubicBezTo>
                <a:cubicBezTo>
                  <a:pt x="24" y="23"/>
                  <a:pt x="23" y="23"/>
                  <a:pt x="22" y="23"/>
                </a:cubicBezTo>
                <a:cubicBezTo>
                  <a:pt x="44" y="1"/>
                  <a:pt x="44" y="1"/>
                  <a:pt x="44" y="1"/>
                </a:cubicBezTo>
                <a:cubicBezTo>
                  <a:pt x="45" y="0"/>
                  <a:pt x="46" y="0"/>
                  <a:pt x="46" y="0"/>
                </a:cubicBezTo>
                <a:cubicBezTo>
                  <a:pt x="47" y="0"/>
                  <a:pt x="48" y="0"/>
                  <a:pt x="49" y="1"/>
                </a:cubicBezTo>
                <a:cubicBezTo>
                  <a:pt x="74" y="26"/>
                  <a:pt x="74" y="26"/>
                  <a:pt x="74" y="26"/>
                </a:cubicBezTo>
                <a:cubicBezTo>
                  <a:pt x="75" y="27"/>
                  <a:pt x="75" y="28"/>
                  <a:pt x="74" y="29"/>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053">
              <a:cs typeface="+mn-ea"/>
              <a:sym typeface="+mn-lt"/>
            </a:endParaRPr>
          </a:p>
        </p:txBody>
      </p:sp>
    </p:spTree>
    <p:extLst>
      <p:ext uri="{BB962C8B-B14F-4D97-AF65-F5344CB8AC3E}">
        <p14:creationId xmlns:p14="http://schemas.microsoft.com/office/powerpoint/2010/main" val="225611769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up)">
                                      <p:cBhvr>
                                        <p:cTn id="7" dur="1000"/>
                                        <p:tgtEl>
                                          <p:spTgt spid="71"/>
                                        </p:tgtEl>
                                      </p:cBhvr>
                                    </p:animEffect>
                                  </p:childTnLst>
                                </p:cTn>
                              </p:par>
                              <p:par>
                                <p:cTn id="8" presetID="22" presetClass="entr" presetSubtype="1" fill="hold" nodeType="withEffect">
                                  <p:stCondLst>
                                    <p:cond delay="0"/>
                                  </p:stCondLst>
                                  <p:childTnLst>
                                    <p:set>
                                      <p:cBhvr>
                                        <p:cTn id="9" dur="1" fill="hold">
                                          <p:stCondLst>
                                            <p:cond delay="0"/>
                                          </p:stCondLst>
                                        </p:cTn>
                                        <p:tgtEl>
                                          <p:spTgt spid="70"/>
                                        </p:tgtEl>
                                        <p:attrNameLst>
                                          <p:attrName>style.visibility</p:attrName>
                                        </p:attrNameLst>
                                      </p:cBhvr>
                                      <p:to>
                                        <p:strVal val="visible"/>
                                      </p:to>
                                    </p:set>
                                    <p:animEffect transition="in" filter="wipe(up)">
                                      <p:cBhvr>
                                        <p:cTn id="10" dur="1000"/>
                                        <p:tgtEl>
                                          <p:spTgt spid="70"/>
                                        </p:tgtEl>
                                      </p:cBhvr>
                                    </p:animEffect>
                                  </p:childTnLst>
                                </p:cTn>
                              </p:par>
                              <p:par>
                                <p:cTn id="11" presetID="22" presetClass="entr" presetSubtype="1" fill="hold" nodeType="withEffect">
                                  <p:stCondLst>
                                    <p:cond delay="0"/>
                                  </p:stCondLst>
                                  <p:childTnLst>
                                    <p:set>
                                      <p:cBhvr>
                                        <p:cTn id="12" dur="1" fill="hold">
                                          <p:stCondLst>
                                            <p:cond delay="0"/>
                                          </p:stCondLst>
                                        </p:cTn>
                                        <p:tgtEl>
                                          <p:spTgt spid="69"/>
                                        </p:tgtEl>
                                        <p:attrNameLst>
                                          <p:attrName>style.visibility</p:attrName>
                                        </p:attrNameLst>
                                      </p:cBhvr>
                                      <p:to>
                                        <p:strVal val="visible"/>
                                      </p:to>
                                    </p:set>
                                    <p:animEffect transition="in" filter="wipe(up)">
                                      <p:cBhvr>
                                        <p:cTn id="13" dur="1000"/>
                                        <p:tgtEl>
                                          <p:spTgt spid="69"/>
                                        </p:tgtEl>
                                      </p:cBhvr>
                                    </p:animEffect>
                                  </p:childTnLst>
                                </p:cTn>
                              </p:par>
                              <p:par>
                                <p:cTn id="14" presetID="22" presetClass="entr" presetSubtype="1" fill="hold" nodeType="withEffect">
                                  <p:stCondLst>
                                    <p:cond delay="0"/>
                                  </p:stCondLst>
                                  <p:childTnLst>
                                    <p:set>
                                      <p:cBhvr>
                                        <p:cTn id="15" dur="1" fill="hold">
                                          <p:stCondLst>
                                            <p:cond delay="0"/>
                                          </p:stCondLst>
                                        </p:cTn>
                                        <p:tgtEl>
                                          <p:spTgt spid="68"/>
                                        </p:tgtEl>
                                        <p:attrNameLst>
                                          <p:attrName>style.visibility</p:attrName>
                                        </p:attrNameLst>
                                      </p:cBhvr>
                                      <p:to>
                                        <p:strVal val="visible"/>
                                      </p:to>
                                    </p:set>
                                    <p:animEffect transition="in" filter="wipe(up)">
                                      <p:cBhvr>
                                        <p:cTn id="16" dur="1000"/>
                                        <p:tgtEl>
                                          <p:spTgt spid="68"/>
                                        </p:tgtEl>
                                      </p:cBhvr>
                                    </p:animEffect>
                                  </p:childTnLst>
                                </p:cTn>
                              </p:par>
                              <p:par>
                                <p:cTn id="17" presetID="22" presetClass="entr" presetSubtype="1" fill="hold" nodeType="with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wipe(up)">
                                      <p:cBhvr>
                                        <p:cTn id="19" dur="1000"/>
                                        <p:tgtEl>
                                          <p:spTgt spid="67"/>
                                        </p:tgtEl>
                                      </p:cBhvr>
                                    </p:animEffect>
                                  </p:childTnLst>
                                </p:cTn>
                              </p:par>
                            </p:childTnLst>
                          </p:cTn>
                        </p:par>
                        <p:par>
                          <p:cTn id="20" fill="hold">
                            <p:stCondLst>
                              <p:cond delay="1000"/>
                            </p:stCondLst>
                            <p:childTnLst>
                              <p:par>
                                <p:cTn id="21" presetID="22" presetClass="entr" presetSubtype="1" fill="hold" nodeType="afterEffect">
                                  <p:stCondLst>
                                    <p:cond delay="0"/>
                                  </p:stCondLst>
                                  <p:childTnLst>
                                    <p:set>
                                      <p:cBhvr>
                                        <p:cTn id="22" dur="1" fill="hold">
                                          <p:stCondLst>
                                            <p:cond delay="0"/>
                                          </p:stCondLst>
                                        </p:cTn>
                                        <p:tgtEl>
                                          <p:spTgt spid="50"/>
                                        </p:tgtEl>
                                        <p:attrNameLst>
                                          <p:attrName>style.visibility</p:attrName>
                                        </p:attrNameLst>
                                      </p:cBhvr>
                                      <p:to>
                                        <p:strVal val="visible"/>
                                      </p:to>
                                    </p:set>
                                    <p:animEffect transition="in" filter="wipe(up)">
                                      <p:cBhvr>
                                        <p:cTn id="23" dur="500"/>
                                        <p:tgtEl>
                                          <p:spTgt spid="50"/>
                                        </p:tgtEl>
                                      </p:cBhvr>
                                    </p:animEffect>
                                  </p:childTnLst>
                                </p:cTn>
                              </p:par>
                            </p:childTnLst>
                          </p:cTn>
                        </p:par>
                        <p:par>
                          <p:cTn id="24" fill="hold">
                            <p:stCondLst>
                              <p:cond delay="1500"/>
                            </p:stCondLst>
                            <p:childTnLst>
                              <p:par>
                                <p:cTn id="25" presetID="47" presetClass="entr" presetSubtype="0" fill="hold" nodeType="afterEffect">
                                  <p:stCondLst>
                                    <p:cond delay="0"/>
                                  </p:stCondLst>
                                  <p:childTnLst>
                                    <p:set>
                                      <p:cBhvr>
                                        <p:cTn id="26" dur="1" fill="hold">
                                          <p:stCondLst>
                                            <p:cond delay="0"/>
                                          </p:stCondLst>
                                        </p:cTn>
                                        <p:tgtEl>
                                          <p:spTgt spid="51"/>
                                        </p:tgtEl>
                                        <p:attrNameLst>
                                          <p:attrName>style.visibility</p:attrName>
                                        </p:attrNameLst>
                                      </p:cBhvr>
                                      <p:to>
                                        <p:strVal val="visible"/>
                                      </p:to>
                                    </p:set>
                                    <p:animEffect transition="in" filter="fade">
                                      <p:cBhvr>
                                        <p:cTn id="27" dur="500"/>
                                        <p:tgtEl>
                                          <p:spTgt spid="51"/>
                                        </p:tgtEl>
                                      </p:cBhvr>
                                    </p:animEffect>
                                    <p:anim calcmode="lin" valueType="num">
                                      <p:cBhvr>
                                        <p:cTn id="28" dur="500" fill="hold"/>
                                        <p:tgtEl>
                                          <p:spTgt spid="51"/>
                                        </p:tgtEl>
                                        <p:attrNameLst>
                                          <p:attrName>ppt_x</p:attrName>
                                        </p:attrNameLst>
                                      </p:cBhvr>
                                      <p:tavLst>
                                        <p:tav tm="0">
                                          <p:val>
                                            <p:strVal val="#ppt_x"/>
                                          </p:val>
                                        </p:tav>
                                        <p:tav tm="100000">
                                          <p:val>
                                            <p:strVal val="#ppt_x"/>
                                          </p:val>
                                        </p:tav>
                                      </p:tavLst>
                                    </p:anim>
                                    <p:anim calcmode="lin" valueType="num">
                                      <p:cBhvr>
                                        <p:cTn id="29" dur="500" fill="hold"/>
                                        <p:tgtEl>
                                          <p:spTgt spid="51"/>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54"/>
                                        </p:tgtEl>
                                        <p:attrNameLst>
                                          <p:attrName>style.visibility</p:attrName>
                                        </p:attrNameLst>
                                      </p:cBhvr>
                                      <p:to>
                                        <p:strVal val="visible"/>
                                      </p:to>
                                    </p:set>
                                    <p:animEffect transition="in" filter="fade">
                                      <p:cBhvr>
                                        <p:cTn id="32" dur="500"/>
                                        <p:tgtEl>
                                          <p:spTgt spid="54"/>
                                        </p:tgtEl>
                                      </p:cBhvr>
                                    </p:animEffect>
                                    <p:anim calcmode="lin" valueType="num">
                                      <p:cBhvr>
                                        <p:cTn id="33" dur="500" fill="hold"/>
                                        <p:tgtEl>
                                          <p:spTgt spid="54"/>
                                        </p:tgtEl>
                                        <p:attrNameLst>
                                          <p:attrName>ppt_x</p:attrName>
                                        </p:attrNameLst>
                                      </p:cBhvr>
                                      <p:tavLst>
                                        <p:tav tm="0">
                                          <p:val>
                                            <p:strVal val="#ppt_x"/>
                                          </p:val>
                                        </p:tav>
                                        <p:tav tm="100000">
                                          <p:val>
                                            <p:strVal val="#ppt_x"/>
                                          </p:val>
                                        </p:tav>
                                      </p:tavLst>
                                    </p:anim>
                                    <p:anim calcmode="lin" valueType="num">
                                      <p:cBhvr>
                                        <p:cTn id="34" dur="500" fill="hold"/>
                                        <p:tgtEl>
                                          <p:spTgt spid="54"/>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fade">
                                      <p:cBhvr>
                                        <p:cTn id="37" dur="500"/>
                                        <p:tgtEl>
                                          <p:spTgt spid="57"/>
                                        </p:tgtEl>
                                      </p:cBhvr>
                                    </p:animEffect>
                                    <p:anim calcmode="lin" valueType="num">
                                      <p:cBhvr>
                                        <p:cTn id="38" dur="500" fill="hold"/>
                                        <p:tgtEl>
                                          <p:spTgt spid="57"/>
                                        </p:tgtEl>
                                        <p:attrNameLst>
                                          <p:attrName>ppt_x</p:attrName>
                                        </p:attrNameLst>
                                      </p:cBhvr>
                                      <p:tavLst>
                                        <p:tav tm="0">
                                          <p:val>
                                            <p:strVal val="#ppt_x"/>
                                          </p:val>
                                        </p:tav>
                                        <p:tav tm="100000">
                                          <p:val>
                                            <p:strVal val="#ppt_x"/>
                                          </p:val>
                                        </p:tav>
                                      </p:tavLst>
                                    </p:anim>
                                    <p:anim calcmode="lin" valueType="num">
                                      <p:cBhvr>
                                        <p:cTn id="39" dur="500" fill="hold"/>
                                        <p:tgtEl>
                                          <p:spTgt spid="57"/>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fade">
                                      <p:cBhvr>
                                        <p:cTn id="42" dur="500"/>
                                        <p:tgtEl>
                                          <p:spTgt spid="60"/>
                                        </p:tgtEl>
                                      </p:cBhvr>
                                    </p:animEffect>
                                    <p:anim calcmode="lin" valueType="num">
                                      <p:cBhvr>
                                        <p:cTn id="43" dur="500" fill="hold"/>
                                        <p:tgtEl>
                                          <p:spTgt spid="60"/>
                                        </p:tgtEl>
                                        <p:attrNameLst>
                                          <p:attrName>ppt_x</p:attrName>
                                        </p:attrNameLst>
                                      </p:cBhvr>
                                      <p:tavLst>
                                        <p:tav tm="0">
                                          <p:val>
                                            <p:strVal val="#ppt_x"/>
                                          </p:val>
                                        </p:tav>
                                        <p:tav tm="100000">
                                          <p:val>
                                            <p:strVal val="#ppt_x"/>
                                          </p:val>
                                        </p:tav>
                                      </p:tavLst>
                                    </p:anim>
                                    <p:anim calcmode="lin" valueType="num">
                                      <p:cBhvr>
                                        <p:cTn id="44" dur="500" fill="hold"/>
                                        <p:tgtEl>
                                          <p:spTgt spid="60"/>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0"/>
                                  </p:stCondLst>
                                  <p:childTnLst>
                                    <p:set>
                                      <p:cBhvr>
                                        <p:cTn id="46" dur="1" fill="hold">
                                          <p:stCondLst>
                                            <p:cond delay="0"/>
                                          </p:stCondLst>
                                        </p:cTn>
                                        <p:tgtEl>
                                          <p:spTgt spid="63"/>
                                        </p:tgtEl>
                                        <p:attrNameLst>
                                          <p:attrName>style.visibility</p:attrName>
                                        </p:attrNameLst>
                                      </p:cBhvr>
                                      <p:to>
                                        <p:strVal val="visible"/>
                                      </p:to>
                                    </p:set>
                                    <p:animEffect transition="in" filter="fade">
                                      <p:cBhvr>
                                        <p:cTn id="47" dur="500"/>
                                        <p:tgtEl>
                                          <p:spTgt spid="63"/>
                                        </p:tgtEl>
                                      </p:cBhvr>
                                    </p:animEffect>
                                    <p:anim calcmode="lin" valueType="num">
                                      <p:cBhvr>
                                        <p:cTn id="48" dur="500" fill="hold"/>
                                        <p:tgtEl>
                                          <p:spTgt spid="63"/>
                                        </p:tgtEl>
                                        <p:attrNameLst>
                                          <p:attrName>ppt_x</p:attrName>
                                        </p:attrNameLst>
                                      </p:cBhvr>
                                      <p:tavLst>
                                        <p:tav tm="0">
                                          <p:val>
                                            <p:strVal val="#ppt_x"/>
                                          </p:val>
                                        </p:tav>
                                        <p:tav tm="100000">
                                          <p:val>
                                            <p:strVal val="#ppt_x"/>
                                          </p:val>
                                        </p:tav>
                                      </p:tavLst>
                                    </p:anim>
                                    <p:anim calcmode="lin" valueType="num">
                                      <p:cBhvr>
                                        <p:cTn id="49" dur="500" fill="hold"/>
                                        <p:tgtEl>
                                          <p:spTgt spid="63"/>
                                        </p:tgtEl>
                                        <p:attrNameLst>
                                          <p:attrName>ppt_y</p:attrName>
                                        </p:attrNameLst>
                                      </p:cBhvr>
                                      <p:tavLst>
                                        <p:tav tm="0">
                                          <p:val>
                                            <p:strVal val="#ppt_y-.1"/>
                                          </p:val>
                                        </p:tav>
                                        <p:tav tm="100000">
                                          <p:val>
                                            <p:strVal val="#ppt_y"/>
                                          </p:val>
                                        </p:tav>
                                      </p:tavLst>
                                    </p:anim>
                                  </p:childTnLst>
                                </p:cTn>
                              </p:par>
                            </p:childTnLst>
                          </p:cTn>
                        </p:par>
                        <p:par>
                          <p:cTn id="50" fill="hold">
                            <p:stCondLst>
                              <p:cond delay="2000"/>
                            </p:stCondLst>
                            <p:childTnLst>
                              <p:par>
                                <p:cTn id="51" presetID="10" presetClass="entr" presetSubtype="0" fill="hold" grpId="0" nodeType="afterEffect">
                                  <p:stCondLst>
                                    <p:cond delay="0"/>
                                  </p:stCondLst>
                                  <p:childTnLst>
                                    <p:set>
                                      <p:cBhvr>
                                        <p:cTn id="52" dur="1" fill="hold">
                                          <p:stCondLst>
                                            <p:cond delay="0"/>
                                          </p:stCondLst>
                                        </p:cTn>
                                        <p:tgtEl>
                                          <p:spTgt spid="75"/>
                                        </p:tgtEl>
                                        <p:attrNameLst>
                                          <p:attrName>style.visibility</p:attrName>
                                        </p:attrNameLst>
                                      </p:cBhvr>
                                      <p:to>
                                        <p:strVal val="visible"/>
                                      </p:to>
                                    </p:set>
                                    <p:animEffect transition="in" filter="fade">
                                      <p:cBhvr>
                                        <p:cTn id="53" dur="500"/>
                                        <p:tgtEl>
                                          <p:spTgt spid="75"/>
                                        </p:tgtEl>
                                      </p:cBhvr>
                                    </p:animEffect>
                                  </p:childTnLst>
                                </p:cTn>
                              </p:par>
                            </p:childTnLst>
                          </p:cTn>
                        </p:par>
                        <p:par>
                          <p:cTn id="54" fill="hold">
                            <p:stCondLst>
                              <p:cond delay="2500"/>
                            </p:stCondLst>
                            <p:childTnLst>
                              <p:par>
                                <p:cTn id="55" presetID="53" presetClass="entr" presetSubtype="16" fill="hold" grpId="0" nodeType="afterEffect">
                                  <p:stCondLst>
                                    <p:cond delay="0"/>
                                  </p:stCondLst>
                                  <p:childTnLst>
                                    <p:set>
                                      <p:cBhvr>
                                        <p:cTn id="56" dur="1" fill="hold">
                                          <p:stCondLst>
                                            <p:cond delay="0"/>
                                          </p:stCondLst>
                                        </p:cTn>
                                        <p:tgtEl>
                                          <p:spTgt spid="72"/>
                                        </p:tgtEl>
                                        <p:attrNameLst>
                                          <p:attrName>style.visibility</p:attrName>
                                        </p:attrNameLst>
                                      </p:cBhvr>
                                      <p:to>
                                        <p:strVal val="visible"/>
                                      </p:to>
                                    </p:set>
                                    <p:anim calcmode="lin" valueType="num">
                                      <p:cBhvr>
                                        <p:cTn id="57" dur="500" fill="hold"/>
                                        <p:tgtEl>
                                          <p:spTgt spid="72"/>
                                        </p:tgtEl>
                                        <p:attrNameLst>
                                          <p:attrName>ppt_w</p:attrName>
                                        </p:attrNameLst>
                                      </p:cBhvr>
                                      <p:tavLst>
                                        <p:tav tm="0">
                                          <p:val>
                                            <p:fltVal val="0"/>
                                          </p:val>
                                        </p:tav>
                                        <p:tav tm="100000">
                                          <p:val>
                                            <p:strVal val="#ppt_w"/>
                                          </p:val>
                                        </p:tav>
                                      </p:tavLst>
                                    </p:anim>
                                    <p:anim calcmode="lin" valueType="num">
                                      <p:cBhvr>
                                        <p:cTn id="58" dur="500" fill="hold"/>
                                        <p:tgtEl>
                                          <p:spTgt spid="72"/>
                                        </p:tgtEl>
                                        <p:attrNameLst>
                                          <p:attrName>ppt_h</p:attrName>
                                        </p:attrNameLst>
                                      </p:cBhvr>
                                      <p:tavLst>
                                        <p:tav tm="0">
                                          <p:val>
                                            <p:fltVal val="0"/>
                                          </p:val>
                                        </p:tav>
                                        <p:tav tm="100000">
                                          <p:val>
                                            <p:strVal val="#ppt_h"/>
                                          </p:val>
                                        </p:tav>
                                      </p:tavLst>
                                    </p:anim>
                                    <p:animEffect transition="in" filter="fade">
                                      <p:cBhvr>
                                        <p:cTn id="59" dur="500"/>
                                        <p:tgtEl>
                                          <p:spTgt spid="72"/>
                                        </p:tgtEl>
                                      </p:cBhvr>
                                    </p:animEffect>
                                  </p:childTnLst>
                                </p:cTn>
                              </p:par>
                              <p:par>
                                <p:cTn id="60" presetID="22" presetClass="entr" presetSubtype="8" fill="hold" nodeType="withEffect">
                                  <p:stCondLst>
                                    <p:cond delay="0"/>
                                  </p:stCondLst>
                                  <p:childTnLst>
                                    <p:set>
                                      <p:cBhvr>
                                        <p:cTn id="61" dur="1" fill="hold">
                                          <p:stCondLst>
                                            <p:cond delay="0"/>
                                          </p:stCondLst>
                                        </p:cTn>
                                        <p:tgtEl>
                                          <p:spTgt spid="73"/>
                                        </p:tgtEl>
                                        <p:attrNameLst>
                                          <p:attrName>style.visibility</p:attrName>
                                        </p:attrNameLst>
                                      </p:cBhvr>
                                      <p:to>
                                        <p:strVal val="visible"/>
                                      </p:to>
                                    </p:set>
                                    <p:animEffect transition="in" filter="wipe(left)">
                                      <p:cBhvr>
                                        <p:cTn id="62" dur="500"/>
                                        <p:tgtEl>
                                          <p:spTgt spid="73"/>
                                        </p:tgtEl>
                                      </p:cBhvr>
                                    </p:animEffect>
                                  </p:childTnLst>
                                </p:cTn>
                              </p:par>
                            </p:childTnLst>
                          </p:cTn>
                        </p:par>
                        <p:par>
                          <p:cTn id="63" fill="hold">
                            <p:stCondLst>
                              <p:cond delay="3000"/>
                            </p:stCondLst>
                            <p:childTnLst>
                              <p:par>
                                <p:cTn id="64" presetID="10" presetClass="entr" presetSubtype="0" fill="hold" grpId="0" nodeType="afterEffect">
                                  <p:stCondLst>
                                    <p:cond delay="0"/>
                                  </p:stCondLst>
                                  <p:childTnLst>
                                    <p:set>
                                      <p:cBhvr>
                                        <p:cTn id="65" dur="1" fill="hold">
                                          <p:stCondLst>
                                            <p:cond delay="0"/>
                                          </p:stCondLst>
                                        </p:cTn>
                                        <p:tgtEl>
                                          <p:spTgt spid="114"/>
                                        </p:tgtEl>
                                        <p:attrNameLst>
                                          <p:attrName>style.visibility</p:attrName>
                                        </p:attrNameLst>
                                      </p:cBhvr>
                                      <p:to>
                                        <p:strVal val="visible"/>
                                      </p:to>
                                    </p:set>
                                    <p:animEffect transition="in" filter="fade">
                                      <p:cBhvr>
                                        <p:cTn id="66" dur="500"/>
                                        <p:tgtEl>
                                          <p:spTgt spid="114"/>
                                        </p:tgtEl>
                                      </p:cBhvr>
                                    </p:animEffect>
                                  </p:childTnLst>
                                </p:cTn>
                              </p:par>
                            </p:childTnLst>
                          </p:cTn>
                        </p:par>
                        <p:par>
                          <p:cTn id="67" fill="hold">
                            <p:stCondLst>
                              <p:cond delay="3500"/>
                            </p:stCondLst>
                            <p:childTnLst>
                              <p:par>
                                <p:cTn id="68" presetID="53" presetClass="entr" presetSubtype="16" fill="hold" grpId="0" nodeType="afterEffect">
                                  <p:stCondLst>
                                    <p:cond delay="0"/>
                                  </p:stCondLst>
                                  <p:childTnLst>
                                    <p:set>
                                      <p:cBhvr>
                                        <p:cTn id="69" dur="1" fill="hold">
                                          <p:stCondLst>
                                            <p:cond delay="0"/>
                                          </p:stCondLst>
                                        </p:cTn>
                                        <p:tgtEl>
                                          <p:spTgt spid="74"/>
                                        </p:tgtEl>
                                        <p:attrNameLst>
                                          <p:attrName>style.visibility</p:attrName>
                                        </p:attrNameLst>
                                      </p:cBhvr>
                                      <p:to>
                                        <p:strVal val="visible"/>
                                      </p:to>
                                    </p:set>
                                    <p:anim calcmode="lin" valueType="num">
                                      <p:cBhvr>
                                        <p:cTn id="70" dur="500" fill="hold"/>
                                        <p:tgtEl>
                                          <p:spTgt spid="74"/>
                                        </p:tgtEl>
                                        <p:attrNameLst>
                                          <p:attrName>ppt_w</p:attrName>
                                        </p:attrNameLst>
                                      </p:cBhvr>
                                      <p:tavLst>
                                        <p:tav tm="0">
                                          <p:val>
                                            <p:fltVal val="0"/>
                                          </p:val>
                                        </p:tav>
                                        <p:tav tm="100000">
                                          <p:val>
                                            <p:strVal val="#ppt_w"/>
                                          </p:val>
                                        </p:tav>
                                      </p:tavLst>
                                    </p:anim>
                                    <p:anim calcmode="lin" valueType="num">
                                      <p:cBhvr>
                                        <p:cTn id="71" dur="500" fill="hold"/>
                                        <p:tgtEl>
                                          <p:spTgt spid="74"/>
                                        </p:tgtEl>
                                        <p:attrNameLst>
                                          <p:attrName>ppt_h</p:attrName>
                                        </p:attrNameLst>
                                      </p:cBhvr>
                                      <p:tavLst>
                                        <p:tav tm="0">
                                          <p:val>
                                            <p:fltVal val="0"/>
                                          </p:val>
                                        </p:tav>
                                        <p:tav tm="100000">
                                          <p:val>
                                            <p:strVal val="#ppt_h"/>
                                          </p:val>
                                        </p:tav>
                                      </p:tavLst>
                                    </p:anim>
                                    <p:animEffect transition="in" filter="fade">
                                      <p:cBhvr>
                                        <p:cTn id="72" dur="500"/>
                                        <p:tgtEl>
                                          <p:spTgt spid="74"/>
                                        </p:tgtEl>
                                      </p:cBhvr>
                                    </p:animEffect>
                                  </p:childTnLst>
                                </p:cTn>
                              </p:par>
                              <p:par>
                                <p:cTn id="73" presetID="22" presetClass="entr" presetSubtype="8" fill="hold" nodeType="withEffect">
                                  <p:stCondLst>
                                    <p:cond delay="0"/>
                                  </p:stCondLst>
                                  <p:childTnLst>
                                    <p:set>
                                      <p:cBhvr>
                                        <p:cTn id="74" dur="1" fill="hold">
                                          <p:stCondLst>
                                            <p:cond delay="0"/>
                                          </p:stCondLst>
                                        </p:cTn>
                                        <p:tgtEl>
                                          <p:spTgt spid="112"/>
                                        </p:tgtEl>
                                        <p:attrNameLst>
                                          <p:attrName>style.visibility</p:attrName>
                                        </p:attrNameLst>
                                      </p:cBhvr>
                                      <p:to>
                                        <p:strVal val="visible"/>
                                      </p:to>
                                    </p:set>
                                    <p:animEffect transition="in" filter="wipe(left)">
                                      <p:cBhvr>
                                        <p:cTn id="75" dur="500"/>
                                        <p:tgtEl>
                                          <p:spTgt spid="112"/>
                                        </p:tgtEl>
                                      </p:cBhvr>
                                    </p:animEffect>
                                  </p:childTnLst>
                                </p:cTn>
                              </p:par>
                            </p:childTnLst>
                          </p:cTn>
                        </p:par>
                        <p:par>
                          <p:cTn id="76" fill="hold">
                            <p:stCondLst>
                              <p:cond delay="4000"/>
                            </p:stCondLst>
                            <p:childTnLst>
                              <p:par>
                                <p:cTn id="77" presetID="10" presetClass="entr" presetSubtype="0" fill="hold" grpId="0" nodeType="afterEffect">
                                  <p:stCondLst>
                                    <p:cond delay="0"/>
                                  </p:stCondLst>
                                  <p:childTnLst>
                                    <p:set>
                                      <p:cBhvr>
                                        <p:cTn id="78" dur="1" fill="hold">
                                          <p:stCondLst>
                                            <p:cond delay="0"/>
                                          </p:stCondLst>
                                        </p:cTn>
                                        <p:tgtEl>
                                          <p:spTgt spid="82"/>
                                        </p:tgtEl>
                                        <p:attrNameLst>
                                          <p:attrName>style.visibility</p:attrName>
                                        </p:attrNameLst>
                                      </p:cBhvr>
                                      <p:to>
                                        <p:strVal val="visible"/>
                                      </p:to>
                                    </p:set>
                                    <p:animEffect transition="in" filter="fade">
                                      <p:cBhvr>
                                        <p:cTn id="79" dur="500"/>
                                        <p:tgtEl>
                                          <p:spTgt spid="82"/>
                                        </p:tgtEl>
                                      </p:cBhvr>
                                    </p:animEffect>
                                  </p:childTnLst>
                                </p:cTn>
                              </p:par>
                            </p:childTnLst>
                          </p:cTn>
                        </p:par>
                        <p:par>
                          <p:cTn id="80" fill="hold">
                            <p:stCondLst>
                              <p:cond delay="4500"/>
                            </p:stCondLst>
                            <p:childTnLst>
                              <p:par>
                                <p:cTn id="81" presetID="53" presetClass="entr" presetSubtype="16" fill="hold" grpId="0" nodeType="afterEffect">
                                  <p:stCondLst>
                                    <p:cond delay="0"/>
                                  </p:stCondLst>
                                  <p:childTnLst>
                                    <p:set>
                                      <p:cBhvr>
                                        <p:cTn id="82" dur="1" fill="hold">
                                          <p:stCondLst>
                                            <p:cond delay="0"/>
                                          </p:stCondLst>
                                        </p:cTn>
                                        <p:tgtEl>
                                          <p:spTgt spid="76"/>
                                        </p:tgtEl>
                                        <p:attrNameLst>
                                          <p:attrName>style.visibility</p:attrName>
                                        </p:attrNameLst>
                                      </p:cBhvr>
                                      <p:to>
                                        <p:strVal val="visible"/>
                                      </p:to>
                                    </p:set>
                                    <p:anim calcmode="lin" valueType="num">
                                      <p:cBhvr>
                                        <p:cTn id="83" dur="500" fill="hold"/>
                                        <p:tgtEl>
                                          <p:spTgt spid="76"/>
                                        </p:tgtEl>
                                        <p:attrNameLst>
                                          <p:attrName>ppt_w</p:attrName>
                                        </p:attrNameLst>
                                      </p:cBhvr>
                                      <p:tavLst>
                                        <p:tav tm="0">
                                          <p:val>
                                            <p:fltVal val="0"/>
                                          </p:val>
                                        </p:tav>
                                        <p:tav tm="100000">
                                          <p:val>
                                            <p:strVal val="#ppt_w"/>
                                          </p:val>
                                        </p:tav>
                                      </p:tavLst>
                                    </p:anim>
                                    <p:anim calcmode="lin" valueType="num">
                                      <p:cBhvr>
                                        <p:cTn id="84" dur="500" fill="hold"/>
                                        <p:tgtEl>
                                          <p:spTgt spid="76"/>
                                        </p:tgtEl>
                                        <p:attrNameLst>
                                          <p:attrName>ppt_h</p:attrName>
                                        </p:attrNameLst>
                                      </p:cBhvr>
                                      <p:tavLst>
                                        <p:tav tm="0">
                                          <p:val>
                                            <p:fltVal val="0"/>
                                          </p:val>
                                        </p:tav>
                                        <p:tav tm="100000">
                                          <p:val>
                                            <p:strVal val="#ppt_h"/>
                                          </p:val>
                                        </p:tav>
                                      </p:tavLst>
                                    </p:anim>
                                    <p:animEffect transition="in" filter="fade">
                                      <p:cBhvr>
                                        <p:cTn id="85" dur="500"/>
                                        <p:tgtEl>
                                          <p:spTgt spid="76"/>
                                        </p:tgtEl>
                                      </p:cBhvr>
                                    </p:animEffect>
                                  </p:childTnLst>
                                </p:cTn>
                              </p:par>
                              <p:par>
                                <p:cTn id="86" presetID="22" presetClass="entr" presetSubtype="8" fill="hold" nodeType="withEffect">
                                  <p:stCondLst>
                                    <p:cond delay="0"/>
                                  </p:stCondLst>
                                  <p:childTnLst>
                                    <p:set>
                                      <p:cBhvr>
                                        <p:cTn id="87" dur="1" fill="hold">
                                          <p:stCondLst>
                                            <p:cond delay="0"/>
                                          </p:stCondLst>
                                        </p:cTn>
                                        <p:tgtEl>
                                          <p:spTgt spid="80"/>
                                        </p:tgtEl>
                                        <p:attrNameLst>
                                          <p:attrName>style.visibility</p:attrName>
                                        </p:attrNameLst>
                                      </p:cBhvr>
                                      <p:to>
                                        <p:strVal val="visible"/>
                                      </p:to>
                                    </p:set>
                                    <p:animEffect transition="in" filter="wipe(left)">
                                      <p:cBhvr>
                                        <p:cTn id="88" dur="500"/>
                                        <p:tgtEl>
                                          <p:spTgt spid="80"/>
                                        </p:tgtEl>
                                      </p:cBhvr>
                                    </p:animEffect>
                                  </p:childTnLst>
                                </p:cTn>
                              </p:par>
                            </p:childTnLst>
                          </p:cTn>
                        </p:par>
                        <p:par>
                          <p:cTn id="89" fill="hold">
                            <p:stCondLst>
                              <p:cond delay="5000"/>
                            </p:stCondLst>
                            <p:childTnLst>
                              <p:par>
                                <p:cTn id="90" presetID="10" presetClass="entr" presetSubtype="0" fill="hold" grpId="0" nodeType="afterEffect">
                                  <p:stCondLst>
                                    <p:cond delay="0"/>
                                  </p:stCondLst>
                                  <p:childTnLst>
                                    <p:set>
                                      <p:cBhvr>
                                        <p:cTn id="91" dur="1" fill="hold">
                                          <p:stCondLst>
                                            <p:cond delay="0"/>
                                          </p:stCondLst>
                                        </p:cTn>
                                        <p:tgtEl>
                                          <p:spTgt spid="121"/>
                                        </p:tgtEl>
                                        <p:attrNameLst>
                                          <p:attrName>style.visibility</p:attrName>
                                        </p:attrNameLst>
                                      </p:cBhvr>
                                      <p:to>
                                        <p:strVal val="visible"/>
                                      </p:to>
                                    </p:set>
                                    <p:animEffect transition="in" filter="fade">
                                      <p:cBhvr>
                                        <p:cTn id="92" dur="500"/>
                                        <p:tgtEl>
                                          <p:spTgt spid="121"/>
                                        </p:tgtEl>
                                      </p:cBhvr>
                                    </p:animEffect>
                                  </p:childTnLst>
                                </p:cTn>
                              </p:par>
                            </p:childTnLst>
                          </p:cTn>
                        </p:par>
                        <p:par>
                          <p:cTn id="93" fill="hold">
                            <p:stCondLst>
                              <p:cond delay="5500"/>
                            </p:stCondLst>
                            <p:childTnLst>
                              <p:par>
                                <p:cTn id="94" presetID="53" presetClass="entr" presetSubtype="16" fill="hold" grpId="0" nodeType="afterEffect">
                                  <p:stCondLst>
                                    <p:cond delay="0"/>
                                  </p:stCondLst>
                                  <p:childTnLst>
                                    <p:set>
                                      <p:cBhvr>
                                        <p:cTn id="95" dur="1" fill="hold">
                                          <p:stCondLst>
                                            <p:cond delay="0"/>
                                          </p:stCondLst>
                                        </p:cTn>
                                        <p:tgtEl>
                                          <p:spTgt spid="79"/>
                                        </p:tgtEl>
                                        <p:attrNameLst>
                                          <p:attrName>style.visibility</p:attrName>
                                        </p:attrNameLst>
                                      </p:cBhvr>
                                      <p:to>
                                        <p:strVal val="visible"/>
                                      </p:to>
                                    </p:set>
                                    <p:anim calcmode="lin" valueType="num">
                                      <p:cBhvr>
                                        <p:cTn id="96" dur="500" fill="hold"/>
                                        <p:tgtEl>
                                          <p:spTgt spid="79"/>
                                        </p:tgtEl>
                                        <p:attrNameLst>
                                          <p:attrName>ppt_w</p:attrName>
                                        </p:attrNameLst>
                                      </p:cBhvr>
                                      <p:tavLst>
                                        <p:tav tm="0">
                                          <p:val>
                                            <p:fltVal val="0"/>
                                          </p:val>
                                        </p:tav>
                                        <p:tav tm="100000">
                                          <p:val>
                                            <p:strVal val="#ppt_w"/>
                                          </p:val>
                                        </p:tav>
                                      </p:tavLst>
                                    </p:anim>
                                    <p:anim calcmode="lin" valueType="num">
                                      <p:cBhvr>
                                        <p:cTn id="97" dur="500" fill="hold"/>
                                        <p:tgtEl>
                                          <p:spTgt spid="79"/>
                                        </p:tgtEl>
                                        <p:attrNameLst>
                                          <p:attrName>ppt_h</p:attrName>
                                        </p:attrNameLst>
                                      </p:cBhvr>
                                      <p:tavLst>
                                        <p:tav tm="0">
                                          <p:val>
                                            <p:fltVal val="0"/>
                                          </p:val>
                                        </p:tav>
                                        <p:tav tm="100000">
                                          <p:val>
                                            <p:strVal val="#ppt_h"/>
                                          </p:val>
                                        </p:tav>
                                      </p:tavLst>
                                    </p:anim>
                                    <p:animEffect transition="in" filter="fade">
                                      <p:cBhvr>
                                        <p:cTn id="98" dur="500"/>
                                        <p:tgtEl>
                                          <p:spTgt spid="79"/>
                                        </p:tgtEl>
                                      </p:cBhvr>
                                    </p:animEffect>
                                  </p:childTnLst>
                                </p:cTn>
                              </p:par>
                              <p:par>
                                <p:cTn id="99" presetID="22" presetClass="entr" presetSubtype="8" fill="hold" nodeType="withEffect">
                                  <p:stCondLst>
                                    <p:cond delay="0"/>
                                  </p:stCondLst>
                                  <p:childTnLst>
                                    <p:set>
                                      <p:cBhvr>
                                        <p:cTn id="100" dur="1" fill="hold">
                                          <p:stCondLst>
                                            <p:cond delay="0"/>
                                          </p:stCondLst>
                                        </p:cTn>
                                        <p:tgtEl>
                                          <p:spTgt spid="119"/>
                                        </p:tgtEl>
                                        <p:attrNameLst>
                                          <p:attrName>style.visibility</p:attrName>
                                        </p:attrNameLst>
                                      </p:cBhvr>
                                      <p:to>
                                        <p:strVal val="visible"/>
                                      </p:to>
                                    </p:set>
                                    <p:animEffect transition="in" filter="wipe(left)">
                                      <p:cBhvr>
                                        <p:cTn id="101" dur="500"/>
                                        <p:tgtEl>
                                          <p:spTgt spid="119"/>
                                        </p:tgtEl>
                                      </p:cBhvr>
                                    </p:animEffect>
                                  </p:childTnLst>
                                </p:cTn>
                              </p:par>
                            </p:childTnLst>
                          </p:cTn>
                        </p:par>
                        <p:par>
                          <p:cTn id="102" fill="hold">
                            <p:stCondLst>
                              <p:cond delay="6000"/>
                            </p:stCondLst>
                            <p:childTnLst>
                              <p:par>
                                <p:cTn id="103" presetID="10" presetClass="entr" presetSubtype="0" fill="hold" grpId="0" nodeType="afterEffect">
                                  <p:stCondLst>
                                    <p:cond delay="0"/>
                                  </p:stCondLst>
                                  <p:childTnLst>
                                    <p:set>
                                      <p:cBhvr>
                                        <p:cTn id="104" dur="1" fill="hold">
                                          <p:stCondLst>
                                            <p:cond delay="0"/>
                                          </p:stCondLst>
                                        </p:cTn>
                                        <p:tgtEl>
                                          <p:spTgt spid="89"/>
                                        </p:tgtEl>
                                        <p:attrNameLst>
                                          <p:attrName>style.visibility</p:attrName>
                                        </p:attrNameLst>
                                      </p:cBhvr>
                                      <p:to>
                                        <p:strVal val="visible"/>
                                      </p:to>
                                    </p:set>
                                    <p:animEffect transition="in" filter="fade">
                                      <p:cBhvr>
                                        <p:cTn id="105" dur="500"/>
                                        <p:tgtEl>
                                          <p:spTgt spid="89"/>
                                        </p:tgtEl>
                                      </p:cBhvr>
                                    </p:animEffect>
                                  </p:childTnLst>
                                </p:cTn>
                              </p:par>
                            </p:childTnLst>
                          </p:cTn>
                        </p:par>
                        <p:par>
                          <p:cTn id="106" fill="hold">
                            <p:stCondLst>
                              <p:cond delay="6500"/>
                            </p:stCondLst>
                            <p:childTnLst>
                              <p:par>
                                <p:cTn id="107" presetID="53" presetClass="entr" presetSubtype="16" fill="hold" grpId="0" nodeType="afterEffect">
                                  <p:stCondLst>
                                    <p:cond delay="0"/>
                                  </p:stCondLst>
                                  <p:childTnLst>
                                    <p:set>
                                      <p:cBhvr>
                                        <p:cTn id="108" dur="1" fill="hold">
                                          <p:stCondLst>
                                            <p:cond delay="0"/>
                                          </p:stCondLst>
                                        </p:cTn>
                                        <p:tgtEl>
                                          <p:spTgt spid="81"/>
                                        </p:tgtEl>
                                        <p:attrNameLst>
                                          <p:attrName>style.visibility</p:attrName>
                                        </p:attrNameLst>
                                      </p:cBhvr>
                                      <p:to>
                                        <p:strVal val="visible"/>
                                      </p:to>
                                    </p:set>
                                    <p:anim calcmode="lin" valueType="num">
                                      <p:cBhvr>
                                        <p:cTn id="109" dur="500" fill="hold"/>
                                        <p:tgtEl>
                                          <p:spTgt spid="81"/>
                                        </p:tgtEl>
                                        <p:attrNameLst>
                                          <p:attrName>ppt_w</p:attrName>
                                        </p:attrNameLst>
                                      </p:cBhvr>
                                      <p:tavLst>
                                        <p:tav tm="0">
                                          <p:val>
                                            <p:fltVal val="0"/>
                                          </p:val>
                                        </p:tav>
                                        <p:tav tm="100000">
                                          <p:val>
                                            <p:strVal val="#ppt_w"/>
                                          </p:val>
                                        </p:tav>
                                      </p:tavLst>
                                    </p:anim>
                                    <p:anim calcmode="lin" valueType="num">
                                      <p:cBhvr>
                                        <p:cTn id="110" dur="500" fill="hold"/>
                                        <p:tgtEl>
                                          <p:spTgt spid="81"/>
                                        </p:tgtEl>
                                        <p:attrNameLst>
                                          <p:attrName>ppt_h</p:attrName>
                                        </p:attrNameLst>
                                      </p:cBhvr>
                                      <p:tavLst>
                                        <p:tav tm="0">
                                          <p:val>
                                            <p:fltVal val="0"/>
                                          </p:val>
                                        </p:tav>
                                        <p:tav tm="100000">
                                          <p:val>
                                            <p:strVal val="#ppt_h"/>
                                          </p:val>
                                        </p:tav>
                                      </p:tavLst>
                                    </p:anim>
                                    <p:animEffect transition="in" filter="fade">
                                      <p:cBhvr>
                                        <p:cTn id="111" dur="500"/>
                                        <p:tgtEl>
                                          <p:spTgt spid="81"/>
                                        </p:tgtEl>
                                      </p:cBhvr>
                                    </p:animEffect>
                                  </p:childTnLst>
                                </p:cTn>
                              </p:par>
                              <p:par>
                                <p:cTn id="112" presetID="22" presetClass="entr" presetSubtype="8" fill="hold" nodeType="withEffect">
                                  <p:stCondLst>
                                    <p:cond delay="0"/>
                                  </p:stCondLst>
                                  <p:childTnLst>
                                    <p:set>
                                      <p:cBhvr>
                                        <p:cTn id="113" dur="1" fill="hold">
                                          <p:stCondLst>
                                            <p:cond delay="0"/>
                                          </p:stCondLst>
                                        </p:cTn>
                                        <p:tgtEl>
                                          <p:spTgt spid="87"/>
                                        </p:tgtEl>
                                        <p:attrNameLst>
                                          <p:attrName>style.visibility</p:attrName>
                                        </p:attrNameLst>
                                      </p:cBhvr>
                                      <p:to>
                                        <p:strVal val="visible"/>
                                      </p:to>
                                    </p:set>
                                    <p:animEffect transition="in" filter="wipe(left)">
                                      <p:cBhvr>
                                        <p:cTn id="114" dur="500"/>
                                        <p:tgtEl>
                                          <p:spTgt spid="87"/>
                                        </p:tgtEl>
                                      </p:cBhvr>
                                    </p:animEffect>
                                  </p:childTnLst>
                                </p:cTn>
                              </p:par>
                            </p:childTnLst>
                          </p:cTn>
                        </p:par>
                        <p:par>
                          <p:cTn id="115" fill="hold">
                            <p:stCondLst>
                              <p:cond delay="7000"/>
                            </p:stCondLst>
                            <p:childTnLst>
                              <p:par>
                                <p:cTn id="116" presetID="42" presetClass="entr" presetSubtype="0" fill="hold" nodeType="afterEffect">
                                  <p:stCondLst>
                                    <p:cond delay="0"/>
                                  </p:stCondLst>
                                  <p:childTnLst>
                                    <p:set>
                                      <p:cBhvr>
                                        <p:cTn id="117" dur="1" fill="hold">
                                          <p:stCondLst>
                                            <p:cond delay="0"/>
                                          </p:stCondLst>
                                        </p:cTn>
                                        <p:tgtEl>
                                          <p:spTgt spid="2"/>
                                        </p:tgtEl>
                                        <p:attrNameLst>
                                          <p:attrName>style.visibility</p:attrName>
                                        </p:attrNameLst>
                                      </p:cBhvr>
                                      <p:to>
                                        <p:strVal val="visible"/>
                                      </p:to>
                                    </p:set>
                                    <p:animEffect transition="in" filter="fade">
                                      <p:cBhvr>
                                        <p:cTn id="118" dur="750"/>
                                        <p:tgtEl>
                                          <p:spTgt spid="2"/>
                                        </p:tgtEl>
                                      </p:cBhvr>
                                    </p:animEffect>
                                    <p:anim calcmode="lin" valueType="num">
                                      <p:cBhvr>
                                        <p:cTn id="119" dur="750" fill="hold"/>
                                        <p:tgtEl>
                                          <p:spTgt spid="2"/>
                                        </p:tgtEl>
                                        <p:attrNameLst>
                                          <p:attrName>ppt_x</p:attrName>
                                        </p:attrNameLst>
                                      </p:cBhvr>
                                      <p:tavLst>
                                        <p:tav tm="0">
                                          <p:val>
                                            <p:strVal val="#ppt_x"/>
                                          </p:val>
                                        </p:tav>
                                        <p:tav tm="100000">
                                          <p:val>
                                            <p:strVal val="#ppt_x"/>
                                          </p:val>
                                        </p:tav>
                                      </p:tavLst>
                                    </p:anim>
                                    <p:anim calcmode="lin" valueType="num">
                                      <p:cBhvr>
                                        <p:cTn id="120" dur="75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82" grpId="0" animBg="1"/>
      <p:bldP spid="89" grpId="0" animBg="1"/>
      <p:bldP spid="114" grpId="0" animBg="1"/>
      <p:bldP spid="121" grpId="0" animBg="1"/>
      <p:bldP spid="72" grpId="0" animBg="1"/>
      <p:bldP spid="74" grpId="0" animBg="1"/>
      <p:bldP spid="76" grpId="0" animBg="1"/>
      <p:bldP spid="79" grpId="0" animBg="1"/>
      <p:bldP spid="8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4"/>
          <p:cNvGrpSpPr>
            <a:grpSpLocks noChangeAspect="1"/>
          </p:cNvGrpSpPr>
          <p:nvPr/>
        </p:nvGrpSpPr>
        <p:grpSpPr bwMode="auto">
          <a:xfrm>
            <a:off x="913450" y="1412918"/>
            <a:ext cx="10374781" cy="2260945"/>
            <a:chOff x="357" y="1574"/>
            <a:chExt cx="6881" cy="1651"/>
          </a:xfrm>
        </p:grpSpPr>
        <p:sp>
          <p:nvSpPr>
            <p:cNvPr id="18" name="Freeform 17"/>
            <p:cNvSpPr>
              <a:spLocks/>
            </p:cNvSpPr>
            <p:nvPr/>
          </p:nvSpPr>
          <p:spPr bwMode="auto">
            <a:xfrm>
              <a:off x="357" y="1574"/>
              <a:ext cx="1648" cy="1651"/>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80 w 697"/>
                <a:gd name="T15" fmla="*/ 696 h 696"/>
                <a:gd name="T16" fmla="*/ 580 w 697"/>
                <a:gd name="T17" fmla="*/ 438 h 696"/>
                <a:gd name="T18" fmla="*/ 604 w 697"/>
                <a:gd name="T19" fmla="*/ 441 h 696"/>
                <a:gd name="T20" fmla="*/ 697 w 697"/>
                <a:gd name="T21" fmla="*/ 348 h 696"/>
                <a:gd name="T22" fmla="*/ 604 w 697"/>
                <a:gd name="T23" fmla="*/ 255 h 696"/>
                <a:gd name="T24" fmla="*/ 580 w 697"/>
                <a:gd name="T25" fmla="*/ 258 h 696"/>
                <a:gd name="T26" fmla="*/ 580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80" y="696"/>
                    <a:pt x="580" y="696"/>
                    <a:pt x="580" y="696"/>
                  </a:cubicBezTo>
                  <a:cubicBezTo>
                    <a:pt x="580" y="438"/>
                    <a:pt x="580" y="438"/>
                    <a:pt x="580" y="438"/>
                  </a:cubicBezTo>
                  <a:cubicBezTo>
                    <a:pt x="587" y="440"/>
                    <a:pt x="595" y="441"/>
                    <a:pt x="604" y="441"/>
                  </a:cubicBezTo>
                  <a:cubicBezTo>
                    <a:pt x="655" y="441"/>
                    <a:pt x="697" y="400"/>
                    <a:pt x="697" y="348"/>
                  </a:cubicBezTo>
                  <a:cubicBezTo>
                    <a:pt x="697" y="296"/>
                    <a:pt x="655" y="255"/>
                    <a:pt x="604" y="255"/>
                  </a:cubicBezTo>
                  <a:cubicBezTo>
                    <a:pt x="595" y="255"/>
                    <a:pt x="587" y="256"/>
                    <a:pt x="580" y="258"/>
                  </a:cubicBezTo>
                  <a:cubicBezTo>
                    <a:pt x="580" y="0"/>
                    <a:pt x="580" y="0"/>
                    <a:pt x="580" y="0"/>
                  </a:cubicBez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9" name="Freeform 18"/>
            <p:cNvSpPr>
              <a:spLocks/>
            </p:cNvSpPr>
            <p:nvPr/>
          </p:nvSpPr>
          <p:spPr bwMode="auto">
            <a:xfrm>
              <a:off x="1794" y="1574"/>
              <a:ext cx="1648" cy="1651"/>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80 w 697"/>
                <a:gd name="T15" fmla="*/ 696 h 696"/>
                <a:gd name="T16" fmla="*/ 580 w 697"/>
                <a:gd name="T17" fmla="*/ 438 h 696"/>
                <a:gd name="T18" fmla="*/ 604 w 697"/>
                <a:gd name="T19" fmla="*/ 441 h 696"/>
                <a:gd name="T20" fmla="*/ 697 w 697"/>
                <a:gd name="T21" fmla="*/ 348 h 696"/>
                <a:gd name="T22" fmla="*/ 604 w 697"/>
                <a:gd name="T23" fmla="*/ 255 h 696"/>
                <a:gd name="T24" fmla="*/ 580 w 697"/>
                <a:gd name="T25" fmla="*/ 258 h 696"/>
                <a:gd name="T26" fmla="*/ 580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80" y="696"/>
                    <a:pt x="580" y="696"/>
                    <a:pt x="580" y="696"/>
                  </a:cubicBezTo>
                  <a:cubicBezTo>
                    <a:pt x="580" y="438"/>
                    <a:pt x="580" y="438"/>
                    <a:pt x="580" y="438"/>
                  </a:cubicBezTo>
                  <a:cubicBezTo>
                    <a:pt x="587" y="440"/>
                    <a:pt x="595" y="441"/>
                    <a:pt x="604" y="441"/>
                  </a:cubicBezTo>
                  <a:cubicBezTo>
                    <a:pt x="655" y="441"/>
                    <a:pt x="697" y="400"/>
                    <a:pt x="697" y="348"/>
                  </a:cubicBezTo>
                  <a:cubicBezTo>
                    <a:pt x="697" y="296"/>
                    <a:pt x="655" y="255"/>
                    <a:pt x="604" y="255"/>
                  </a:cubicBezTo>
                  <a:cubicBezTo>
                    <a:pt x="595" y="255"/>
                    <a:pt x="587" y="256"/>
                    <a:pt x="580" y="258"/>
                  </a:cubicBezTo>
                  <a:cubicBezTo>
                    <a:pt x="580" y="0"/>
                    <a:pt x="580" y="0"/>
                    <a:pt x="580" y="0"/>
                  </a:cubicBez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0" name="Freeform 19"/>
            <p:cNvSpPr>
              <a:spLocks/>
            </p:cNvSpPr>
            <p:nvPr/>
          </p:nvSpPr>
          <p:spPr bwMode="auto">
            <a:xfrm>
              <a:off x="3232" y="1574"/>
              <a:ext cx="1648" cy="1651"/>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79 w 697"/>
                <a:gd name="T15" fmla="*/ 696 h 696"/>
                <a:gd name="T16" fmla="*/ 579 w 697"/>
                <a:gd name="T17" fmla="*/ 438 h 696"/>
                <a:gd name="T18" fmla="*/ 603 w 697"/>
                <a:gd name="T19" fmla="*/ 441 h 696"/>
                <a:gd name="T20" fmla="*/ 697 w 697"/>
                <a:gd name="T21" fmla="*/ 348 h 696"/>
                <a:gd name="T22" fmla="*/ 603 w 697"/>
                <a:gd name="T23" fmla="*/ 255 h 696"/>
                <a:gd name="T24" fmla="*/ 579 w 697"/>
                <a:gd name="T25" fmla="*/ 258 h 696"/>
                <a:gd name="T26" fmla="*/ 579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79" y="696"/>
                    <a:pt x="579" y="696"/>
                    <a:pt x="579" y="696"/>
                  </a:cubicBezTo>
                  <a:cubicBezTo>
                    <a:pt x="579" y="438"/>
                    <a:pt x="579" y="438"/>
                    <a:pt x="579" y="438"/>
                  </a:cubicBezTo>
                  <a:cubicBezTo>
                    <a:pt x="587" y="440"/>
                    <a:pt x="595" y="441"/>
                    <a:pt x="603" y="441"/>
                  </a:cubicBezTo>
                  <a:cubicBezTo>
                    <a:pt x="655" y="441"/>
                    <a:pt x="697" y="400"/>
                    <a:pt x="697" y="348"/>
                  </a:cubicBezTo>
                  <a:cubicBezTo>
                    <a:pt x="697" y="296"/>
                    <a:pt x="655" y="255"/>
                    <a:pt x="603" y="255"/>
                  </a:cubicBezTo>
                  <a:cubicBezTo>
                    <a:pt x="595" y="255"/>
                    <a:pt x="587" y="256"/>
                    <a:pt x="579" y="258"/>
                  </a:cubicBezTo>
                  <a:cubicBezTo>
                    <a:pt x="579" y="0"/>
                    <a:pt x="579" y="0"/>
                    <a:pt x="579" y="0"/>
                  </a:cubicBez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1" name="Freeform 20"/>
            <p:cNvSpPr>
              <a:spLocks/>
            </p:cNvSpPr>
            <p:nvPr/>
          </p:nvSpPr>
          <p:spPr bwMode="auto">
            <a:xfrm>
              <a:off x="4670" y="1574"/>
              <a:ext cx="1648" cy="1651"/>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79 w 697"/>
                <a:gd name="T15" fmla="*/ 696 h 696"/>
                <a:gd name="T16" fmla="*/ 579 w 697"/>
                <a:gd name="T17" fmla="*/ 438 h 696"/>
                <a:gd name="T18" fmla="*/ 603 w 697"/>
                <a:gd name="T19" fmla="*/ 441 h 696"/>
                <a:gd name="T20" fmla="*/ 697 w 697"/>
                <a:gd name="T21" fmla="*/ 348 h 696"/>
                <a:gd name="T22" fmla="*/ 603 w 697"/>
                <a:gd name="T23" fmla="*/ 255 h 696"/>
                <a:gd name="T24" fmla="*/ 579 w 697"/>
                <a:gd name="T25" fmla="*/ 258 h 696"/>
                <a:gd name="T26" fmla="*/ 579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79" y="696"/>
                    <a:pt x="579" y="696"/>
                    <a:pt x="579" y="696"/>
                  </a:cubicBezTo>
                  <a:cubicBezTo>
                    <a:pt x="579" y="438"/>
                    <a:pt x="579" y="438"/>
                    <a:pt x="579" y="438"/>
                  </a:cubicBezTo>
                  <a:cubicBezTo>
                    <a:pt x="587" y="440"/>
                    <a:pt x="595" y="441"/>
                    <a:pt x="603" y="441"/>
                  </a:cubicBezTo>
                  <a:cubicBezTo>
                    <a:pt x="655" y="441"/>
                    <a:pt x="697" y="400"/>
                    <a:pt x="697" y="348"/>
                  </a:cubicBezTo>
                  <a:cubicBezTo>
                    <a:pt x="697" y="296"/>
                    <a:pt x="655" y="255"/>
                    <a:pt x="603" y="255"/>
                  </a:cubicBezTo>
                  <a:cubicBezTo>
                    <a:pt x="595" y="255"/>
                    <a:pt x="587" y="256"/>
                    <a:pt x="579" y="258"/>
                  </a:cubicBezTo>
                  <a:cubicBezTo>
                    <a:pt x="579" y="0"/>
                    <a:pt x="579" y="0"/>
                    <a:pt x="579" y="0"/>
                  </a:cubicBezTo>
                  <a:lnTo>
                    <a:pt x="0"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2" name="Freeform 21"/>
            <p:cNvSpPr>
              <a:spLocks/>
            </p:cNvSpPr>
            <p:nvPr/>
          </p:nvSpPr>
          <p:spPr bwMode="auto">
            <a:xfrm>
              <a:off x="6098" y="1574"/>
              <a:ext cx="1140" cy="1651"/>
            </a:xfrm>
            <a:custGeom>
              <a:avLst/>
              <a:gdLst>
                <a:gd name="T0" fmla="*/ 0 w 482"/>
                <a:gd name="T1" fmla="*/ 0 h 696"/>
                <a:gd name="T2" fmla="*/ 0 w 482"/>
                <a:gd name="T3" fmla="*/ 223 h 696"/>
                <a:gd name="T4" fmla="*/ 0 w 482"/>
                <a:gd name="T5" fmla="*/ 223 h 696"/>
                <a:gd name="T6" fmla="*/ 125 w 482"/>
                <a:gd name="T7" fmla="*/ 348 h 696"/>
                <a:gd name="T8" fmla="*/ 0 w 482"/>
                <a:gd name="T9" fmla="*/ 473 h 696"/>
                <a:gd name="T10" fmla="*/ 0 w 482"/>
                <a:gd name="T11" fmla="*/ 473 h 696"/>
                <a:gd name="T12" fmla="*/ 0 w 482"/>
                <a:gd name="T13" fmla="*/ 696 h 696"/>
                <a:gd name="T14" fmla="*/ 388 w 482"/>
                <a:gd name="T15" fmla="*/ 441 h 696"/>
                <a:gd name="T16" fmla="*/ 482 w 482"/>
                <a:gd name="T17" fmla="*/ 348 h 696"/>
                <a:gd name="T18" fmla="*/ 388 w 482"/>
                <a:gd name="T19" fmla="*/ 255 h 696"/>
                <a:gd name="T20" fmla="*/ 0 w 482"/>
                <a:gd name="T21"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2"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0" y="696"/>
                    <a:pt x="380" y="441"/>
                    <a:pt x="388" y="441"/>
                  </a:cubicBezTo>
                  <a:cubicBezTo>
                    <a:pt x="440" y="441"/>
                    <a:pt x="482" y="400"/>
                    <a:pt x="482" y="348"/>
                  </a:cubicBezTo>
                  <a:cubicBezTo>
                    <a:pt x="482" y="296"/>
                    <a:pt x="440" y="255"/>
                    <a:pt x="388" y="255"/>
                  </a:cubicBezTo>
                  <a:cubicBezTo>
                    <a:pt x="380" y="255"/>
                    <a:pt x="0" y="0"/>
                    <a:pt x="0" y="0"/>
                  </a:cubicBezTo>
                  <a:close/>
                </a:path>
              </a:pathLst>
            </a:custGeom>
            <a:solidFill>
              <a:schemeClr val="accent3">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3" name="Freeform 22"/>
            <p:cNvSpPr>
              <a:spLocks/>
            </p:cNvSpPr>
            <p:nvPr/>
          </p:nvSpPr>
          <p:spPr bwMode="auto">
            <a:xfrm>
              <a:off x="6935" y="2179"/>
              <a:ext cx="303" cy="441"/>
            </a:xfrm>
            <a:custGeom>
              <a:avLst/>
              <a:gdLst>
                <a:gd name="T0" fmla="*/ 34 w 128"/>
                <a:gd name="T1" fmla="*/ 186 h 186"/>
                <a:gd name="T2" fmla="*/ 128 w 128"/>
                <a:gd name="T3" fmla="*/ 93 h 186"/>
                <a:gd name="T4" fmla="*/ 34 w 128"/>
                <a:gd name="T5" fmla="*/ 0 h 186"/>
                <a:gd name="T6" fmla="*/ 0 w 128"/>
                <a:gd name="T7" fmla="*/ 93 h 186"/>
                <a:gd name="T8" fmla="*/ 34 w 128"/>
                <a:gd name="T9" fmla="*/ 186 h 186"/>
              </a:gdLst>
              <a:ahLst/>
              <a:cxnLst>
                <a:cxn ang="0">
                  <a:pos x="T0" y="T1"/>
                </a:cxn>
                <a:cxn ang="0">
                  <a:pos x="T2" y="T3"/>
                </a:cxn>
                <a:cxn ang="0">
                  <a:pos x="T4" y="T5"/>
                </a:cxn>
                <a:cxn ang="0">
                  <a:pos x="T6" y="T7"/>
                </a:cxn>
                <a:cxn ang="0">
                  <a:pos x="T8" y="T9"/>
                </a:cxn>
              </a:cxnLst>
              <a:rect l="0" t="0" r="r" b="b"/>
              <a:pathLst>
                <a:path w="128" h="186">
                  <a:moveTo>
                    <a:pt x="34" y="186"/>
                  </a:moveTo>
                  <a:cubicBezTo>
                    <a:pt x="86" y="186"/>
                    <a:pt x="128" y="145"/>
                    <a:pt x="128" y="93"/>
                  </a:cubicBezTo>
                  <a:cubicBezTo>
                    <a:pt x="128" y="41"/>
                    <a:pt x="86" y="0"/>
                    <a:pt x="34" y="0"/>
                  </a:cubicBezTo>
                  <a:cubicBezTo>
                    <a:pt x="30" y="0"/>
                    <a:pt x="0" y="46"/>
                    <a:pt x="0" y="93"/>
                  </a:cubicBezTo>
                  <a:cubicBezTo>
                    <a:pt x="0" y="140"/>
                    <a:pt x="30" y="186"/>
                    <a:pt x="34" y="186"/>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grpSp>
        <p:nvGrpSpPr>
          <p:cNvPr id="24" name="Group 23"/>
          <p:cNvGrpSpPr>
            <a:grpSpLocks noChangeAspect="1"/>
          </p:cNvGrpSpPr>
          <p:nvPr/>
        </p:nvGrpSpPr>
        <p:grpSpPr>
          <a:xfrm>
            <a:off x="1793264" y="2182054"/>
            <a:ext cx="713070" cy="713070"/>
            <a:chOff x="4570491" y="4810943"/>
            <a:chExt cx="356535" cy="356535"/>
          </a:xfrm>
          <a:solidFill>
            <a:schemeClr val="bg1"/>
          </a:solidFill>
        </p:grpSpPr>
        <p:sp>
          <p:nvSpPr>
            <p:cNvPr id="25" name="Freeform 57"/>
            <p:cNvSpPr>
              <a:spLocks noEditPoints="1"/>
            </p:cNvSpPr>
            <p:nvPr/>
          </p:nvSpPr>
          <p:spPr bwMode="auto">
            <a:xfrm>
              <a:off x="4570491" y="4810943"/>
              <a:ext cx="111935" cy="356535"/>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6" name="Freeform 58"/>
            <p:cNvSpPr>
              <a:spLocks noEditPoints="1"/>
            </p:cNvSpPr>
            <p:nvPr/>
          </p:nvSpPr>
          <p:spPr bwMode="auto">
            <a:xfrm>
              <a:off x="4815091" y="4810943"/>
              <a:ext cx="111935" cy="356535"/>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7" name="Freeform 59"/>
            <p:cNvSpPr>
              <a:spLocks noEditPoints="1"/>
            </p:cNvSpPr>
            <p:nvPr/>
          </p:nvSpPr>
          <p:spPr bwMode="auto">
            <a:xfrm>
              <a:off x="4693482" y="4810943"/>
              <a:ext cx="110554" cy="356535"/>
            </a:xfrm>
            <a:custGeom>
              <a:avLst/>
              <a:gdLst>
                <a:gd name="T0" fmla="*/ 32 w 40"/>
                <a:gd name="T1" fmla="*/ 72 h 128"/>
                <a:gd name="T2" fmla="*/ 32 w 40"/>
                <a:gd name="T3" fmla="*/ 12 h 128"/>
                <a:gd name="T4" fmla="*/ 20 w 40"/>
                <a:gd name="T5" fmla="*/ 0 h 128"/>
                <a:gd name="T6" fmla="*/ 8 w 40"/>
                <a:gd name="T7" fmla="*/ 12 h 128"/>
                <a:gd name="T8" fmla="*/ 8 w 40"/>
                <a:gd name="T9" fmla="*/ 72 h 128"/>
                <a:gd name="T10" fmla="*/ 0 w 40"/>
                <a:gd name="T11" fmla="*/ 88 h 128"/>
                <a:gd name="T12" fmla="*/ 8 w 40"/>
                <a:gd name="T13" fmla="*/ 104 h 128"/>
                <a:gd name="T14" fmla="*/ 8 w 40"/>
                <a:gd name="T15" fmla="*/ 116 h 128"/>
                <a:gd name="T16" fmla="*/ 20 w 40"/>
                <a:gd name="T17" fmla="*/ 128 h 128"/>
                <a:gd name="T18" fmla="*/ 32 w 40"/>
                <a:gd name="T19" fmla="*/ 116 h 128"/>
                <a:gd name="T20" fmla="*/ 32 w 40"/>
                <a:gd name="T21" fmla="*/ 104 h 128"/>
                <a:gd name="T22" fmla="*/ 40 w 40"/>
                <a:gd name="T23" fmla="*/ 88 h 128"/>
                <a:gd name="T24" fmla="*/ 32 w 40"/>
                <a:gd name="T25" fmla="*/ 72 h 128"/>
                <a:gd name="T26" fmla="*/ 16 w 40"/>
                <a:gd name="T27" fmla="*/ 12 h 128"/>
                <a:gd name="T28" fmla="*/ 20 w 40"/>
                <a:gd name="T29" fmla="*/ 8 h 128"/>
                <a:gd name="T30" fmla="*/ 24 w 40"/>
                <a:gd name="T31" fmla="*/ 12 h 128"/>
                <a:gd name="T32" fmla="*/ 24 w 40"/>
                <a:gd name="T33" fmla="*/ 68 h 128"/>
                <a:gd name="T34" fmla="*/ 20 w 40"/>
                <a:gd name="T35" fmla="*/ 68 h 128"/>
                <a:gd name="T36" fmla="*/ 16 w 40"/>
                <a:gd name="T37" fmla="*/ 68 h 128"/>
                <a:gd name="T38" fmla="*/ 16 w 40"/>
                <a:gd name="T39" fmla="*/ 12 h 128"/>
                <a:gd name="T40" fmla="*/ 24 w 40"/>
                <a:gd name="T41" fmla="*/ 116 h 128"/>
                <a:gd name="T42" fmla="*/ 20 w 40"/>
                <a:gd name="T43" fmla="*/ 120 h 128"/>
                <a:gd name="T44" fmla="*/ 16 w 40"/>
                <a:gd name="T45" fmla="*/ 116 h 128"/>
                <a:gd name="T46" fmla="*/ 16 w 40"/>
                <a:gd name="T47" fmla="*/ 108 h 128"/>
                <a:gd name="T48" fmla="*/ 20 w 40"/>
                <a:gd name="T49" fmla="*/ 108 h 128"/>
                <a:gd name="T50" fmla="*/ 24 w 40"/>
                <a:gd name="T51" fmla="*/ 108 h 128"/>
                <a:gd name="T52" fmla="*/ 24 w 40"/>
                <a:gd name="T53" fmla="*/ 116 h 128"/>
                <a:gd name="T54" fmla="*/ 31 w 40"/>
                <a:gd name="T55" fmla="*/ 91 h 128"/>
                <a:gd name="T56" fmla="*/ 31 w 40"/>
                <a:gd name="T57" fmla="*/ 92 h 128"/>
                <a:gd name="T58" fmla="*/ 30 w 40"/>
                <a:gd name="T59" fmla="*/ 95 h 128"/>
                <a:gd name="T60" fmla="*/ 30 w 40"/>
                <a:gd name="T61" fmla="*/ 95 h 128"/>
                <a:gd name="T62" fmla="*/ 27 w 40"/>
                <a:gd name="T63" fmla="*/ 98 h 128"/>
                <a:gd name="T64" fmla="*/ 27 w 40"/>
                <a:gd name="T65" fmla="*/ 98 h 128"/>
                <a:gd name="T66" fmla="*/ 24 w 40"/>
                <a:gd name="T67" fmla="*/ 99 h 128"/>
                <a:gd name="T68" fmla="*/ 20 w 40"/>
                <a:gd name="T69" fmla="*/ 100 h 128"/>
                <a:gd name="T70" fmla="*/ 16 w 40"/>
                <a:gd name="T71" fmla="*/ 99 h 128"/>
                <a:gd name="T72" fmla="*/ 13 w 40"/>
                <a:gd name="T73" fmla="*/ 98 h 128"/>
                <a:gd name="T74" fmla="*/ 13 w 40"/>
                <a:gd name="T75" fmla="*/ 98 h 128"/>
                <a:gd name="T76" fmla="*/ 10 w 40"/>
                <a:gd name="T77" fmla="*/ 95 h 128"/>
                <a:gd name="T78" fmla="*/ 10 w 40"/>
                <a:gd name="T79" fmla="*/ 95 h 128"/>
                <a:gd name="T80" fmla="*/ 9 w 40"/>
                <a:gd name="T81" fmla="*/ 92 h 128"/>
                <a:gd name="T82" fmla="*/ 9 w 40"/>
                <a:gd name="T83" fmla="*/ 91 h 128"/>
                <a:gd name="T84" fmla="*/ 8 w 40"/>
                <a:gd name="T85" fmla="*/ 88 h 128"/>
                <a:gd name="T86" fmla="*/ 9 w 40"/>
                <a:gd name="T87" fmla="*/ 85 h 128"/>
                <a:gd name="T88" fmla="*/ 9 w 40"/>
                <a:gd name="T89" fmla="*/ 84 h 128"/>
                <a:gd name="T90" fmla="*/ 10 w 40"/>
                <a:gd name="T91" fmla="*/ 81 h 128"/>
                <a:gd name="T92" fmla="*/ 10 w 40"/>
                <a:gd name="T93" fmla="*/ 81 h 128"/>
                <a:gd name="T94" fmla="*/ 13 w 40"/>
                <a:gd name="T95" fmla="*/ 78 h 128"/>
                <a:gd name="T96" fmla="*/ 13 w 40"/>
                <a:gd name="T97" fmla="*/ 78 h 128"/>
                <a:gd name="T98" fmla="*/ 16 w 40"/>
                <a:gd name="T99" fmla="*/ 77 h 128"/>
                <a:gd name="T100" fmla="*/ 20 w 40"/>
                <a:gd name="T101" fmla="*/ 76 h 128"/>
                <a:gd name="T102" fmla="*/ 24 w 40"/>
                <a:gd name="T103" fmla="*/ 77 h 128"/>
                <a:gd name="T104" fmla="*/ 27 w 40"/>
                <a:gd name="T105" fmla="*/ 78 h 128"/>
                <a:gd name="T106" fmla="*/ 27 w 40"/>
                <a:gd name="T107" fmla="*/ 78 h 128"/>
                <a:gd name="T108" fmla="*/ 30 w 40"/>
                <a:gd name="T109" fmla="*/ 81 h 128"/>
                <a:gd name="T110" fmla="*/ 30 w 40"/>
                <a:gd name="T111" fmla="*/ 81 h 128"/>
                <a:gd name="T112" fmla="*/ 31 w 40"/>
                <a:gd name="T113" fmla="*/ 84 h 128"/>
                <a:gd name="T114" fmla="*/ 31 w 40"/>
                <a:gd name="T115" fmla="*/ 85 h 128"/>
                <a:gd name="T116" fmla="*/ 32 w 40"/>
                <a:gd name="T117" fmla="*/ 88 h 128"/>
                <a:gd name="T118" fmla="*/ 31 w 40"/>
                <a:gd name="T119" fmla="*/ 9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72"/>
                  </a:moveTo>
                  <a:cubicBezTo>
                    <a:pt x="32" y="12"/>
                    <a:pt x="32" y="12"/>
                    <a:pt x="32" y="12"/>
                  </a:cubicBezTo>
                  <a:cubicBezTo>
                    <a:pt x="32" y="5"/>
                    <a:pt x="27" y="0"/>
                    <a:pt x="20" y="0"/>
                  </a:cubicBezTo>
                  <a:cubicBezTo>
                    <a:pt x="13" y="0"/>
                    <a:pt x="8" y="5"/>
                    <a:pt x="8" y="12"/>
                  </a:cubicBezTo>
                  <a:cubicBezTo>
                    <a:pt x="8" y="72"/>
                    <a:pt x="8" y="72"/>
                    <a:pt x="8" y="72"/>
                  </a:cubicBezTo>
                  <a:cubicBezTo>
                    <a:pt x="3" y="76"/>
                    <a:pt x="0" y="81"/>
                    <a:pt x="0" y="88"/>
                  </a:cubicBezTo>
                  <a:cubicBezTo>
                    <a:pt x="0" y="95"/>
                    <a:pt x="3" y="100"/>
                    <a:pt x="8" y="104"/>
                  </a:cubicBezTo>
                  <a:cubicBezTo>
                    <a:pt x="8" y="116"/>
                    <a:pt x="8" y="116"/>
                    <a:pt x="8" y="116"/>
                  </a:cubicBezTo>
                  <a:cubicBezTo>
                    <a:pt x="8" y="123"/>
                    <a:pt x="13" y="128"/>
                    <a:pt x="20" y="128"/>
                  </a:cubicBezTo>
                  <a:cubicBezTo>
                    <a:pt x="27" y="128"/>
                    <a:pt x="32" y="123"/>
                    <a:pt x="32" y="116"/>
                  </a:cubicBezTo>
                  <a:cubicBezTo>
                    <a:pt x="32" y="104"/>
                    <a:pt x="32" y="104"/>
                    <a:pt x="32" y="104"/>
                  </a:cubicBezTo>
                  <a:cubicBezTo>
                    <a:pt x="37" y="100"/>
                    <a:pt x="40" y="95"/>
                    <a:pt x="40" y="88"/>
                  </a:cubicBezTo>
                  <a:cubicBezTo>
                    <a:pt x="40" y="81"/>
                    <a:pt x="37" y="76"/>
                    <a:pt x="32" y="72"/>
                  </a:cubicBezTo>
                  <a:close/>
                  <a:moveTo>
                    <a:pt x="16" y="12"/>
                  </a:moveTo>
                  <a:cubicBezTo>
                    <a:pt x="16" y="10"/>
                    <a:pt x="18" y="8"/>
                    <a:pt x="20" y="8"/>
                  </a:cubicBezTo>
                  <a:cubicBezTo>
                    <a:pt x="22" y="8"/>
                    <a:pt x="24" y="10"/>
                    <a:pt x="24" y="12"/>
                  </a:cubicBezTo>
                  <a:cubicBezTo>
                    <a:pt x="24" y="68"/>
                    <a:pt x="24" y="68"/>
                    <a:pt x="24" y="68"/>
                  </a:cubicBezTo>
                  <a:cubicBezTo>
                    <a:pt x="23" y="68"/>
                    <a:pt x="21" y="68"/>
                    <a:pt x="20" y="68"/>
                  </a:cubicBezTo>
                  <a:cubicBezTo>
                    <a:pt x="19" y="68"/>
                    <a:pt x="17" y="68"/>
                    <a:pt x="16" y="68"/>
                  </a:cubicBezTo>
                  <a:lnTo>
                    <a:pt x="16" y="12"/>
                  </a:lnTo>
                  <a:close/>
                  <a:moveTo>
                    <a:pt x="24" y="116"/>
                  </a:moveTo>
                  <a:cubicBezTo>
                    <a:pt x="24" y="118"/>
                    <a:pt x="22" y="120"/>
                    <a:pt x="20" y="120"/>
                  </a:cubicBezTo>
                  <a:cubicBezTo>
                    <a:pt x="18" y="120"/>
                    <a:pt x="16" y="118"/>
                    <a:pt x="16" y="116"/>
                  </a:cubicBezTo>
                  <a:cubicBezTo>
                    <a:pt x="16" y="108"/>
                    <a:pt x="16" y="108"/>
                    <a:pt x="16" y="108"/>
                  </a:cubicBezTo>
                  <a:cubicBezTo>
                    <a:pt x="17" y="108"/>
                    <a:pt x="19" y="108"/>
                    <a:pt x="20" y="108"/>
                  </a:cubicBezTo>
                  <a:cubicBezTo>
                    <a:pt x="21" y="108"/>
                    <a:pt x="23" y="108"/>
                    <a:pt x="24" y="108"/>
                  </a:cubicBezTo>
                  <a:lnTo>
                    <a:pt x="24" y="116"/>
                  </a:lnTo>
                  <a:close/>
                  <a:moveTo>
                    <a:pt x="31" y="91"/>
                  </a:moveTo>
                  <a:cubicBezTo>
                    <a:pt x="31" y="92"/>
                    <a:pt x="31" y="92"/>
                    <a:pt x="31" y="92"/>
                  </a:cubicBezTo>
                  <a:cubicBezTo>
                    <a:pt x="31" y="93"/>
                    <a:pt x="30" y="94"/>
                    <a:pt x="30" y="95"/>
                  </a:cubicBezTo>
                  <a:cubicBezTo>
                    <a:pt x="30" y="95"/>
                    <a:pt x="30" y="95"/>
                    <a:pt x="30" y="95"/>
                  </a:cubicBezTo>
                  <a:cubicBezTo>
                    <a:pt x="29" y="96"/>
                    <a:pt x="28" y="97"/>
                    <a:pt x="27" y="98"/>
                  </a:cubicBezTo>
                  <a:cubicBezTo>
                    <a:pt x="27" y="98"/>
                    <a:pt x="27" y="98"/>
                    <a:pt x="27" y="98"/>
                  </a:cubicBezTo>
                  <a:cubicBezTo>
                    <a:pt x="26" y="98"/>
                    <a:pt x="25" y="99"/>
                    <a:pt x="24" y="99"/>
                  </a:cubicBezTo>
                  <a:cubicBezTo>
                    <a:pt x="23" y="100"/>
                    <a:pt x="21" y="100"/>
                    <a:pt x="20" y="100"/>
                  </a:cubicBezTo>
                  <a:cubicBezTo>
                    <a:pt x="19" y="100"/>
                    <a:pt x="17" y="100"/>
                    <a:pt x="16" y="99"/>
                  </a:cubicBezTo>
                  <a:cubicBezTo>
                    <a:pt x="15" y="99"/>
                    <a:pt x="14" y="98"/>
                    <a:pt x="13" y="98"/>
                  </a:cubicBezTo>
                  <a:cubicBezTo>
                    <a:pt x="13" y="98"/>
                    <a:pt x="13" y="98"/>
                    <a:pt x="13" y="98"/>
                  </a:cubicBezTo>
                  <a:cubicBezTo>
                    <a:pt x="12" y="97"/>
                    <a:pt x="11" y="96"/>
                    <a:pt x="10" y="95"/>
                  </a:cubicBezTo>
                  <a:cubicBezTo>
                    <a:pt x="10" y="95"/>
                    <a:pt x="10" y="95"/>
                    <a:pt x="10" y="95"/>
                  </a:cubicBezTo>
                  <a:cubicBezTo>
                    <a:pt x="10" y="94"/>
                    <a:pt x="9" y="93"/>
                    <a:pt x="9" y="92"/>
                  </a:cubicBezTo>
                  <a:cubicBezTo>
                    <a:pt x="9" y="92"/>
                    <a:pt x="9" y="92"/>
                    <a:pt x="9" y="91"/>
                  </a:cubicBezTo>
                  <a:cubicBezTo>
                    <a:pt x="8" y="90"/>
                    <a:pt x="8" y="89"/>
                    <a:pt x="8" y="88"/>
                  </a:cubicBezTo>
                  <a:cubicBezTo>
                    <a:pt x="8" y="87"/>
                    <a:pt x="8" y="86"/>
                    <a:pt x="9" y="85"/>
                  </a:cubicBezTo>
                  <a:cubicBezTo>
                    <a:pt x="9" y="84"/>
                    <a:pt x="9" y="84"/>
                    <a:pt x="9" y="84"/>
                  </a:cubicBezTo>
                  <a:cubicBezTo>
                    <a:pt x="9" y="83"/>
                    <a:pt x="10" y="82"/>
                    <a:pt x="10" y="81"/>
                  </a:cubicBezTo>
                  <a:cubicBezTo>
                    <a:pt x="10" y="81"/>
                    <a:pt x="10" y="81"/>
                    <a:pt x="10" y="81"/>
                  </a:cubicBezTo>
                  <a:cubicBezTo>
                    <a:pt x="11" y="80"/>
                    <a:pt x="12" y="79"/>
                    <a:pt x="13" y="78"/>
                  </a:cubicBezTo>
                  <a:cubicBezTo>
                    <a:pt x="13" y="78"/>
                    <a:pt x="13" y="78"/>
                    <a:pt x="13" y="78"/>
                  </a:cubicBezTo>
                  <a:cubicBezTo>
                    <a:pt x="14" y="78"/>
                    <a:pt x="15" y="77"/>
                    <a:pt x="16" y="77"/>
                  </a:cubicBezTo>
                  <a:cubicBezTo>
                    <a:pt x="17" y="76"/>
                    <a:pt x="19" y="76"/>
                    <a:pt x="20" y="76"/>
                  </a:cubicBezTo>
                  <a:cubicBezTo>
                    <a:pt x="21" y="76"/>
                    <a:pt x="23" y="76"/>
                    <a:pt x="24" y="77"/>
                  </a:cubicBezTo>
                  <a:cubicBezTo>
                    <a:pt x="25" y="77"/>
                    <a:pt x="26" y="78"/>
                    <a:pt x="27" y="78"/>
                  </a:cubicBezTo>
                  <a:cubicBezTo>
                    <a:pt x="27" y="78"/>
                    <a:pt x="27" y="78"/>
                    <a:pt x="27" y="78"/>
                  </a:cubicBezTo>
                  <a:cubicBezTo>
                    <a:pt x="28" y="79"/>
                    <a:pt x="29" y="80"/>
                    <a:pt x="30" y="81"/>
                  </a:cubicBezTo>
                  <a:cubicBezTo>
                    <a:pt x="30" y="81"/>
                    <a:pt x="30" y="81"/>
                    <a:pt x="30" y="81"/>
                  </a:cubicBezTo>
                  <a:cubicBezTo>
                    <a:pt x="30" y="82"/>
                    <a:pt x="31" y="83"/>
                    <a:pt x="31" y="84"/>
                  </a:cubicBezTo>
                  <a:cubicBezTo>
                    <a:pt x="31" y="84"/>
                    <a:pt x="31" y="84"/>
                    <a:pt x="31" y="85"/>
                  </a:cubicBezTo>
                  <a:cubicBezTo>
                    <a:pt x="32" y="86"/>
                    <a:pt x="32" y="87"/>
                    <a:pt x="32" y="88"/>
                  </a:cubicBezTo>
                  <a:cubicBezTo>
                    <a:pt x="32" y="89"/>
                    <a:pt x="32" y="90"/>
                    <a:pt x="31"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sp>
        <p:nvSpPr>
          <p:cNvPr id="28" name="Freeform 113"/>
          <p:cNvSpPr>
            <a:spLocks noChangeAspect="1" noEditPoints="1"/>
          </p:cNvSpPr>
          <p:nvPr/>
        </p:nvSpPr>
        <p:spPr bwMode="auto">
          <a:xfrm>
            <a:off x="3946293" y="2180672"/>
            <a:ext cx="735182" cy="713070"/>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nvGrpSpPr>
          <p:cNvPr id="29" name="Group 28"/>
          <p:cNvGrpSpPr>
            <a:grpSpLocks noChangeAspect="1"/>
          </p:cNvGrpSpPr>
          <p:nvPr/>
        </p:nvGrpSpPr>
        <p:grpSpPr>
          <a:xfrm>
            <a:off x="6029222" y="2073462"/>
            <a:ext cx="852380" cy="855684"/>
            <a:chOff x="5284944" y="1955897"/>
            <a:chExt cx="356535" cy="357917"/>
          </a:xfrm>
          <a:solidFill>
            <a:schemeClr val="bg1"/>
          </a:solidFill>
        </p:grpSpPr>
        <p:sp>
          <p:nvSpPr>
            <p:cNvPr id="30" name="Freeform 129"/>
            <p:cNvSpPr>
              <a:spLocks noEditPoints="1"/>
            </p:cNvSpPr>
            <p:nvPr/>
          </p:nvSpPr>
          <p:spPr bwMode="auto">
            <a:xfrm>
              <a:off x="5284944" y="1955897"/>
              <a:ext cx="356535" cy="357917"/>
            </a:xfrm>
            <a:custGeom>
              <a:avLst/>
              <a:gdLst>
                <a:gd name="T0" fmla="*/ 88 w 128"/>
                <a:gd name="T1" fmla="*/ 0 h 128"/>
                <a:gd name="T2" fmla="*/ 48 w 128"/>
                <a:gd name="T3" fmla="*/ 40 h 128"/>
                <a:gd name="T4" fmla="*/ 51 w 128"/>
                <a:gd name="T5" fmla="*/ 55 h 128"/>
                <a:gd name="T6" fmla="*/ 2 w 128"/>
                <a:gd name="T7" fmla="*/ 103 h 128"/>
                <a:gd name="T8" fmla="*/ 0 w 128"/>
                <a:gd name="T9" fmla="*/ 108 h 128"/>
                <a:gd name="T10" fmla="*/ 0 w 128"/>
                <a:gd name="T11" fmla="*/ 120 h 128"/>
                <a:gd name="T12" fmla="*/ 8 w 128"/>
                <a:gd name="T13" fmla="*/ 128 h 128"/>
                <a:gd name="T14" fmla="*/ 20 w 128"/>
                <a:gd name="T15" fmla="*/ 128 h 128"/>
                <a:gd name="T16" fmla="*/ 25 w 128"/>
                <a:gd name="T17" fmla="*/ 126 h 128"/>
                <a:gd name="T18" fmla="*/ 31 w 128"/>
                <a:gd name="T19" fmla="*/ 120 h 128"/>
                <a:gd name="T20" fmla="*/ 40 w 128"/>
                <a:gd name="T21" fmla="*/ 120 h 128"/>
                <a:gd name="T22" fmla="*/ 48 w 128"/>
                <a:gd name="T23" fmla="*/ 112 h 128"/>
                <a:gd name="T24" fmla="*/ 48 w 128"/>
                <a:gd name="T25" fmla="*/ 104 h 128"/>
                <a:gd name="T26" fmla="*/ 56 w 128"/>
                <a:gd name="T27" fmla="*/ 104 h 128"/>
                <a:gd name="T28" fmla="*/ 64 w 128"/>
                <a:gd name="T29" fmla="*/ 96 h 128"/>
                <a:gd name="T30" fmla="*/ 64 w 128"/>
                <a:gd name="T31" fmla="*/ 87 h 128"/>
                <a:gd name="T32" fmla="*/ 73 w 128"/>
                <a:gd name="T33" fmla="*/ 77 h 128"/>
                <a:gd name="T34" fmla="*/ 88 w 128"/>
                <a:gd name="T35" fmla="*/ 80 h 128"/>
                <a:gd name="T36" fmla="*/ 128 w 128"/>
                <a:gd name="T37" fmla="*/ 40 h 128"/>
                <a:gd name="T38" fmla="*/ 88 w 128"/>
                <a:gd name="T39" fmla="*/ 0 h 128"/>
                <a:gd name="T40" fmla="*/ 88 w 128"/>
                <a:gd name="T41" fmla="*/ 72 h 128"/>
                <a:gd name="T42" fmla="*/ 72 w 128"/>
                <a:gd name="T43" fmla="*/ 67 h 128"/>
                <a:gd name="T44" fmla="*/ 70 w 128"/>
                <a:gd name="T45" fmla="*/ 69 h 128"/>
                <a:gd name="T46" fmla="*/ 66 w 128"/>
                <a:gd name="T47" fmla="*/ 73 h 128"/>
                <a:gd name="T48" fmla="*/ 58 w 128"/>
                <a:gd name="T49" fmla="*/ 81 h 128"/>
                <a:gd name="T50" fmla="*/ 56 w 128"/>
                <a:gd name="T51" fmla="*/ 87 h 128"/>
                <a:gd name="T52" fmla="*/ 56 w 128"/>
                <a:gd name="T53" fmla="*/ 96 h 128"/>
                <a:gd name="T54" fmla="*/ 48 w 128"/>
                <a:gd name="T55" fmla="*/ 96 h 128"/>
                <a:gd name="T56" fmla="*/ 40 w 128"/>
                <a:gd name="T57" fmla="*/ 104 h 128"/>
                <a:gd name="T58" fmla="*/ 40 w 128"/>
                <a:gd name="T59" fmla="*/ 112 h 128"/>
                <a:gd name="T60" fmla="*/ 31 w 128"/>
                <a:gd name="T61" fmla="*/ 112 h 128"/>
                <a:gd name="T62" fmla="*/ 25 w 128"/>
                <a:gd name="T63" fmla="*/ 114 h 128"/>
                <a:gd name="T64" fmla="*/ 19 w 128"/>
                <a:gd name="T65" fmla="*/ 120 h 128"/>
                <a:gd name="T66" fmla="*/ 8 w 128"/>
                <a:gd name="T67" fmla="*/ 120 h 128"/>
                <a:gd name="T68" fmla="*/ 8 w 128"/>
                <a:gd name="T69" fmla="*/ 109 h 128"/>
                <a:gd name="T70" fmla="*/ 55 w 128"/>
                <a:gd name="T71" fmla="*/ 62 h 128"/>
                <a:gd name="T72" fmla="*/ 55 w 128"/>
                <a:gd name="T73" fmla="*/ 62 h 128"/>
                <a:gd name="T74" fmla="*/ 61 w 128"/>
                <a:gd name="T75" fmla="*/ 56 h 128"/>
                <a:gd name="T76" fmla="*/ 56 w 128"/>
                <a:gd name="T77" fmla="*/ 40 h 128"/>
                <a:gd name="T78" fmla="*/ 88 w 128"/>
                <a:gd name="T79" fmla="*/ 8 h 128"/>
                <a:gd name="T80" fmla="*/ 120 w 128"/>
                <a:gd name="T81" fmla="*/ 40 h 128"/>
                <a:gd name="T82" fmla="*/ 88 w 128"/>
                <a:gd name="T83"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28">
                  <a:moveTo>
                    <a:pt x="88" y="0"/>
                  </a:moveTo>
                  <a:cubicBezTo>
                    <a:pt x="66" y="0"/>
                    <a:pt x="48" y="18"/>
                    <a:pt x="48" y="40"/>
                  </a:cubicBezTo>
                  <a:cubicBezTo>
                    <a:pt x="48" y="45"/>
                    <a:pt x="49" y="50"/>
                    <a:pt x="51" y="55"/>
                  </a:cubicBezTo>
                  <a:cubicBezTo>
                    <a:pt x="2" y="103"/>
                    <a:pt x="2" y="103"/>
                    <a:pt x="2" y="103"/>
                  </a:cubicBezTo>
                  <a:cubicBezTo>
                    <a:pt x="1" y="105"/>
                    <a:pt x="0" y="106"/>
                    <a:pt x="0" y="108"/>
                  </a:cubicBezTo>
                  <a:cubicBezTo>
                    <a:pt x="0" y="120"/>
                    <a:pt x="0" y="120"/>
                    <a:pt x="0" y="120"/>
                  </a:cubicBezTo>
                  <a:cubicBezTo>
                    <a:pt x="0" y="124"/>
                    <a:pt x="4" y="128"/>
                    <a:pt x="8" y="128"/>
                  </a:cubicBezTo>
                  <a:cubicBezTo>
                    <a:pt x="20" y="128"/>
                    <a:pt x="20" y="128"/>
                    <a:pt x="20" y="128"/>
                  </a:cubicBezTo>
                  <a:cubicBezTo>
                    <a:pt x="22" y="128"/>
                    <a:pt x="23" y="127"/>
                    <a:pt x="25" y="126"/>
                  </a:cubicBezTo>
                  <a:cubicBezTo>
                    <a:pt x="31" y="120"/>
                    <a:pt x="31" y="120"/>
                    <a:pt x="31" y="120"/>
                  </a:cubicBezTo>
                  <a:cubicBezTo>
                    <a:pt x="40" y="120"/>
                    <a:pt x="40" y="120"/>
                    <a:pt x="40" y="120"/>
                  </a:cubicBezTo>
                  <a:cubicBezTo>
                    <a:pt x="44" y="120"/>
                    <a:pt x="48" y="116"/>
                    <a:pt x="48" y="112"/>
                  </a:cubicBezTo>
                  <a:cubicBezTo>
                    <a:pt x="48" y="104"/>
                    <a:pt x="48" y="104"/>
                    <a:pt x="48" y="104"/>
                  </a:cubicBezTo>
                  <a:cubicBezTo>
                    <a:pt x="56" y="104"/>
                    <a:pt x="56" y="104"/>
                    <a:pt x="56" y="104"/>
                  </a:cubicBezTo>
                  <a:cubicBezTo>
                    <a:pt x="60" y="104"/>
                    <a:pt x="64" y="100"/>
                    <a:pt x="64" y="96"/>
                  </a:cubicBezTo>
                  <a:cubicBezTo>
                    <a:pt x="64" y="87"/>
                    <a:pt x="64" y="87"/>
                    <a:pt x="64" y="87"/>
                  </a:cubicBezTo>
                  <a:cubicBezTo>
                    <a:pt x="73" y="77"/>
                    <a:pt x="73" y="77"/>
                    <a:pt x="73" y="77"/>
                  </a:cubicBezTo>
                  <a:cubicBezTo>
                    <a:pt x="78" y="79"/>
                    <a:pt x="83" y="80"/>
                    <a:pt x="88" y="80"/>
                  </a:cubicBezTo>
                  <a:cubicBezTo>
                    <a:pt x="110" y="80"/>
                    <a:pt x="128" y="62"/>
                    <a:pt x="128" y="40"/>
                  </a:cubicBezTo>
                  <a:cubicBezTo>
                    <a:pt x="128" y="18"/>
                    <a:pt x="110" y="0"/>
                    <a:pt x="88" y="0"/>
                  </a:cubicBezTo>
                  <a:close/>
                  <a:moveTo>
                    <a:pt x="88" y="72"/>
                  </a:moveTo>
                  <a:cubicBezTo>
                    <a:pt x="82" y="72"/>
                    <a:pt x="77" y="70"/>
                    <a:pt x="72" y="67"/>
                  </a:cubicBezTo>
                  <a:cubicBezTo>
                    <a:pt x="70" y="69"/>
                    <a:pt x="70" y="69"/>
                    <a:pt x="70" y="69"/>
                  </a:cubicBezTo>
                  <a:cubicBezTo>
                    <a:pt x="66" y="73"/>
                    <a:pt x="66" y="73"/>
                    <a:pt x="66" y="73"/>
                  </a:cubicBezTo>
                  <a:cubicBezTo>
                    <a:pt x="58" y="81"/>
                    <a:pt x="58" y="81"/>
                    <a:pt x="58" y="81"/>
                  </a:cubicBezTo>
                  <a:cubicBezTo>
                    <a:pt x="57" y="82"/>
                    <a:pt x="56" y="85"/>
                    <a:pt x="56" y="87"/>
                  </a:cubicBezTo>
                  <a:cubicBezTo>
                    <a:pt x="56" y="96"/>
                    <a:pt x="56" y="96"/>
                    <a:pt x="56" y="96"/>
                  </a:cubicBezTo>
                  <a:cubicBezTo>
                    <a:pt x="48" y="96"/>
                    <a:pt x="48" y="96"/>
                    <a:pt x="48" y="96"/>
                  </a:cubicBezTo>
                  <a:cubicBezTo>
                    <a:pt x="44" y="96"/>
                    <a:pt x="40" y="100"/>
                    <a:pt x="40" y="104"/>
                  </a:cubicBezTo>
                  <a:cubicBezTo>
                    <a:pt x="40" y="112"/>
                    <a:pt x="40" y="112"/>
                    <a:pt x="40" y="112"/>
                  </a:cubicBezTo>
                  <a:cubicBezTo>
                    <a:pt x="31" y="112"/>
                    <a:pt x="31" y="112"/>
                    <a:pt x="31" y="112"/>
                  </a:cubicBezTo>
                  <a:cubicBezTo>
                    <a:pt x="29" y="112"/>
                    <a:pt x="26" y="113"/>
                    <a:pt x="25" y="114"/>
                  </a:cubicBezTo>
                  <a:cubicBezTo>
                    <a:pt x="19" y="120"/>
                    <a:pt x="19" y="120"/>
                    <a:pt x="19" y="120"/>
                  </a:cubicBezTo>
                  <a:cubicBezTo>
                    <a:pt x="8" y="120"/>
                    <a:pt x="8" y="120"/>
                    <a:pt x="8" y="120"/>
                  </a:cubicBezTo>
                  <a:cubicBezTo>
                    <a:pt x="8" y="109"/>
                    <a:pt x="8" y="109"/>
                    <a:pt x="8" y="109"/>
                  </a:cubicBezTo>
                  <a:cubicBezTo>
                    <a:pt x="55" y="62"/>
                    <a:pt x="55" y="62"/>
                    <a:pt x="55" y="62"/>
                  </a:cubicBezTo>
                  <a:cubicBezTo>
                    <a:pt x="55" y="62"/>
                    <a:pt x="55" y="62"/>
                    <a:pt x="55" y="62"/>
                  </a:cubicBezTo>
                  <a:cubicBezTo>
                    <a:pt x="61" y="56"/>
                    <a:pt x="61" y="56"/>
                    <a:pt x="61" y="56"/>
                  </a:cubicBezTo>
                  <a:cubicBezTo>
                    <a:pt x="58" y="51"/>
                    <a:pt x="56" y="46"/>
                    <a:pt x="56" y="40"/>
                  </a:cubicBezTo>
                  <a:cubicBezTo>
                    <a:pt x="56" y="22"/>
                    <a:pt x="70" y="8"/>
                    <a:pt x="88" y="8"/>
                  </a:cubicBezTo>
                  <a:cubicBezTo>
                    <a:pt x="106" y="8"/>
                    <a:pt x="120" y="22"/>
                    <a:pt x="120" y="40"/>
                  </a:cubicBezTo>
                  <a:cubicBezTo>
                    <a:pt x="120" y="58"/>
                    <a:pt x="106" y="72"/>
                    <a:pt x="88"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1" name="Freeform 130"/>
            <p:cNvSpPr>
              <a:spLocks noEditPoints="1"/>
            </p:cNvSpPr>
            <p:nvPr/>
          </p:nvSpPr>
          <p:spPr bwMode="auto">
            <a:xfrm>
              <a:off x="5507433" y="2001501"/>
              <a:ext cx="89825" cy="88443"/>
            </a:xfrm>
            <a:custGeom>
              <a:avLst/>
              <a:gdLst>
                <a:gd name="T0" fmla="*/ 31 w 32"/>
                <a:gd name="T1" fmla="*/ 17 h 32"/>
                <a:gd name="T2" fmla="*/ 15 w 32"/>
                <a:gd name="T3" fmla="*/ 1 h 32"/>
                <a:gd name="T4" fmla="*/ 12 w 32"/>
                <a:gd name="T5" fmla="*/ 0 h 32"/>
                <a:gd name="T6" fmla="*/ 0 w 32"/>
                <a:gd name="T7" fmla="*/ 12 h 32"/>
                <a:gd name="T8" fmla="*/ 0 w 32"/>
                <a:gd name="T9" fmla="*/ 13 h 32"/>
                <a:gd name="T10" fmla="*/ 1 w 32"/>
                <a:gd name="T11" fmla="*/ 15 h 32"/>
                <a:gd name="T12" fmla="*/ 17 w 32"/>
                <a:gd name="T13" fmla="*/ 31 h 32"/>
                <a:gd name="T14" fmla="*/ 20 w 32"/>
                <a:gd name="T15" fmla="*/ 32 h 32"/>
                <a:gd name="T16" fmla="*/ 32 w 32"/>
                <a:gd name="T17" fmla="*/ 20 h 32"/>
                <a:gd name="T18" fmla="*/ 32 w 32"/>
                <a:gd name="T19" fmla="*/ 19 h 32"/>
                <a:gd name="T20" fmla="*/ 31 w 32"/>
                <a:gd name="T21" fmla="*/ 17 h 32"/>
                <a:gd name="T22" fmla="*/ 19 w 32"/>
                <a:gd name="T23" fmla="*/ 28 h 32"/>
                <a:gd name="T24" fmla="*/ 4 w 32"/>
                <a:gd name="T25" fmla="*/ 13 h 32"/>
                <a:gd name="T26" fmla="*/ 13 w 32"/>
                <a:gd name="T27" fmla="*/ 4 h 32"/>
                <a:gd name="T28" fmla="*/ 28 w 32"/>
                <a:gd name="T29" fmla="*/ 19 h 32"/>
                <a:gd name="T30" fmla="*/ 19 w 32"/>
                <a:gd name="T31"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32">
                  <a:moveTo>
                    <a:pt x="31" y="17"/>
                  </a:moveTo>
                  <a:cubicBezTo>
                    <a:pt x="27" y="11"/>
                    <a:pt x="21" y="5"/>
                    <a:pt x="15" y="1"/>
                  </a:cubicBezTo>
                  <a:cubicBezTo>
                    <a:pt x="14" y="0"/>
                    <a:pt x="13" y="0"/>
                    <a:pt x="12" y="0"/>
                  </a:cubicBezTo>
                  <a:cubicBezTo>
                    <a:pt x="6" y="2"/>
                    <a:pt x="2" y="6"/>
                    <a:pt x="0" y="12"/>
                  </a:cubicBezTo>
                  <a:cubicBezTo>
                    <a:pt x="0" y="12"/>
                    <a:pt x="0" y="12"/>
                    <a:pt x="0" y="13"/>
                  </a:cubicBezTo>
                  <a:cubicBezTo>
                    <a:pt x="0" y="14"/>
                    <a:pt x="0" y="14"/>
                    <a:pt x="1" y="15"/>
                  </a:cubicBezTo>
                  <a:cubicBezTo>
                    <a:pt x="5" y="21"/>
                    <a:pt x="11" y="27"/>
                    <a:pt x="17" y="31"/>
                  </a:cubicBezTo>
                  <a:cubicBezTo>
                    <a:pt x="18" y="32"/>
                    <a:pt x="19" y="32"/>
                    <a:pt x="20" y="32"/>
                  </a:cubicBezTo>
                  <a:cubicBezTo>
                    <a:pt x="26" y="30"/>
                    <a:pt x="30" y="26"/>
                    <a:pt x="32" y="20"/>
                  </a:cubicBezTo>
                  <a:cubicBezTo>
                    <a:pt x="32" y="20"/>
                    <a:pt x="32" y="20"/>
                    <a:pt x="32" y="19"/>
                  </a:cubicBezTo>
                  <a:cubicBezTo>
                    <a:pt x="32" y="18"/>
                    <a:pt x="32" y="18"/>
                    <a:pt x="31" y="17"/>
                  </a:cubicBezTo>
                  <a:close/>
                  <a:moveTo>
                    <a:pt x="19" y="28"/>
                  </a:moveTo>
                  <a:cubicBezTo>
                    <a:pt x="13" y="24"/>
                    <a:pt x="8" y="19"/>
                    <a:pt x="4" y="13"/>
                  </a:cubicBezTo>
                  <a:cubicBezTo>
                    <a:pt x="6" y="8"/>
                    <a:pt x="8" y="6"/>
                    <a:pt x="13" y="4"/>
                  </a:cubicBezTo>
                  <a:cubicBezTo>
                    <a:pt x="19" y="8"/>
                    <a:pt x="24" y="13"/>
                    <a:pt x="28" y="19"/>
                  </a:cubicBezTo>
                  <a:cubicBezTo>
                    <a:pt x="26" y="24"/>
                    <a:pt x="24" y="26"/>
                    <a:pt x="19"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grpSp>
        <p:nvGrpSpPr>
          <p:cNvPr id="32" name="Group 31"/>
          <p:cNvGrpSpPr>
            <a:grpSpLocks noChangeAspect="1"/>
          </p:cNvGrpSpPr>
          <p:nvPr/>
        </p:nvGrpSpPr>
        <p:grpSpPr>
          <a:xfrm>
            <a:off x="8242339" y="2109366"/>
            <a:ext cx="684437" cy="784377"/>
            <a:chOff x="3878150" y="1955897"/>
            <a:chExt cx="312314" cy="357917"/>
          </a:xfrm>
          <a:solidFill>
            <a:schemeClr val="bg1"/>
          </a:solidFill>
        </p:grpSpPr>
        <p:sp>
          <p:nvSpPr>
            <p:cNvPr id="33" name="Freeform 132"/>
            <p:cNvSpPr>
              <a:spLocks noEditPoints="1"/>
            </p:cNvSpPr>
            <p:nvPr/>
          </p:nvSpPr>
          <p:spPr bwMode="auto">
            <a:xfrm>
              <a:off x="3878150" y="1955897"/>
              <a:ext cx="312314" cy="357917"/>
            </a:xfrm>
            <a:custGeom>
              <a:avLst/>
              <a:gdLst>
                <a:gd name="T0" fmla="*/ 112 w 112"/>
                <a:gd name="T1" fmla="*/ 27 h 128"/>
                <a:gd name="T2" fmla="*/ 100 w 112"/>
                <a:gd name="T3" fmla="*/ 16 h 128"/>
                <a:gd name="T4" fmla="*/ 88 w 112"/>
                <a:gd name="T5" fmla="*/ 16 h 128"/>
                <a:gd name="T6" fmla="*/ 88 w 112"/>
                <a:gd name="T7" fmla="*/ 12 h 128"/>
                <a:gd name="T8" fmla="*/ 88 w 112"/>
                <a:gd name="T9" fmla="*/ 12 h 128"/>
                <a:gd name="T10" fmla="*/ 76 w 112"/>
                <a:gd name="T11" fmla="*/ 0 h 128"/>
                <a:gd name="T12" fmla="*/ 36 w 112"/>
                <a:gd name="T13" fmla="*/ 0 h 128"/>
                <a:gd name="T14" fmla="*/ 24 w 112"/>
                <a:gd name="T15" fmla="*/ 12 h 128"/>
                <a:gd name="T16" fmla="*/ 24 w 112"/>
                <a:gd name="T17" fmla="*/ 12 h 128"/>
                <a:gd name="T18" fmla="*/ 24 w 112"/>
                <a:gd name="T19" fmla="*/ 16 h 128"/>
                <a:gd name="T20" fmla="*/ 12 w 112"/>
                <a:gd name="T21" fmla="*/ 16 h 128"/>
                <a:gd name="T22" fmla="*/ 0 w 112"/>
                <a:gd name="T23" fmla="*/ 27 h 128"/>
                <a:gd name="T24" fmla="*/ 0 w 112"/>
                <a:gd name="T25" fmla="*/ 27 h 128"/>
                <a:gd name="T26" fmla="*/ 0 w 112"/>
                <a:gd name="T27" fmla="*/ 32 h 128"/>
                <a:gd name="T28" fmla="*/ 0 w 112"/>
                <a:gd name="T29" fmla="*/ 36 h 128"/>
                <a:gd name="T30" fmla="*/ 8 w 112"/>
                <a:gd name="T31" fmla="*/ 44 h 128"/>
                <a:gd name="T32" fmla="*/ 8 w 112"/>
                <a:gd name="T33" fmla="*/ 44 h 128"/>
                <a:gd name="T34" fmla="*/ 8 w 112"/>
                <a:gd name="T35" fmla="*/ 112 h 128"/>
                <a:gd name="T36" fmla="*/ 24 w 112"/>
                <a:gd name="T37" fmla="*/ 128 h 128"/>
                <a:gd name="T38" fmla="*/ 88 w 112"/>
                <a:gd name="T39" fmla="*/ 128 h 128"/>
                <a:gd name="T40" fmla="*/ 104 w 112"/>
                <a:gd name="T41" fmla="*/ 112 h 128"/>
                <a:gd name="T42" fmla="*/ 104 w 112"/>
                <a:gd name="T43" fmla="*/ 44 h 128"/>
                <a:gd name="T44" fmla="*/ 104 w 112"/>
                <a:gd name="T45" fmla="*/ 44 h 128"/>
                <a:gd name="T46" fmla="*/ 112 w 112"/>
                <a:gd name="T47" fmla="*/ 36 h 128"/>
                <a:gd name="T48" fmla="*/ 112 w 112"/>
                <a:gd name="T49" fmla="*/ 32 h 128"/>
                <a:gd name="T50" fmla="*/ 112 w 112"/>
                <a:gd name="T51" fmla="*/ 27 h 128"/>
                <a:gd name="T52" fmla="*/ 32 w 112"/>
                <a:gd name="T53" fmla="*/ 12 h 128"/>
                <a:gd name="T54" fmla="*/ 36 w 112"/>
                <a:gd name="T55" fmla="*/ 8 h 128"/>
                <a:gd name="T56" fmla="*/ 76 w 112"/>
                <a:gd name="T57" fmla="*/ 8 h 128"/>
                <a:gd name="T58" fmla="*/ 80 w 112"/>
                <a:gd name="T59" fmla="*/ 12 h 128"/>
                <a:gd name="T60" fmla="*/ 80 w 112"/>
                <a:gd name="T61" fmla="*/ 16 h 128"/>
                <a:gd name="T62" fmla="*/ 32 w 112"/>
                <a:gd name="T63" fmla="*/ 16 h 128"/>
                <a:gd name="T64" fmla="*/ 32 w 112"/>
                <a:gd name="T65" fmla="*/ 12 h 128"/>
                <a:gd name="T66" fmla="*/ 96 w 112"/>
                <a:gd name="T67" fmla="*/ 112 h 128"/>
                <a:gd name="T68" fmla="*/ 88 w 112"/>
                <a:gd name="T69" fmla="*/ 120 h 128"/>
                <a:gd name="T70" fmla="*/ 24 w 112"/>
                <a:gd name="T71" fmla="*/ 120 h 128"/>
                <a:gd name="T72" fmla="*/ 16 w 112"/>
                <a:gd name="T73" fmla="*/ 112 h 128"/>
                <a:gd name="T74" fmla="*/ 16 w 112"/>
                <a:gd name="T75" fmla="*/ 44 h 128"/>
                <a:gd name="T76" fmla="*/ 96 w 112"/>
                <a:gd name="T77" fmla="*/ 44 h 128"/>
                <a:gd name="T78" fmla="*/ 96 w 112"/>
                <a:gd name="T79" fmla="*/ 112 h 128"/>
                <a:gd name="T80" fmla="*/ 104 w 112"/>
                <a:gd name="T81" fmla="*/ 32 h 128"/>
                <a:gd name="T82" fmla="*/ 104 w 112"/>
                <a:gd name="T83" fmla="*/ 36 h 128"/>
                <a:gd name="T84" fmla="*/ 8 w 112"/>
                <a:gd name="T85" fmla="*/ 36 h 128"/>
                <a:gd name="T86" fmla="*/ 8 w 112"/>
                <a:gd name="T87" fmla="*/ 32 h 128"/>
                <a:gd name="T88" fmla="*/ 8 w 112"/>
                <a:gd name="T89" fmla="*/ 28 h 128"/>
                <a:gd name="T90" fmla="*/ 12 w 112"/>
                <a:gd name="T91" fmla="*/ 24 h 128"/>
                <a:gd name="T92" fmla="*/ 100 w 112"/>
                <a:gd name="T93" fmla="*/ 24 h 128"/>
                <a:gd name="T94" fmla="*/ 104 w 112"/>
                <a:gd name="T95" fmla="*/ 28 h 128"/>
                <a:gd name="T96" fmla="*/ 104 w 112"/>
                <a:gd name="T97" fmla="*/ 3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2" h="128">
                  <a:moveTo>
                    <a:pt x="112" y="27"/>
                  </a:moveTo>
                  <a:cubicBezTo>
                    <a:pt x="112" y="21"/>
                    <a:pt x="106" y="16"/>
                    <a:pt x="100" y="16"/>
                  </a:cubicBezTo>
                  <a:cubicBezTo>
                    <a:pt x="88" y="16"/>
                    <a:pt x="88" y="16"/>
                    <a:pt x="88" y="16"/>
                  </a:cubicBezTo>
                  <a:cubicBezTo>
                    <a:pt x="88" y="12"/>
                    <a:pt x="88" y="12"/>
                    <a:pt x="88" y="12"/>
                  </a:cubicBezTo>
                  <a:cubicBezTo>
                    <a:pt x="88" y="12"/>
                    <a:pt x="88" y="12"/>
                    <a:pt x="88" y="12"/>
                  </a:cubicBezTo>
                  <a:cubicBezTo>
                    <a:pt x="88" y="5"/>
                    <a:pt x="83" y="0"/>
                    <a:pt x="76" y="0"/>
                  </a:cubicBezTo>
                  <a:cubicBezTo>
                    <a:pt x="36" y="0"/>
                    <a:pt x="36" y="0"/>
                    <a:pt x="36" y="0"/>
                  </a:cubicBezTo>
                  <a:cubicBezTo>
                    <a:pt x="29" y="0"/>
                    <a:pt x="24" y="5"/>
                    <a:pt x="24" y="12"/>
                  </a:cubicBezTo>
                  <a:cubicBezTo>
                    <a:pt x="24" y="12"/>
                    <a:pt x="24" y="12"/>
                    <a:pt x="24" y="12"/>
                  </a:cubicBezTo>
                  <a:cubicBezTo>
                    <a:pt x="24" y="16"/>
                    <a:pt x="24" y="16"/>
                    <a:pt x="24" y="16"/>
                  </a:cubicBezTo>
                  <a:cubicBezTo>
                    <a:pt x="12" y="16"/>
                    <a:pt x="12" y="16"/>
                    <a:pt x="12" y="16"/>
                  </a:cubicBezTo>
                  <a:cubicBezTo>
                    <a:pt x="6" y="16"/>
                    <a:pt x="0" y="21"/>
                    <a:pt x="0" y="27"/>
                  </a:cubicBezTo>
                  <a:cubicBezTo>
                    <a:pt x="0" y="27"/>
                    <a:pt x="0" y="27"/>
                    <a:pt x="0" y="27"/>
                  </a:cubicBezTo>
                  <a:cubicBezTo>
                    <a:pt x="0" y="32"/>
                    <a:pt x="0" y="32"/>
                    <a:pt x="0" y="32"/>
                  </a:cubicBezTo>
                  <a:cubicBezTo>
                    <a:pt x="0" y="36"/>
                    <a:pt x="0" y="36"/>
                    <a:pt x="0" y="36"/>
                  </a:cubicBezTo>
                  <a:cubicBezTo>
                    <a:pt x="0" y="40"/>
                    <a:pt x="4" y="44"/>
                    <a:pt x="8" y="44"/>
                  </a:cubicBezTo>
                  <a:cubicBezTo>
                    <a:pt x="8" y="44"/>
                    <a:pt x="8" y="44"/>
                    <a:pt x="8" y="44"/>
                  </a:cubicBezTo>
                  <a:cubicBezTo>
                    <a:pt x="8" y="112"/>
                    <a:pt x="8" y="112"/>
                    <a:pt x="8" y="112"/>
                  </a:cubicBezTo>
                  <a:cubicBezTo>
                    <a:pt x="8" y="121"/>
                    <a:pt x="15" y="128"/>
                    <a:pt x="24" y="128"/>
                  </a:cubicBezTo>
                  <a:cubicBezTo>
                    <a:pt x="88" y="128"/>
                    <a:pt x="88" y="128"/>
                    <a:pt x="88" y="128"/>
                  </a:cubicBezTo>
                  <a:cubicBezTo>
                    <a:pt x="97" y="128"/>
                    <a:pt x="104" y="121"/>
                    <a:pt x="104" y="112"/>
                  </a:cubicBezTo>
                  <a:cubicBezTo>
                    <a:pt x="104" y="44"/>
                    <a:pt x="104" y="44"/>
                    <a:pt x="104" y="44"/>
                  </a:cubicBezTo>
                  <a:cubicBezTo>
                    <a:pt x="104" y="44"/>
                    <a:pt x="104" y="44"/>
                    <a:pt x="104" y="44"/>
                  </a:cubicBezTo>
                  <a:cubicBezTo>
                    <a:pt x="108" y="44"/>
                    <a:pt x="112" y="40"/>
                    <a:pt x="112" y="36"/>
                  </a:cubicBezTo>
                  <a:cubicBezTo>
                    <a:pt x="112" y="32"/>
                    <a:pt x="112" y="32"/>
                    <a:pt x="112" y="32"/>
                  </a:cubicBezTo>
                  <a:cubicBezTo>
                    <a:pt x="112" y="27"/>
                    <a:pt x="112" y="27"/>
                    <a:pt x="112" y="27"/>
                  </a:cubicBezTo>
                  <a:close/>
                  <a:moveTo>
                    <a:pt x="32" y="12"/>
                  </a:moveTo>
                  <a:cubicBezTo>
                    <a:pt x="32" y="10"/>
                    <a:pt x="34" y="8"/>
                    <a:pt x="36" y="8"/>
                  </a:cubicBezTo>
                  <a:cubicBezTo>
                    <a:pt x="76" y="8"/>
                    <a:pt x="76" y="8"/>
                    <a:pt x="76" y="8"/>
                  </a:cubicBezTo>
                  <a:cubicBezTo>
                    <a:pt x="78" y="8"/>
                    <a:pt x="80" y="10"/>
                    <a:pt x="80" y="12"/>
                  </a:cubicBezTo>
                  <a:cubicBezTo>
                    <a:pt x="80" y="16"/>
                    <a:pt x="80" y="16"/>
                    <a:pt x="80" y="16"/>
                  </a:cubicBezTo>
                  <a:cubicBezTo>
                    <a:pt x="32" y="16"/>
                    <a:pt x="32" y="16"/>
                    <a:pt x="32" y="16"/>
                  </a:cubicBezTo>
                  <a:lnTo>
                    <a:pt x="32" y="12"/>
                  </a:lnTo>
                  <a:close/>
                  <a:moveTo>
                    <a:pt x="96" y="112"/>
                  </a:moveTo>
                  <a:cubicBezTo>
                    <a:pt x="96" y="116"/>
                    <a:pt x="92" y="120"/>
                    <a:pt x="88" y="120"/>
                  </a:cubicBezTo>
                  <a:cubicBezTo>
                    <a:pt x="24" y="120"/>
                    <a:pt x="24" y="120"/>
                    <a:pt x="24" y="120"/>
                  </a:cubicBezTo>
                  <a:cubicBezTo>
                    <a:pt x="20" y="120"/>
                    <a:pt x="16" y="116"/>
                    <a:pt x="16" y="112"/>
                  </a:cubicBezTo>
                  <a:cubicBezTo>
                    <a:pt x="16" y="44"/>
                    <a:pt x="16" y="44"/>
                    <a:pt x="16" y="44"/>
                  </a:cubicBezTo>
                  <a:cubicBezTo>
                    <a:pt x="96" y="44"/>
                    <a:pt x="96" y="44"/>
                    <a:pt x="96" y="44"/>
                  </a:cubicBezTo>
                  <a:lnTo>
                    <a:pt x="96" y="112"/>
                  </a:lnTo>
                  <a:close/>
                  <a:moveTo>
                    <a:pt x="104" y="32"/>
                  </a:moveTo>
                  <a:cubicBezTo>
                    <a:pt x="104" y="36"/>
                    <a:pt x="104" y="36"/>
                    <a:pt x="104" y="36"/>
                  </a:cubicBezTo>
                  <a:cubicBezTo>
                    <a:pt x="8" y="36"/>
                    <a:pt x="8" y="36"/>
                    <a:pt x="8" y="36"/>
                  </a:cubicBezTo>
                  <a:cubicBezTo>
                    <a:pt x="8" y="32"/>
                    <a:pt x="8" y="32"/>
                    <a:pt x="8" y="32"/>
                  </a:cubicBezTo>
                  <a:cubicBezTo>
                    <a:pt x="8" y="28"/>
                    <a:pt x="8" y="28"/>
                    <a:pt x="8" y="28"/>
                  </a:cubicBezTo>
                  <a:cubicBezTo>
                    <a:pt x="8" y="26"/>
                    <a:pt x="10" y="24"/>
                    <a:pt x="12" y="24"/>
                  </a:cubicBezTo>
                  <a:cubicBezTo>
                    <a:pt x="100" y="24"/>
                    <a:pt x="100" y="24"/>
                    <a:pt x="100" y="24"/>
                  </a:cubicBezTo>
                  <a:cubicBezTo>
                    <a:pt x="102" y="24"/>
                    <a:pt x="104" y="26"/>
                    <a:pt x="104" y="28"/>
                  </a:cubicBezTo>
                  <a:lnTo>
                    <a:pt x="104"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4" name="Freeform 133"/>
            <p:cNvSpPr>
              <a:spLocks noEditPoints="1"/>
            </p:cNvSpPr>
            <p:nvPr/>
          </p:nvSpPr>
          <p:spPr bwMode="auto">
            <a:xfrm>
              <a:off x="3945864" y="2100999"/>
              <a:ext cx="44221" cy="167212"/>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5" name="Freeform 134"/>
            <p:cNvSpPr>
              <a:spLocks noEditPoints="1"/>
            </p:cNvSpPr>
            <p:nvPr/>
          </p:nvSpPr>
          <p:spPr bwMode="auto">
            <a:xfrm>
              <a:off x="4012196" y="2100999"/>
              <a:ext cx="44221" cy="167212"/>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6" name="Freeform 135"/>
            <p:cNvSpPr>
              <a:spLocks noEditPoints="1"/>
            </p:cNvSpPr>
            <p:nvPr/>
          </p:nvSpPr>
          <p:spPr bwMode="auto">
            <a:xfrm>
              <a:off x="4079910" y="2100999"/>
              <a:ext cx="44221" cy="167212"/>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sp>
        <p:nvSpPr>
          <p:cNvPr id="37" name="Content Placeholder 2"/>
          <p:cNvSpPr txBox="1">
            <a:spLocks/>
          </p:cNvSpPr>
          <p:nvPr/>
        </p:nvSpPr>
        <p:spPr>
          <a:xfrm>
            <a:off x="1030955" y="3922960"/>
            <a:ext cx="1748488" cy="167151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sz="2000" b="1">
                <a:solidFill>
                  <a:schemeClr val="bg1">
                    <a:lumMod val="75000"/>
                  </a:schemeClr>
                </a:solidFill>
                <a:cs typeface="+mn-ea"/>
                <a:sym typeface="+mn-lt"/>
              </a:rPr>
              <a:t>Commitment</a:t>
            </a:r>
            <a:br>
              <a:rPr lang="en-US" sz="2000" b="1">
                <a:solidFill>
                  <a:schemeClr val="bg1">
                    <a:lumMod val="75000"/>
                  </a:schemeClr>
                </a:solidFill>
                <a:cs typeface="+mn-ea"/>
                <a:sym typeface="+mn-lt"/>
              </a:rPr>
            </a:br>
            <a:r>
              <a:rPr lang="en-US">
                <a:solidFill>
                  <a:schemeClr val="bg1">
                    <a:lumMod val="75000"/>
                  </a:schemeClr>
                </a:solidFill>
                <a:cs typeface="+mn-ea"/>
                <a:sym typeface="+mn-lt"/>
              </a:rPr>
              <a:t>Lorem </a:t>
            </a:r>
            <a:r>
              <a:rPr lang="en-US" dirty="0">
                <a:solidFill>
                  <a:schemeClr val="bg1">
                    <a:lumMod val="75000"/>
                  </a:schemeClr>
                </a:solidFill>
                <a:cs typeface="+mn-ea"/>
                <a:sym typeface="+mn-lt"/>
              </a:rPr>
              <a:t>ipsum dolor sit amet, consectetur adipiscing elit. Curabitur elementum posuere pretium. </a:t>
            </a:r>
          </a:p>
        </p:txBody>
      </p:sp>
      <p:sp>
        <p:nvSpPr>
          <p:cNvPr id="38" name="Content Placeholder 2"/>
          <p:cNvSpPr txBox="1">
            <a:spLocks/>
          </p:cNvSpPr>
          <p:nvPr/>
        </p:nvSpPr>
        <p:spPr>
          <a:xfrm>
            <a:off x="3195123" y="3922960"/>
            <a:ext cx="1748488" cy="167151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sz="2000" b="1">
                <a:solidFill>
                  <a:schemeClr val="bg1">
                    <a:lumMod val="75000"/>
                  </a:schemeClr>
                </a:solidFill>
                <a:cs typeface="+mn-ea"/>
                <a:sym typeface="+mn-lt"/>
              </a:rPr>
              <a:t>Design</a:t>
            </a:r>
            <a:br>
              <a:rPr lang="en-US" sz="2000" b="1">
                <a:solidFill>
                  <a:schemeClr val="bg1">
                    <a:lumMod val="75000"/>
                  </a:schemeClr>
                </a:solidFill>
                <a:cs typeface="+mn-ea"/>
                <a:sym typeface="+mn-lt"/>
              </a:rPr>
            </a:br>
            <a:r>
              <a:rPr lang="en-US">
                <a:solidFill>
                  <a:schemeClr val="bg1">
                    <a:lumMod val="75000"/>
                  </a:schemeClr>
                </a:solidFill>
                <a:cs typeface="+mn-ea"/>
                <a:sym typeface="+mn-lt"/>
              </a:rPr>
              <a:t>Lorem </a:t>
            </a:r>
            <a:r>
              <a:rPr lang="en-US" dirty="0">
                <a:solidFill>
                  <a:schemeClr val="bg1">
                    <a:lumMod val="75000"/>
                  </a:schemeClr>
                </a:solidFill>
                <a:cs typeface="+mn-ea"/>
                <a:sym typeface="+mn-lt"/>
              </a:rPr>
              <a:t>ipsum dolor sit amet, consectetur adipiscing elit. Curabitur elementum posuere pretium. </a:t>
            </a:r>
          </a:p>
        </p:txBody>
      </p:sp>
      <p:sp>
        <p:nvSpPr>
          <p:cNvPr id="39" name="Content Placeholder 2"/>
          <p:cNvSpPr txBox="1">
            <a:spLocks/>
          </p:cNvSpPr>
          <p:nvPr/>
        </p:nvSpPr>
        <p:spPr>
          <a:xfrm>
            <a:off x="5411092" y="3922960"/>
            <a:ext cx="1748488" cy="167151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sz="2000" b="1">
                <a:solidFill>
                  <a:schemeClr val="bg1">
                    <a:lumMod val="75000"/>
                  </a:schemeClr>
                </a:solidFill>
                <a:cs typeface="+mn-ea"/>
                <a:sym typeface="+mn-lt"/>
              </a:rPr>
              <a:t>Keys</a:t>
            </a:r>
            <a:br>
              <a:rPr lang="en-US" sz="2000" b="1">
                <a:solidFill>
                  <a:schemeClr val="bg1">
                    <a:lumMod val="75000"/>
                  </a:schemeClr>
                </a:solidFill>
                <a:cs typeface="+mn-ea"/>
                <a:sym typeface="+mn-lt"/>
              </a:rPr>
            </a:br>
            <a:r>
              <a:rPr lang="en-US">
                <a:solidFill>
                  <a:schemeClr val="bg1">
                    <a:lumMod val="75000"/>
                  </a:schemeClr>
                </a:solidFill>
                <a:cs typeface="+mn-ea"/>
                <a:sym typeface="+mn-lt"/>
              </a:rPr>
              <a:t>Lorem </a:t>
            </a:r>
            <a:r>
              <a:rPr lang="en-US" dirty="0">
                <a:solidFill>
                  <a:schemeClr val="bg1">
                    <a:lumMod val="75000"/>
                  </a:schemeClr>
                </a:solidFill>
                <a:cs typeface="+mn-ea"/>
                <a:sym typeface="+mn-lt"/>
              </a:rPr>
              <a:t>ipsum dolor sit amet, consectetur adipiscing elit. Curabitur elementum posuere pretium. </a:t>
            </a:r>
          </a:p>
        </p:txBody>
      </p:sp>
      <p:sp>
        <p:nvSpPr>
          <p:cNvPr id="40" name="Content Placeholder 2"/>
          <p:cNvSpPr txBox="1">
            <a:spLocks/>
          </p:cNvSpPr>
          <p:nvPr/>
        </p:nvSpPr>
        <p:spPr>
          <a:xfrm>
            <a:off x="7598704" y="3922960"/>
            <a:ext cx="1748488" cy="167151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sz="2000" b="1">
                <a:solidFill>
                  <a:schemeClr val="bg1">
                    <a:lumMod val="75000"/>
                  </a:schemeClr>
                </a:solidFill>
                <a:cs typeface="+mn-ea"/>
                <a:sym typeface="+mn-lt"/>
              </a:rPr>
              <a:t>Trash</a:t>
            </a:r>
            <a:br>
              <a:rPr lang="en-US" sz="2000" b="1">
                <a:solidFill>
                  <a:schemeClr val="bg1">
                    <a:lumMod val="75000"/>
                  </a:schemeClr>
                </a:solidFill>
                <a:cs typeface="+mn-ea"/>
                <a:sym typeface="+mn-lt"/>
              </a:rPr>
            </a:br>
            <a:r>
              <a:rPr lang="en-US">
                <a:solidFill>
                  <a:schemeClr val="bg1">
                    <a:lumMod val="75000"/>
                  </a:schemeClr>
                </a:solidFill>
                <a:cs typeface="+mn-ea"/>
                <a:sym typeface="+mn-lt"/>
              </a:rPr>
              <a:t>Lorem </a:t>
            </a:r>
            <a:r>
              <a:rPr lang="en-US" dirty="0">
                <a:solidFill>
                  <a:schemeClr val="bg1">
                    <a:lumMod val="75000"/>
                  </a:schemeClr>
                </a:solidFill>
                <a:cs typeface="+mn-ea"/>
                <a:sym typeface="+mn-lt"/>
              </a:rPr>
              <a:t>ipsum dolor sit amet, consectetur adipiscing elit. Curabitur elementum posuere pretium. </a:t>
            </a:r>
          </a:p>
        </p:txBody>
      </p:sp>
    </p:spTree>
    <p:extLst>
      <p:ext uri="{BB962C8B-B14F-4D97-AF65-F5344CB8AC3E}">
        <p14:creationId xmlns:p14="http://schemas.microsoft.com/office/powerpoint/2010/main" val="42241872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779661" y="1613809"/>
            <a:ext cx="10663040" cy="1664120"/>
            <a:chOff x="584745" y="1681163"/>
            <a:chExt cx="7997280" cy="1248090"/>
          </a:xfrm>
        </p:grpSpPr>
        <p:sp>
          <p:nvSpPr>
            <p:cNvPr id="54" name="Shape 1620"/>
            <p:cNvSpPr/>
            <p:nvPr/>
          </p:nvSpPr>
          <p:spPr>
            <a:xfrm>
              <a:off x="8028557" y="1746992"/>
              <a:ext cx="553468" cy="1116724"/>
            </a:xfrm>
            <a:custGeom>
              <a:avLst/>
              <a:gdLst/>
              <a:ahLst/>
              <a:cxnLst>
                <a:cxn ang="0">
                  <a:pos x="wd2" y="hd2"/>
                </a:cxn>
                <a:cxn ang="5400000">
                  <a:pos x="wd2" y="hd2"/>
                </a:cxn>
                <a:cxn ang="10800000">
                  <a:pos x="wd2" y="hd2"/>
                </a:cxn>
                <a:cxn ang="16200000">
                  <a:pos x="wd2" y="hd2"/>
                </a:cxn>
              </a:cxnLst>
              <a:rect l="0" t="0" r="r" b="b"/>
              <a:pathLst>
                <a:path w="21600" h="21600" extrusionOk="0">
                  <a:moveTo>
                    <a:pt x="81" y="0"/>
                  </a:moveTo>
                  <a:lnTo>
                    <a:pt x="12830" y="0"/>
                  </a:lnTo>
                  <a:cubicBezTo>
                    <a:pt x="15141" y="47"/>
                    <a:pt x="17330" y="527"/>
                    <a:pt x="18958" y="1341"/>
                  </a:cubicBezTo>
                  <a:cubicBezTo>
                    <a:pt x="20564" y="2145"/>
                    <a:pt x="21506" y="3217"/>
                    <a:pt x="21600" y="4347"/>
                  </a:cubicBezTo>
                  <a:lnTo>
                    <a:pt x="21600" y="17218"/>
                  </a:lnTo>
                  <a:cubicBezTo>
                    <a:pt x="21480" y="18380"/>
                    <a:pt x="20480" y="19477"/>
                    <a:pt x="18801" y="20290"/>
                  </a:cubicBezTo>
                  <a:cubicBezTo>
                    <a:pt x="17176" y="21077"/>
                    <a:pt x="15028" y="21543"/>
                    <a:pt x="12759" y="21600"/>
                  </a:cubicBezTo>
                  <a:lnTo>
                    <a:pt x="0" y="21600"/>
                  </a:lnTo>
                  <a:lnTo>
                    <a:pt x="81" y="0"/>
                  </a:lnTo>
                  <a:close/>
                </a:path>
              </a:pathLst>
            </a:custGeom>
            <a:solidFill>
              <a:schemeClr val="accent5"/>
            </a:solidFill>
            <a:ln w="6350">
              <a:noFill/>
              <a:miter lim="400000"/>
            </a:ln>
          </p:spPr>
          <p:txBody>
            <a:bodyPr lIns="0" tIns="0" rIns="0" bIns="0" anchor="ctr"/>
            <a:lstStyle/>
            <a:p>
              <a:pPr lvl="0">
                <a:defRPr sz="2400"/>
              </a:pPr>
              <a:endParaRPr sz="3200">
                <a:cs typeface="+mn-ea"/>
                <a:sym typeface="+mn-lt"/>
              </a:endParaRPr>
            </a:p>
          </p:txBody>
        </p:sp>
        <p:sp>
          <p:nvSpPr>
            <p:cNvPr id="55" name="Shape 1621"/>
            <p:cNvSpPr/>
            <p:nvPr/>
          </p:nvSpPr>
          <p:spPr>
            <a:xfrm>
              <a:off x="7984409" y="1802379"/>
              <a:ext cx="553450" cy="512491"/>
            </a:xfrm>
            <a:custGeom>
              <a:avLst/>
              <a:gdLst/>
              <a:ahLst/>
              <a:cxnLst>
                <a:cxn ang="0">
                  <a:pos x="wd2" y="hd2"/>
                </a:cxn>
                <a:cxn ang="5400000">
                  <a:pos x="wd2" y="hd2"/>
                </a:cxn>
                <a:cxn ang="10800000">
                  <a:pos x="wd2" y="hd2"/>
                </a:cxn>
                <a:cxn ang="16200000">
                  <a:pos x="wd2" y="hd2"/>
                </a:cxn>
              </a:cxnLst>
              <a:rect l="0" t="0" r="r" b="b"/>
              <a:pathLst>
                <a:path w="21355" h="21600" extrusionOk="0">
                  <a:moveTo>
                    <a:pt x="133" y="0"/>
                  </a:moveTo>
                  <a:lnTo>
                    <a:pt x="0" y="13410"/>
                  </a:lnTo>
                  <a:lnTo>
                    <a:pt x="14010" y="13376"/>
                  </a:lnTo>
                  <a:cubicBezTo>
                    <a:pt x="15585" y="13295"/>
                    <a:pt x="17139" y="13778"/>
                    <a:pt x="18416" y="14744"/>
                  </a:cubicBezTo>
                  <a:cubicBezTo>
                    <a:pt x="20494" y="16317"/>
                    <a:pt x="21600" y="18937"/>
                    <a:pt x="21309" y="21600"/>
                  </a:cubicBezTo>
                  <a:lnTo>
                    <a:pt x="21309" y="6677"/>
                  </a:lnTo>
                  <a:cubicBezTo>
                    <a:pt x="21076" y="4659"/>
                    <a:pt x="20069" y="2825"/>
                    <a:pt x="18519" y="1593"/>
                  </a:cubicBezTo>
                  <a:cubicBezTo>
                    <a:pt x="17243" y="580"/>
                    <a:pt x="15678" y="44"/>
                    <a:pt x="14075" y="71"/>
                  </a:cubicBezTo>
                  <a:lnTo>
                    <a:pt x="133" y="0"/>
                  </a:lnTo>
                  <a:close/>
                </a:path>
              </a:pathLst>
            </a:custGeom>
            <a:solidFill>
              <a:schemeClr val="accent5">
                <a:lumMod val="40000"/>
                <a:lumOff val="60000"/>
              </a:schemeClr>
            </a:solidFill>
            <a:ln w="6350">
              <a:noFill/>
              <a:miter lim="400000"/>
            </a:ln>
          </p:spPr>
          <p:txBody>
            <a:bodyPr lIns="0" tIns="0" rIns="0" bIns="0" anchor="ctr"/>
            <a:lstStyle/>
            <a:p>
              <a:pPr lvl="0">
                <a:defRPr sz="2400"/>
              </a:pPr>
              <a:endParaRPr sz="3200">
                <a:cs typeface="+mn-ea"/>
                <a:sym typeface="+mn-lt"/>
              </a:endParaRPr>
            </a:p>
          </p:txBody>
        </p:sp>
        <p:sp>
          <p:nvSpPr>
            <p:cNvPr id="56" name="Shape 1622"/>
            <p:cNvSpPr/>
            <p:nvPr/>
          </p:nvSpPr>
          <p:spPr>
            <a:xfrm rot="16200000">
              <a:off x="4509751" y="-1042934"/>
              <a:ext cx="375628" cy="594998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2591" y="216"/>
                    <a:pt x="6643" y="341"/>
                    <a:pt x="10929" y="339"/>
                  </a:cubicBezTo>
                  <a:cubicBezTo>
                    <a:pt x="15124" y="336"/>
                    <a:pt x="19065" y="211"/>
                    <a:pt x="21600" y="0"/>
                  </a:cubicBezTo>
                  <a:lnTo>
                    <a:pt x="21600" y="21600"/>
                  </a:lnTo>
                  <a:lnTo>
                    <a:pt x="17" y="21600"/>
                  </a:lnTo>
                  <a:lnTo>
                    <a:pt x="0" y="0"/>
                  </a:lnTo>
                  <a:close/>
                </a:path>
              </a:pathLst>
            </a:custGeom>
            <a:solidFill>
              <a:schemeClr val="bg2">
                <a:lumMod val="95000"/>
              </a:schemeClr>
            </a:solidFill>
            <a:ln w="6350">
              <a:noFill/>
              <a:miter lim="400000"/>
            </a:ln>
          </p:spPr>
          <p:txBody>
            <a:bodyPr lIns="0" tIns="0" rIns="0" bIns="0" anchor="ctr"/>
            <a:lstStyle/>
            <a:p>
              <a:pPr lvl="0">
                <a:defRPr sz="2400"/>
              </a:pPr>
              <a:endParaRPr sz="3200">
                <a:cs typeface="+mn-ea"/>
                <a:sym typeface="+mn-lt"/>
              </a:endParaRPr>
            </a:p>
          </p:txBody>
        </p:sp>
        <p:sp>
          <p:nvSpPr>
            <p:cNvPr id="57" name="Shape 1623"/>
            <p:cNvSpPr/>
            <p:nvPr/>
          </p:nvSpPr>
          <p:spPr>
            <a:xfrm rot="16200000">
              <a:off x="676637" y="1651963"/>
              <a:ext cx="1123554" cy="1304111"/>
            </a:xfrm>
            <a:custGeom>
              <a:avLst/>
              <a:gdLst/>
              <a:ahLst/>
              <a:cxnLst>
                <a:cxn ang="0">
                  <a:pos x="wd2" y="hd2"/>
                </a:cxn>
                <a:cxn ang="5400000">
                  <a:pos x="wd2" y="hd2"/>
                </a:cxn>
                <a:cxn ang="10800000">
                  <a:pos x="wd2" y="hd2"/>
                </a:cxn>
                <a:cxn ang="16200000">
                  <a:pos x="wd2" y="hd2"/>
                </a:cxn>
              </a:cxnLst>
              <a:rect l="0" t="0" r="r" b="b"/>
              <a:pathLst>
                <a:path w="21600" h="21600" extrusionOk="0">
                  <a:moveTo>
                    <a:pt x="0" y="18736"/>
                  </a:moveTo>
                  <a:lnTo>
                    <a:pt x="10747" y="0"/>
                  </a:lnTo>
                  <a:lnTo>
                    <a:pt x="21600" y="18781"/>
                  </a:lnTo>
                  <a:lnTo>
                    <a:pt x="21600" y="21600"/>
                  </a:lnTo>
                  <a:lnTo>
                    <a:pt x="18" y="21600"/>
                  </a:lnTo>
                  <a:lnTo>
                    <a:pt x="0" y="18736"/>
                  </a:lnTo>
                  <a:close/>
                </a:path>
              </a:pathLst>
            </a:custGeom>
            <a:solidFill>
              <a:schemeClr val="bg2">
                <a:lumMod val="95000"/>
              </a:schemeClr>
            </a:solidFill>
            <a:ln w="6350">
              <a:noFill/>
              <a:miter lim="400000"/>
            </a:ln>
          </p:spPr>
          <p:txBody>
            <a:bodyPr lIns="0" tIns="0" rIns="0" bIns="0" anchor="ctr"/>
            <a:lstStyle/>
            <a:p>
              <a:pPr lvl="0">
                <a:defRPr sz="2400"/>
              </a:pPr>
              <a:endParaRPr sz="3200">
                <a:cs typeface="+mn-ea"/>
                <a:sym typeface="+mn-lt"/>
              </a:endParaRPr>
            </a:p>
          </p:txBody>
        </p:sp>
        <p:sp>
          <p:nvSpPr>
            <p:cNvPr id="58" name="Shape 1624"/>
            <p:cNvSpPr/>
            <p:nvPr/>
          </p:nvSpPr>
          <p:spPr>
            <a:xfrm rot="16200000">
              <a:off x="4509751" y="-670976"/>
              <a:ext cx="375628" cy="594998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2591" y="216"/>
                    <a:pt x="6643" y="341"/>
                    <a:pt x="10929" y="339"/>
                  </a:cubicBezTo>
                  <a:cubicBezTo>
                    <a:pt x="15124" y="336"/>
                    <a:pt x="19065" y="211"/>
                    <a:pt x="21600" y="0"/>
                  </a:cubicBezTo>
                  <a:lnTo>
                    <a:pt x="21600" y="21600"/>
                  </a:lnTo>
                  <a:lnTo>
                    <a:pt x="17" y="21600"/>
                  </a:lnTo>
                  <a:lnTo>
                    <a:pt x="0" y="0"/>
                  </a:lnTo>
                  <a:close/>
                </a:path>
              </a:pathLst>
            </a:custGeom>
            <a:solidFill>
              <a:schemeClr val="bg2">
                <a:lumMod val="85000"/>
              </a:schemeClr>
            </a:solidFill>
            <a:ln w="6350">
              <a:noFill/>
              <a:miter lim="400000"/>
            </a:ln>
          </p:spPr>
          <p:txBody>
            <a:bodyPr lIns="0" tIns="0" rIns="0" bIns="0" anchor="ctr"/>
            <a:lstStyle/>
            <a:p>
              <a:pPr lvl="0">
                <a:defRPr sz="2400"/>
              </a:pPr>
              <a:endParaRPr sz="3200">
                <a:cs typeface="+mn-ea"/>
                <a:sym typeface="+mn-lt"/>
              </a:endParaRPr>
            </a:p>
          </p:txBody>
        </p:sp>
        <p:sp>
          <p:nvSpPr>
            <p:cNvPr id="59" name="Shape 1625"/>
            <p:cNvSpPr/>
            <p:nvPr/>
          </p:nvSpPr>
          <p:spPr>
            <a:xfrm rot="16200000">
              <a:off x="4509751" y="-296930"/>
              <a:ext cx="375628" cy="594998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2591" y="216"/>
                    <a:pt x="6643" y="341"/>
                    <a:pt x="10929" y="339"/>
                  </a:cubicBezTo>
                  <a:cubicBezTo>
                    <a:pt x="15124" y="336"/>
                    <a:pt x="19065" y="211"/>
                    <a:pt x="21600" y="0"/>
                  </a:cubicBezTo>
                  <a:lnTo>
                    <a:pt x="21600" y="21600"/>
                  </a:lnTo>
                  <a:lnTo>
                    <a:pt x="17" y="21600"/>
                  </a:lnTo>
                  <a:lnTo>
                    <a:pt x="0" y="0"/>
                  </a:lnTo>
                  <a:close/>
                </a:path>
              </a:pathLst>
            </a:custGeom>
            <a:solidFill>
              <a:schemeClr val="bg2">
                <a:lumMod val="75000"/>
              </a:schemeClr>
            </a:solidFill>
            <a:ln w="6350">
              <a:noFill/>
              <a:miter lim="400000"/>
            </a:ln>
          </p:spPr>
          <p:txBody>
            <a:bodyPr lIns="0" tIns="0" rIns="0" bIns="0" anchor="ctr"/>
            <a:lstStyle/>
            <a:p>
              <a:pPr lvl="0">
                <a:defRPr sz="2400"/>
              </a:pPr>
              <a:endParaRPr sz="3200">
                <a:cs typeface="+mn-ea"/>
                <a:sym typeface="+mn-lt"/>
              </a:endParaRPr>
            </a:p>
          </p:txBody>
        </p:sp>
        <p:sp>
          <p:nvSpPr>
            <p:cNvPr id="60" name="Shape 1626"/>
            <p:cNvSpPr/>
            <p:nvPr/>
          </p:nvSpPr>
          <p:spPr>
            <a:xfrm>
              <a:off x="7346814" y="1681163"/>
              <a:ext cx="702107" cy="1247796"/>
            </a:xfrm>
            <a:prstGeom prst="rect">
              <a:avLst/>
            </a:prstGeom>
            <a:solidFill>
              <a:schemeClr val="bg2">
                <a:lumMod val="85000"/>
              </a:schemeClr>
            </a:solidFill>
            <a:ln w="6350">
              <a:noFill/>
              <a:miter lim="400000"/>
            </a:ln>
          </p:spPr>
          <p:txBody>
            <a:bodyPr lIns="0" tIns="0" rIns="0" bIns="0" anchor="ctr"/>
            <a:lstStyle/>
            <a:p>
              <a:pPr lvl="0">
                <a:defRPr sz="2400">
                  <a:solidFill>
                    <a:srgbClr val="FFFFFF"/>
                  </a:solidFill>
                </a:defRPr>
              </a:pPr>
              <a:endParaRPr sz="3200">
                <a:cs typeface="+mn-ea"/>
                <a:sym typeface="+mn-lt"/>
              </a:endParaRPr>
            </a:p>
          </p:txBody>
        </p:sp>
        <p:sp>
          <p:nvSpPr>
            <p:cNvPr id="61" name="Shape 1627"/>
            <p:cNvSpPr/>
            <p:nvPr/>
          </p:nvSpPr>
          <p:spPr>
            <a:xfrm>
              <a:off x="584745" y="2096521"/>
              <a:ext cx="422866" cy="417114"/>
            </a:xfrm>
            <a:custGeom>
              <a:avLst/>
              <a:gdLst/>
              <a:ahLst/>
              <a:cxnLst>
                <a:cxn ang="0">
                  <a:pos x="wd2" y="hd2"/>
                </a:cxn>
                <a:cxn ang="5400000">
                  <a:pos x="wd2" y="hd2"/>
                </a:cxn>
                <a:cxn ang="10800000">
                  <a:pos x="wd2" y="hd2"/>
                </a:cxn>
                <a:cxn ang="16200000">
                  <a:pos x="wd2" y="hd2"/>
                </a:cxn>
              </a:cxnLst>
              <a:rect l="0" t="0" r="r" b="b"/>
              <a:pathLst>
                <a:path w="21600" h="21600" extrusionOk="0">
                  <a:moveTo>
                    <a:pt x="0" y="10866"/>
                  </a:moveTo>
                  <a:lnTo>
                    <a:pt x="21600" y="0"/>
                  </a:lnTo>
                  <a:lnTo>
                    <a:pt x="21600" y="21600"/>
                  </a:lnTo>
                  <a:lnTo>
                    <a:pt x="0" y="10866"/>
                  </a:lnTo>
                  <a:close/>
                </a:path>
              </a:pathLst>
            </a:custGeom>
            <a:solidFill>
              <a:schemeClr val="bg2">
                <a:lumMod val="75000"/>
              </a:schemeClr>
            </a:solidFill>
            <a:ln w="6350">
              <a:noFill/>
              <a:miter lim="400000"/>
            </a:ln>
          </p:spPr>
          <p:txBody>
            <a:bodyPr lIns="0" tIns="0" rIns="0" bIns="0" anchor="ctr"/>
            <a:lstStyle/>
            <a:p>
              <a:pPr lvl="0">
                <a:defRPr sz="2400"/>
              </a:pPr>
              <a:endParaRPr sz="3200">
                <a:cs typeface="+mn-ea"/>
                <a:sym typeface="+mn-lt"/>
              </a:endParaRPr>
            </a:p>
          </p:txBody>
        </p:sp>
        <p:sp>
          <p:nvSpPr>
            <p:cNvPr id="62" name="Shape 1628"/>
            <p:cNvSpPr/>
            <p:nvPr/>
          </p:nvSpPr>
          <p:spPr>
            <a:xfrm>
              <a:off x="586232" y="2098495"/>
              <a:ext cx="420981" cy="210471"/>
            </a:xfrm>
            <a:custGeom>
              <a:avLst/>
              <a:gdLst/>
              <a:ahLst/>
              <a:cxnLst>
                <a:cxn ang="0">
                  <a:pos x="wd2" y="hd2"/>
                </a:cxn>
                <a:cxn ang="5400000">
                  <a:pos x="wd2" y="hd2"/>
                </a:cxn>
                <a:cxn ang="10800000">
                  <a:pos x="wd2" y="hd2"/>
                </a:cxn>
                <a:cxn ang="16200000">
                  <a:pos x="wd2" y="hd2"/>
                </a:cxn>
              </a:cxnLst>
              <a:rect l="0" t="0" r="r" b="b"/>
              <a:pathLst>
                <a:path w="21600" h="21600" extrusionOk="0">
                  <a:moveTo>
                    <a:pt x="0" y="21532"/>
                  </a:moveTo>
                  <a:lnTo>
                    <a:pt x="21600" y="21600"/>
                  </a:lnTo>
                  <a:lnTo>
                    <a:pt x="21549" y="0"/>
                  </a:lnTo>
                  <a:lnTo>
                    <a:pt x="0" y="21532"/>
                  </a:lnTo>
                  <a:close/>
                </a:path>
              </a:pathLst>
            </a:custGeom>
            <a:solidFill>
              <a:schemeClr val="bg2">
                <a:lumMod val="85000"/>
              </a:schemeClr>
            </a:solidFill>
            <a:ln w="6350">
              <a:noFill/>
              <a:miter lim="400000"/>
            </a:ln>
          </p:spPr>
          <p:txBody>
            <a:bodyPr lIns="0" tIns="0" rIns="0" bIns="0" anchor="ctr"/>
            <a:lstStyle/>
            <a:p>
              <a:pPr lvl="0">
                <a:defRPr sz="2400"/>
              </a:pPr>
              <a:endParaRPr sz="3200">
                <a:cs typeface="+mn-ea"/>
                <a:sym typeface="+mn-lt"/>
              </a:endParaRPr>
            </a:p>
          </p:txBody>
        </p:sp>
        <p:sp>
          <p:nvSpPr>
            <p:cNvPr id="65" name="Shape 1629"/>
            <p:cNvSpPr/>
            <p:nvPr/>
          </p:nvSpPr>
          <p:spPr>
            <a:xfrm rot="16200000">
              <a:off x="1838614" y="1627043"/>
              <a:ext cx="377927" cy="61001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2575" y="2102"/>
                    <a:pt x="6603" y="3326"/>
                    <a:pt x="10862" y="3302"/>
                  </a:cubicBezTo>
                  <a:cubicBezTo>
                    <a:pt x="15032" y="3279"/>
                    <a:pt x="18950" y="2059"/>
                    <a:pt x="21469" y="0"/>
                  </a:cubicBezTo>
                  <a:lnTo>
                    <a:pt x="21600" y="21600"/>
                  </a:lnTo>
                  <a:lnTo>
                    <a:pt x="148" y="21600"/>
                  </a:lnTo>
                  <a:lnTo>
                    <a:pt x="0" y="0"/>
                  </a:lnTo>
                  <a:close/>
                </a:path>
              </a:pathLst>
            </a:custGeom>
            <a:solidFill>
              <a:schemeClr val="accent1"/>
            </a:solidFill>
            <a:ln w="6350">
              <a:noFill/>
              <a:miter lim="400000"/>
            </a:ln>
          </p:spPr>
          <p:txBody>
            <a:bodyPr lIns="0" tIns="0" rIns="0" bIns="0" anchor="ctr"/>
            <a:lstStyle/>
            <a:p>
              <a:pPr lvl="0">
                <a:defRPr sz="2400"/>
              </a:pPr>
              <a:endParaRPr sz="3200">
                <a:cs typeface="+mn-ea"/>
                <a:sym typeface="+mn-lt"/>
              </a:endParaRPr>
            </a:p>
          </p:txBody>
        </p:sp>
        <p:sp>
          <p:nvSpPr>
            <p:cNvPr id="66" name="Shape 1630"/>
            <p:cNvSpPr/>
            <p:nvPr/>
          </p:nvSpPr>
          <p:spPr>
            <a:xfrm rot="16200000">
              <a:off x="1838614" y="2000045"/>
              <a:ext cx="377927" cy="61001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2575" y="2102"/>
                    <a:pt x="6603" y="3326"/>
                    <a:pt x="10862" y="3302"/>
                  </a:cubicBezTo>
                  <a:cubicBezTo>
                    <a:pt x="15032" y="3279"/>
                    <a:pt x="18949" y="2059"/>
                    <a:pt x="21469" y="0"/>
                  </a:cubicBezTo>
                  <a:lnTo>
                    <a:pt x="21600" y="21600"/>
                  </a:lnTo>
                  <a:lnTo>
                    <a:pt x="148" y="21600"/>
                  </a:lnTo>
                  <a:lnTo>
                    <a:pt x="0" y="0"/>
                  </a:lnTo>
                  <a:close/>
                </a:path>
              </a:pathLst>
            </a:custGeom>
            <a:solidFill>
              <a:schemeClr val="accent3"/>
            </a:solidFill>
            <a:ln w="6350">
              <a:noFill/>
              <a:miter lim="400000"/>
            </a:ln>
          </p:spPr>
          <p:txBody>
            <a:bodyPr lIns="0" tIns="0" rIns="0" bIns="0" anchor="ctr"/>
            <a:lstStyle/>
            <a:p>
              <a:pPr lvl="0">
                <a:defRPr sz="2400"/>
              </a:pPr>
              <a:endParaRPr sz="3200">
                <a:cs typeface="+mn-ea"/>
                <a:sym typeface="+mn-lt"/>
              </a:endParaRPr>
            </a:p>
          </p:txBody>
        </p:sp>
        <p:sp>
          <p:nvSpPr>
            <p:cNvPr id="67" name="Shape 1631"/>
            <p:cNvSpPr/>
            <p:nvPr/>
          </p:nvSpPr>
          <p:spPr>
            <a:xfrm rot="16200000">
              <a:off x="1838614" y="2373047"/>
              <a:ext cx="377927" cy="61001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2575" y="2102"/>
                    <a:pt x="6603" y="3326"/>
                    <a:pt x="10862" y="3302"/>
                  </a:cubicBezTo>
                  <a:cubicBezTo>
                    <a:pt x="15032" y="3279"/>
                    <a:pt x="18949" y="2059"/>
                    <a:pt x="21469" y="0"/>
                  </a:cubicBezTo>
                  <a:lnTo>
                    <a:pt x="21600" y="21600"/>
                  </a:lnTo>
                  <a:lnTo>
                    <a:pt x="148" y="21600"/>
                  </a:lnTo>
                  <a:lnTo>
                    <a:pt x="0" y="0"/>
                  </a:lnTo>
                  <a:close/>
                </a:path>
              </a:pathLst>
            </a:custGeom>
            <a:solidFill>
              <a:schemeClr val="accent4"/>
            </a:solidFill>
            <a:ln w="6350">
              <a:noFill/>
              <a:miter lim="400000"/>
            </a:ln>
          </p:spPr>
          <p:txBody>
            <a:bodyPr lIns="0" tIns="0" rIns="0" bIns="0" anchor="ctr"/>
            <a:lstStyle/>
            <a:p>
              <a:pPr lvl="0">
                <a:defRPr sz="2400"/>
              </a:pPr>
              <a:endParaRPr sz="3200">
                <a:cs typeface="+mn-ea"/>
                <a:sym typeface="+mn-lt"/>
              </a:endParaRPr>
            </a:p>
          </p:txBody>
        </p:sp>
        <p:sp>
          <p:nvSpPr>
            <p:cNvPr id="68" name="Shape 1632"/>
            <p:cNvSpPr/>
            <p:nvPr/>
          </p:nvSpPr>
          <p:spPr>
            <a:xfrm>
              <a:off x="7407289" y="1681456"/>
              <a:ext cx="107371" cy="1247797"/>
            </a:xfrm>
            <a:prstGeom prst="rect">
              <a:avLst/>
            </a:prstGeom>
            <a:solidFill>
              <a:schemeClr val="bg2">
                <a:lumMod val="75000"/>
              </a:schemeClr>
            </a:solidFill>
            <a:ln w="6350" cap="flat">
              <a:noFill/>
              <a:prstDash val="solid"/>
              <a:miter lim="400000"/>
            </a:ln>
            <a:effectLst/>
          </p:spPr>
          <p:txBody>
            <a:bodyPr wrap="square" lIns="0" tIns="0" rIns="0" bIns="0" numCol="1" anchor="ctr">
              <a:noAutofit/>
            </a:bodyPr>
            <a:lstStyle/>
            <a:p>
              <a:pPr lvl="0">
                <a:defRPr sz="2400">
                  <a:solidFill>
                    <a:srgbClr val="FFFFFF"/>
                  </a:solidFill>
                </a:defRPr>
              </a:pPr>
              <a:endParaRPr sz="3200">
                <a:cs typeface="+mn-ea"/>
                <a:sym typeface="+mn-lt"/>
              </a:endParaRPr>
            </a:p>
          </p:txBody>
        </p:sp>
        <p:sp>
          <p:nvSpPr>
            <p:cNvPr id="69" name="Shape 1633"/>
            <p:cNvSpPr/>
            <p:nvPr/>
          </p:nvSpPr>
          <p:spPr>
            <a:xfrm>
              <a:off x="7512558" y="1681456"/>
              <a:ext cx="42942" cy="1247797"/>
            </a:xfrm>
            <a:prstGeom prst="rect">
              <a:avLst/>
            </a:prstGeom>
            <a:solidFill>
              <a:schemeClr val="bg2">
                <a:lumMod val="50000"/>
              </a:schemeClr>
            </a:solidFill>
            <a:ln w="6350" cap="flat">
              <a:noFill/>
              <a:prstDash val="solid"/>
              <a:miter lim="400000"/>
            </a:ln>
            <a:effectLst/>
          </p:spPr>
          <p:txBody>
            <a:bodyPr wrap="square" lIns="0" tIns="0" rIns="0" bIns="0" numCol="1" anchor="ctr">
              <a:noAutofit/>
            </a:bodyPr>
            <a:lstStyle/>
            <a:p>
              <a:pPr lvl="0">
                <a:defRPr sz="2400">
                  <a:solidFill>
                    <a:srgbClr val="FFFFFF"/>
                  </a:solidFill>
                </a:defRPr>
              </a:pPr>
              <a:endParaRPr sz="3200">
                <a:cs typeface="+mn-ea"/>
                <a:sym typeface="+mn-lt"/>
              </a:endParaRPr>
            </a:p>
          </p:txBody>
        </p:sp>
        <p:sp>
          <p:nvSpPr>
            <p:cNvPr id="70" name="Shape 1635"/>
            <p:cNvSpPr/>
            <p:nvPr/>
          </p:nvSpPr>
          <p:spPr>
            <a:xfrm>
              <a:off x="7625121" y="1681456"/>
              <a:ext cx="107373" cy="1247797"/>
            </a:xfrm>
            <a:prstGeom prst="rect">
              <a:avLst/>
            </a:prstGeom>
            <a:solidFill>
              <a:schemeClr val="bg2">
                <a:lumMod val="75000"/>
              </a:schemeClr>
            </a:solidFill>
            <a:ln w="6350" cap="flat">
              <a:noFill/>
              <a:prstDash val="solid"/>
              <a:miter lim="400000"/>
            </a:ln>
            <a:effectLst/>
          </p:spPr>
          <p:txBody>
            <a:bodyPr wrap="square" lIns="0" tIns="0" rIns="0" bIns="0" numCol="1" anchor="ctr">
              <a:noAutofit/>
            </a:bodyPr>
            <a:lstStyle/>
            <a:p>
              <a:pPr lvl="0">
                <a:defRPr sz="2400">
                  <a:solidFill>
                    <a:srgbClr val="FFFFFF"/>
                  </a:solidFill>
                </a:defRPr>
              </a:pPr>
              <a:endParaRPr sz="3200">
                <a:cs typeface="+mn-ea"/>
                <a:sym typeface="+mn-lt"/>
              </a:endParaRPr>
            </a:p>
          </p:txBody>
        </p:sp>
        <p:sp>
          <p:nvSpPr>
            <p:cNvPr id="71" name="Shape 1636"/>
            <p:cNvSpPr/>
            <p:nvPr/>
          </p:nvSpPr>
          <p:spPr>
            <a:xfrm>
              <a:off x="7730392" y="1681456"/>
              <a:ext cx="42943" cy="1247797"/>
            </a:xfrm>
            <a:prstGeom prst="rect">
              <a:avLst/>
            </a:prstGeom>
            <a:solidFill>
              <a:schemeClr val="bg2">
                <a:lumMod val="50000"/>
              </a:schemeClr>
            </a:solidFill>
            <a:ln w="6350" cap="flat">
              <a:noFill/>
              <a:prstDash val="solid"/>
              <a:miter lim="400000"/>
            </a:ln>
            <a:effectLst/>
          </p:spPr>
          <p:txBody>
            <a:bodyPr wrap="square" lIns="0" tIns="0" rIns="0" bIns="0" numCol="1" anchor="ctr">
              <a:noAutofit/>
            </a:bodyPr>
            <a:lstStyle/>
            <a:p>
              <a:pPr lvl="0">
                <a:defRPr sz="2400">
                  <a:solidFill>
                    <a:srgbClr val="FFFFFF"/>
                  </a:solidFill>
                </a:defRPr>
              </a:pPr>
              <a:endParaRPr sz="3200">
                <a:cs typeface="+mn-ea"/>
                <a:sym typeface="+mn-lt"/>
              </a:endParaRPr>
            </a:p>
          </p:txBody>
        </p:sp>
        <p:sp>
          <p:nvSpPr>
            <p:cNvPr id="72" name="Shape 1638"/>
            <p:cNvSpPr/>
            <p:nvPr/>
          </p:nvSpPr>
          <p:spPr>
            <a:xfrm>
              <a:off x="7842955" y="1681456"/>
              <a:ext cx="107371" cy="1247797"/>
            </a:xfrm>
            <a:prstGeom prst="rect">
              <a:avLst/>
            </a:prstGeom>
            <a:solidFill>
              <a:schemeClr val="bg2">
                <a:lumMod val="75000"/>
              </a:schemeClr>
            </a:solidFill>
            <a:ln w="6350" cap="flat">
              <a:noFill/>
              <a:prstDash val="solid"/>
              <a:miter lim="400000"/>
            </a:ln>
            <a:effectLst/>
          </p:spPr>
          <p:txBody>
            <a:bodyPr wrap="square" lIns="0" tIns="0" rIns="0" bIns="0" numCol="1" anchor="ctr">
              <a:noAutofit/>
            </a:bodyPr>
            <a:lstStyle/>
            <a:p>
              <a:pPr lvl="0">
                <a:defRPr sz="2400">
                  <a:solidFill>
                    <a:srgbClr val="FFFFFF"/>
                  </a:solidFill>
                </a:defRPr>
              </a:pPr>
              <a:endParaRPr sz="3200">
                <a:cs typeface="+mn-ea"/>
                <a:sym typeface="+mn-lt"/>
              </a:endParaRPr>
            </a:p>
          </p:txBody>
        </p:sp>
        <p:sp>
          <p:nvSpPr>
            <p:cNvPr id="73" name="Shape 1639"/>
            <p:cNvSpPr/>
            <p:nvPr/>
          </p:nvSpPr>
          <p:spPr>
            <a:xfrm>
              <a:off x="7948225" y="1681456"/>
              <a:ext cx="42942" cy="1247797"/>
            </a:xfrm>
            <a:prstGeom prst="rect">
              <a:avLst/>
            </a:prstGeom>
            <a:solidFill>
              <a:schemeClr val="bg2">
                <a:lumMod val="50000"/>
              </a:schemeClr>
            </a:solidFill>
            <a:ln w="6350" cap="flat">
              <a:noFill/>
              <a:prstDash val="solid"/>
              <a:miter lim="400000"/>
            </a:ln>
            <a:effectLst/>
          </p:spPr>
          <p:txBody>
            <a:bodyPr wrap="square" lIns="0" tIns="0" rIns="0" bIns="0" numCol="1" anchor="ctr">
              <a:noAutofit/>
            </a:bodyPr>
            <a:lstStyle/>
            <a:p>
              <a:pPr lvl="0">
                <a:defRPr sz="2400">
                  <a:solidFill>
                    <a:srgbClr val="FFFFFF"/>
                  </a:solidFill>
                </a:defRPr>
              </a:pPr>
              <a:endParaRPr sz="3200">
                <a:cs typeface="+mn-ea"/>
                <a:sym typeface="+mn-lt"/>
              </a:endParaRPr>
            </a:p>
          </p:txBody>
        </p:sp>
        <p:sp>
          <p:nvSpPr>
            <p:cNvPr id="74" name="Rectangle 1"/>
            <p:cNvSpPr/>
            <p:nvPr/>
          </p:nvSpPr>
          <p:spPr>
            <a:xfrm>
              <a:off x="2271095" y="1741752"/>
              <a:ext cx="1549157" cy="37479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72">
                <a:cs typeface="+mn-ea"/>
                <a:sym typeface="+mn-lt"/>
              </a:endParaRPr>
            </a:p>
          </p:txBody>
        </p:sp>
        <p:sp>
          <p:nvSpPr>
            <p:cNvPr id="75" name="Rectangle 281"/>
            <p:cNvSpPr/>
            <p:nvPr/>
          </p:nvSpPr>
          <p:spPr>
            <a:xfrm>
              <a:off x="2260386" y="2116548"/>
              <a:ext cx="3412430" cy="374796"/>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72">
                <a:cs typeface="+mn-ea"/>
                <a:sym typeface="+mn-lt"/>
              </a:endParaRPr>
            </a:p>
          </p:txBody>
        </p:sp>
        <p:sp>
          <p:nvSpPr>
            <p:cNvPr id="87" name="Rectangle 282"/>
            <p:cNvSpPr/>
            <p:nvPr/>
          </p:nvSpPr>
          <p:spPr>
            <a:xfrm>
              <a:off x="2139025" y="2491344"/>
              <a:ext cx="4404746" cy="374796"/>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72">
                <a:cs typeface="+mn-ea"/>
                <a:sym typeface="+mn-lt"/>
              </a:endParaRPr>
            </a:p>
          </p:txBody>
        </p:sp>
        <p:sp>
          <p:nvSpPr>
            <p:cNvPr id="119" name="Oval 2"/>
            <p:cNvSpPr/>
            <p:nvPr/>
          </p:nvSpPr>
          <p:spPr>
            <a:xfrm>
              <a:off x="3638209" y="1741754"/>
              <a:ext cx="371227" cy="371227"/>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72">
                <a:cs typeface="+mn-ea"/>
                <a:sym typeface="+mn-lt"/>
              </a:endParaRPr>
            </a:p>
          </p:txBody>
        </p:sp>
        <p:sp>
          <p:nvSpPr>
            <p:cNvPr id="120" name="Oval 283"/>
            <p:cNvSpPr/>
            <p:nvPr/>
          </p:nvSpPr>
          <p:spPr>
            <a:xfrm>
              <a:off x="5494343" y="2120120"/>
              <a:ext cx="371227" cy="371227"/>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72">
                <a:cs typeface="+mn-ea"/>
                <a:sym typeface="+mn-lt"/>
              </a:endParaRPr>
            </a:p>
          </p:txBody>
        </p:sp>
        <p:sp>
          <p:nvSpPr>
            <p:cNvPr id="121" name="Oval 284"/>
            <p:cNvSpPr/>
            <p:nvPr/>
          </p:nvSpPr>
          <p:spPr>
            <a:xfrm>
              <a:off x="6361728" y="2491346"/>
              <a:ext cx="371227" cy="371227"/>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72">
                <a:cs typeface="+mn-ea"/>
                <a:sym typeface="+mn-lt"/>
              </a:endParaRPr>
            </a:p>
          </p:txBody>
        </p:sp>
      </p:grpSp>
      <p:grpSp>
        <p:nvGrpSpPr>
          <p:cNvPr id="6" name="Group 5"/>
          <p:cNvGrpSpPr/>
          <p:nvPr/>
        </p:nvGrpSpPr>
        <p:grpSpPr>
          <a:xfrm>
            <a:off x="4761316" y="3486809"/>
            <a:ext cx="3091664" cy="1991947"/>
            <a:chOff x="3967763" y="3111293"/>
            <a:chExt cx="2576387" cy="1659956"/>
          </a:xfrm>
        </p:grpSpPr>
        <p:sp>
          <p:nvSpPr>
            <p:cNvPr id="63" name="TextBox 62"/>
            <p:cNvSpPr txBox="1"/>
            <p:nvPr/>
          </p:nvSpPr>
          <p:spPr>
            <a:xfrm>
              <a:off x="3967763" y="3111293"/>
              <a:ext cx="2474081" cy="261610"/>
            </a:xfrm>
            <a:prstGeom prst="rect">
              <a:avLst/>
            </a:prstGeom>
            <a:noFill/>
          </p:spPr>
          <p:txBody>
            <a:bodyPr wrap="square" rtlCol="0">
              <a:spAutoFit/>
            </a:bodyPr>
            <a:lstStyle/>
            <a:p>
              <a:r>
                <a:rPr lang="en-US" sz="1440" b="1" dirty="0">
                  <a:cs typeface="+mn-ea"/>
                  <a:sym typeface="+mn-lt"/>
                </a:rPr>
                <a:t>Title text demo</a:t>
              </a:r>
              <a:endParaRPr lang="ru-RU" sz="1440" b="1" dirty="0">
                <a:cs typeface="+mn-ea"/>
                <a:sym typeface="+mn-lt"/>
              </a:endParaRPr>
            </a:p>
          </p:txBody>
        </p:sp>
        <p:sp>
          <p:nvSpPr>
            <p:cNvPr id="64" name="TextBox 63"/>
            <p:cNvSpPr txBox="1"/>
            <p:nvPr/>
          </p:nvSpPr>
          <p:spPr>
            <a:xfrm>
              <a:off x="3967764" y="3435725"/>
              <a:ext cx="2576386" cy="815608"/>
            </a:xfrm>
            <a:prstGeom prst="rect">
              <a:avLst/>
            </a:prstGeom>
            <a:noFill/>
          </p:spPr>
          <p:txBody>
            <a:bodyPr wrap="square" rtlCol="0">
              <a:spAutoFit/>
            </a:bodyPr>
            <a:lstStyle/>
            <a:p>
              <a:r>
                <a:rPr lang="en-US" sz="1440" dirty="0">
                  <a:cs typeface="+mn-ea"/>
                  <a:sym typeface="+mn-lt"/>
                </a:rPr>
                <a:t>Lorem ipsum dolor sit </a:t>
              </a:r>
              <a:r>
                <a:rPr lang="en-US" sz="1440" dirty="0" err="1">
                  <a:cs typeface="+mn-ea"/>
                  <a:sym typeface="+mn-lt"/>
                </a:rPr>
                <a:t>amet</a:t>
              </a:r>
              <a:r>
                <a:rPr lang="en-US" sz="1440" dirty="0">
                  <a:cs typeface="+mn-ea"/>
                  <a:sym typeface="+mn-lt"/>
                </a:rPr>
                <a:t>, </a:t>
              </a:r>
              <a:r>
                <a:rPr lang="en-US" sz="1440" dirty="0" err="1">
                  <a:cs typeface="+mn-ea"/>
                  <a:sym typeface="+mn-lt"/>
                </a:rPr>
                <a:t>consectetur</a:t>
              </a:r>
              <a:r>
                <a:rPr lang="en-US" sz="1440" dirty="0">
                  <a:cs typeface="+mn-ea"/>
                  <a:sym typeface="+mn-lt"/>
                </a:rPr>
                <a:t> </a:t>
              </a:r>
              <a:r>
                <a:rPr lang="en-US" sz="1440" dirty="0" err="1">
                  <a:cs typeface="+mn-ea"/>
                  <a:sym typeface="+mn-lt"/>
                </a:rPr>
                <a:t>adipiscing</a:t>
              </a:r>
              <a:r>
                <a:rPr lang="en-US" sz="1440" dirty="0">
                  <a:cs typeface="+mn-ea"/>
                  <a:sym typeface="+mn-lt"/>
                </a:rPr>
                <a:t> </a:t>
              </a:r>
              <a:r>
                <a:rPr lang="en-US" sz="1440" dirty="0" err="1">
                  <a:cs typeface="+mn-ea"/>
                  <a:sym typeface="+mn-lt"/>
                </a:rPr>
                <a:t>elit</a:t>
              </a:r>
              <a:r>
                <a:rPr lang="en-US" sz="1440" dirty="0">
                  <a:cs typeface="+mn-ea"/>
                  <a:sym typeface="+mn-lt"/>
                </a:rPr>
                <a:t>, </a:t>
              </a:r>
              <a:r>
                <a:rPr lang="en-US" sz="1440" dirty="0" err="1">
                  <a:cs typeface="+mn-ea"/>
                  <a:sym typeface="+mn-lt"/>
                </a:rPr>
                <a:t>sed</a:t>
              </a:r>
              <a:r>
                <a:rPr lang="en-US" sz="1440" dirty="0">
                  <a:cs typeface="+mn-ea"/>
                  <a:sym typeface="+mn-lt"/>
                </a:rPr>
                <a:t> do </a:t>
              </a:r>
              <a:r>
                <a:rPr lang="en-US" sz="1440" dirty="0" err="1">
                  <a:cs typeface="+mn-ea"/>
                  <a:sym typeface="+mn-lt"/>
                </a:rPr>
                <a:t>eiusmod</a:t>
              </a:r>
              <a:r>
                <a:rPr lang="en-US" sz="1440" dirty="0">
                  <a:cs typeface="+mn-ea"/>
                  <a:sym typeface="+mn-lt"/>
                </a:rPr>
                <a:t> </a:t>
              </a:r>
              <a:r>
                <a:rPr lang="en-US" sz="1440" dirty="0" err="1">
                  <a:cs typeface="+mn-ea"/>
                  <a:sym typeface="+mn-lt"/>
                </a:rPr>
                <a:t>tempor</a:t>
              </a:r>
              <a:r>
                <a:rPr lang="en-US" sz="1440" dirty="0">
                  <a:cs typeface="+mn-ea"/>
                  <a:sym typeface="+mn-lt"/>
                </a:rPr>
                <a:t> </a:t>
              </a:r>
              <a:r>
                <a:rPr lang="en-US" sz="1440" dirty="0" err="1">
                  <a:cs typeface="+mn-ea"/>
                  <a:sym typeface="+mn-lt"/>
                </a:rPr>
                <a:t>incididunt</a:t>
              </a:r>
              <a:r>
                <a:rPr lang="en-US" sz="1440" dirty="0">
                  <a:cs typeface="+mn-ea"/>
                  <a:sym typeface="+mn-lt"/>
                </a:rPr>
                <a:t> </a:t>
              </a:r>
              <a:r>
                <a:rPr lang="en-US" sz="1440" dirty="0" err="1">
                  <a:cs typeface="+mn-ea"/>
                  <a:sym typeface="+mn-lt"/>
                </a:rPr>
                <a:t>ut</a:t>
              </a:r>
              <a:r>
                <a:rPr lang="en-US" sz="1440" dirty="0">
                  <a:cs typeface="+mn-ea"/>
                  <a:sym typeface="+mn-lt"/>
                </a:rPr>
                <a:t> </a:t>
              </a:r>
              <a:r>
                <a:rPr lang="en-US" sz="1440" dirty="0" err="1">
                  <a:cs typeface="+mn-ea"/>
                  <a:sym typeface="+mn-lt"/>
                </a:rPr>
                <a:t>labore</a:t>
              </a:r>
              <a:r>
                <a:rPr lang="en-US" sz="1440" dirty="0">
                  <a:cs typeface="+mn-ea"/>
                  <a:sym typeface="+mn-lt"/>
                </a:rPr>
                <a:t> et </a:t>
              </a:r>
              <a:r>
                <a:rPr lang="en-US" sz="1440" dirty="0" err="1">
                  <a:cs typeface="+mn-ea"/>
                  <a:sym typeface="+mn-lt"/>
                </a:rPr>
                <a:t>dolore</a:t>
              </a:r>
              <a:r>
                <a:rPr lang="en-US" sz="1440" dirty="0">
                  <a:cs typeface="+mn-ea"/>
                  <a:sym typeface="+mn-lt"/>
                </a:rPr>
                <a:t> magna</a:t>
              </a:r>
              <a:endParaRPr lang="ru-RU" sz="1440" dirty="0">
                <a:cs typeface="+mn-ea"/>
                <a:sym typeface="+mn-lt"/>
              </a:endParaRPr>
            </a:p>
          </p:txBody>
        </p:sp>
        <p:grpSp>
          <p:nvGrpSpPr>
            <p:cNvPr id="76" name="Группа 75"/>
            <p:cNvGrpSpPr/>
            <p:nvPr/>
          </p:nvGrpSpPr>
          <p:grpSpPr>
            <a:xfrm>
              <a:off x="4080089" y="4424921"/>
              <a:ext cx="1181396" cy="346328"/>
              <a:chOff x="951037" y="4115342"/>
              <a:chExt cx="1063256" cy="311695"/>
            </a:xfrm>
          </p:grpSpPr>
          <p:sp>
            <p:nvSpPr>
              <p:cNvPr id="77" name="Скругленный прямоугольник 76"/>
              <p:cNvSpPr/>
              <p:nvPr/>
            </p:nvSpPr>
            <p:spPr>
              <a:xfrm>
                <a:off x="951037" y="4115342"/>
                <a:ext cx="1063256" cy="311695"/>
              </a:xfrm>
              <a:prstGeom prst="roundRect">
                <a:avLst>
                  <a:gd name="adj"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440">
                  <a:cs typeface="+mn-ea"/>
                  <a:sym typeface="+mn-lt"/>
                </a:endParaRPr>
              </a:p>
            </p:txBody>
          </p:sp>
          <p:sp>
            <p:nvSpPr>
              <p:cNvPr id="78" name="TextBox 77"/>
              <p:cNvSpPr txBox="1"/>
              <p:nvPr/>
            </p:nvSpPr>
            <p:spPr>
              <a:xfrm>
                <a:off x="1000575" y="4133448"/>
                <a:ext cx="940664" cy="235449"/>
              </a:xfrm>
              <a:prstGeom prst="rect">
                <a:avLst/>
              </a:prstGeom>
              <a:noFill/>
            </p:spPr>
            <p:txBody>
              <a:bodyPr wrap="square" rtlCol="0">
                <a:spAutoFit/>
              </a:bodyPr>
              <a:lstStyle/>
              <a:p>
                <a:pPr algn="ctr"/>
                <a:r>
                  <a:rPr lang="en-US" sz="1440" dirty="0">
                    <a:solidFill>
                      <a:schemeClr val="bg1"/>
                    </a:solidFill>
                    <a:cs typeface="+mn-ea"/>
                    <a:sym typeface="+mn-lt"/>
                  </a:rPr>
                  <a:t>more info</a:t>
                </a:r>
                <a:endParaRPr lang="ru-RU" sz="1440" dirty="0">
                  <a:solidFill>
                    <a:schemeClr val="bg1"/>
                  </a:solidFill>
                  <a:cs typeface="+mn-ea"/>
                  <a:sym typeface="+mn-lt"/>
                </a:endParaRPr>
              </a:p>
            </p:txBody>
          </p:sp>
        </p:grpSp>
      </p:grpSp>
      <p:grpSp>
        <p:nvGrpSpPr>
          <p:cNvPr id="2" name="Group 1"/>
          <p:cNvGrpSpPr/>
          <p:nvPr/>
        </p:nvGrpSpPr>
        <p:grpSpPr>
          <a:xfrm>
            <a:off x="1637946" y="3486809"/>
            <a:ext cx="3091664" cy="1991947"/>
            <a:chOff x="1364954" y="3111293"/>
            <a:chExt cx="2576387" cy="1659956"/>
          </a:xfrm>
        </p:grpSpPr>
        <p:sp>
          <p:nvSpPr>
            <p:cNvPr id="80" name="TextBox 79"/>
            <p:cNvSpPr txBox="1"/>
            <p:nvPr/>
          </p:nvSpPr>
          <p:spPr>
            <a:xfrm>
              <a:off x="1364954" y="3111293"/>
              <a:ext cx="2474081" cy="261610"/>
            </a:xfrm>
            <a:prstGeom prst="rect">
              <a:avLst/>
            </a:prstGeom>
            <a:noFill/>
          </p:spPr>
          <p:txBody>
            <a:bodyPr wrap="square" rtlCol="0">
              <a:spAutoFit/>
            </a:bodyPr>
            <a:lstStyle/>
            <a:p>
              <a:r>
                <a:rPr lang="en-US" sz="1440" b="1" dirty="0">
                  <a:cs typeface="+mn-ea"/>
                  <a:sym typeface="+mn-lt"/>
                </a:rPr>
                <a:t>Title text demo</a:t>
              </a:r>
              <a:endParaRPr lang="ru-RU" sz="1440" b="1" dirty="0">
                <a:cs typeface="+mn-ea"/>
                <a:sym typeface="+mn-lt"/>
              </a:endParaRPr>
            </a:p>
          </p:txBody>
        </p:sp>
        <p:sp>
          <p:nvSpPr>
            <p:cNvPr id="81" name="TextBox 80"/>
            <p:cNvSpPr txBox="1"/>
            <p:nvPr/>
          </p:nvSpPr>
          <p:spPr>
            <a:xfrm>
              <a:off x="1364955" y="3435725"/>
              <a:ext cx="2576386" cy="815608"/>
            </a:xfrm>
            <a:prstGeom prst="rect">
              <a:avLst/>
            </a:prstGeom>
            <a:noFill/>
          </p:spPr>
          <p:txBody>
            <a:bodyPr wrap="square" rtlCol="0">
              <a:spAutoFit/>
            </a:bodyPr>
            <a:lstStyle/>
            <a:p>
              <a:r>
                <a:rPr lang="en-US" sz="1440" dirty="0">
                  <a:cs typeface="+mn-ea"/>
                  <a:sym typeface="+mn-lt"/>
                </a:rPr>
                <a:t>Lorem ipsum dolor sit </a:t>
              </a:r>
              <a:r>
                <a:rPr lang="en-US" sz="1440" dirty="0" err="1">
                  <a:cs typeface="+mn-ea"/>
                  <a:sym typeface="+mn-lt"/>
                </a:rPr>
                <a:t>amet</a:t>
              </a:r>
              <a:r>
                <a:rPr lang="en-US" sz="1440" dirty="0">
                  <a:cs typeface="+mn-ea"/>
                  <a:sym typeface="+mn-lt"/>
                </a:rPr>
                <a:t>, </a:t>
              </a:r>
              <a:r>
                <a:rPr lang="en-US" sz="1440" dirty="0" err="1">
                  <a:cs typeface="+mn-ea"/>
                  <a:sym typeface="+mn-lt"/>
                </a:rPr>
                <a:t>consectetur</a:t>
              </a:r>
              <a:r>
                <a:rPr lang="en-US" sz="1440" dirty="0">
                  <a:cs typeface="+mn-ea"/>
                  <a:sym typeface="+mn-lt"/>
                </a:rPr>
                <a:t> </a:t>
              </a:r>
              <a:r>
                <a:rPr lang="en-US" sz="1440" dirty="0" err="1">
                  <a:cs typeface="+mn-ea"/>
                  <a:sym typeface="+mn-lt"/>
                </a:rPr>
                <a:t>adipiscing</a:t>
              </a:r>
              <a:r>
                <a:rPr lang="en-US" sz="1440" dirty="0">
                  <a:cs typeface="+mn-ea"/>
                  <a:sym typeface="+mn-lt"/>
                </a:rPr>
                <a:t> </a:t>
              </a:r>
              <a:r>
                <a:rPr lang="en-US" sz="1440" dirty="0" err="1">
                  <a:cs typeface="+mn-ea"/>
                  <a:sym typeface="+mn-lt"/>
                </a:rPr>
                <a:t>elit</a:t>
              </a:r>
              <a:r>
                <a:rPr lang="en-US" sz="1440" dirty="0">
                  <a:cs typeface="+mn-ea"/>
                  <a:sym typeface="+mn-lt"/>
                </a:rPr>
                <a:t>, </a:t>
              </a:r>
              <a:r>
                <a:rPr lang="en-US" sz="1440" dirty="0" err="1">
                  <a:cs typeface="+mn-ea"/>
                  <a:sym typeface="+mn-lt"/>
                </a:rPr>
                <a:t>sed</a:t>
              </a:r>
              <a:r>
                <a:rPr lang="en-US" sz="1440" dirty="0">
                  <a:cs typeface="+mn-ea"/>
                  <a:sym typeface="+mn-lt"/>
                </a:rPr>
                <a:t> do </a:t>
              </a:r>
              <a:r>
                <a:rPr lang="en-US" sz="1440" dirty="0" err="1">
                  <a:cs typeface="+mn-ea"/>
                  <a:sym typeface="+mn-lt"/>
                </a:rPr>
                <a:t>eiusmod</a:t>
              </a:r>
              <a:r>
                <a:rPr lang="en-US" sz="1440" dirty="0">
                  <a:cs typeface="+mn-ea"/>
                  <a:sym typeface="+mn-lt"/>
                </a:rPr>
                <a:t> </a:t>
              </a:r>
              <a:r>
                <a:rPr lang="en-US" sz="1440" dirty="0" err="1">
                  <a:cs typeface="+mn-ea"/>
                  <a:sym typeface="+mn-lt"/>
                </a:rPr>
                <a:t>tempor</a:t>
              </a:r>
              <a:r>
                <a:rPr lang="en-US" sz="1440" dirty="0">
                  <a:cs typeface="+mn-ea"/>
                  <a:sym typeface="+mn-lt"/>
                </a:rPr>
                <a:t> </a:t>
              </a:r>
              <a:r>
                <a:rPr lang="en-US" sz="1440" dirty="0" err="1">
                  <a:cs typeface="+mn-ea"/>
                  <a:sym typeface="+mn-lt"/>
                </a:rPr>
                <a:t>incididunt</a:t>
              </a:r>
              <a:r>
                <a:rPr lang="en-US" sz="1440" dirty="0">
                  <a:cs typeface="+mn-ea"/>
                  <a:sym typeface="+mn-lt"/>
                </a:rPr>
                <a:t> </a:t>
              </a:r>
              <a:r>
                <a:rPr lang="en-US" sz="1440" dirty="0" err="1">
                  <a:cs typeface="+mn-ea"/>
                  <a:sym typeface="+mn-lt"/>
                </a:rPr>
                <a:t>ut</a:t>
              </a:r>
              <a:r>
                <a:rPr lang="en-US" sz="1440" dirty="0">
                  <a:cs typeface="+mn-ea"/>
                  <a:sym typeface="+mn-lt"/>
                </a:rPr>
                <a:t> </a:t>
              </a:r>
              <a:r>
                <a:rPr lang="en-US" sz="1440" dirty="0" err="1">
                  <a:cs typeface="+mn-ea"/>
                  <a:sym typeface="+mn-lt"/>
                </a:rPr>
                <a:t>labore</a:t>
              </a:r>
              <a:r>
                <a:rPr lang="en-US" sz="1440" dirty="0">
                  <a:cs typeface="+mn-ea"/>
                  <a:sym typeface="+mn-lt"/>
                </a:rPr>
                <a:t> et </a:t>
              </a:r>
              <a:r>
                <a:rPr lang="en-US" sz="1440" dirty="0" err="1">
                  <a:cs typeface="+mn-ea"/>
                  <a:sym typeface="+mn-lt"/>
                </a:rPr>
                <a:t>dolore</a:t>
              </a:r>
              <a:r>
                <a:rPr lang="en-US" sz="1440" dirty="0">
                  <a:cs typeface="+mn-ea"/>
                  <a:sym typeface="+mn-lt"/>
                </a:rPr>
                <a:t> magna</a:t>
              </a:r>
              <a:endParaRPr lang="ru-RU" sz="1440" dirty="0">
                <a:cs typeface="+mn-ea"/>
                <a:sym typeface="+mn-lt"/>
              </a:endParaRPr>
            </a:p>
          </p:txBody>
        </p:sp>
        <p:grpSp>
          <p:nvGrpSpPr>
            <p:cNvPr id="82" name="Группа 81"/>
            <p:cNvGrpSpPr/>
            <p:nvPr/>
          </p:nvGrpSpPr>
          <p:grpSpPr>
            <a:xfrm>
              <a:off x="1477280" y="4424921"/>
              <a:ext cx="1181396" cy="346328"/>
              <a:chOff x="951037" y="4115342"/>
              <a:chExt cx="1063256" cy="311695"/>
            </a:xfrm>
          </p:grpSpPr>
          <p:sp>
            <p:nvSpPr>
              <p:cNvPr id="83" name="Скругленный прямоугольник 82"/>
              <p:cNvSpPr/>
              <p:nvPr/>
            </p:nvSpPr>
            <p:spPr>
              <a:xfrm>
                <a:off x="951037" y="4115342"/>
                <a:ext cx="1063256" cy="311695"/>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440">
                  <a:cs typeface="+mn-ea"/>
                  <a:sym typeface="+mn-lt"/>
                </a:endParaRPr>
              </a:p>
            </p:txBody>
          </p:sp>
          <p:sp>
            <p:nvSpPr>
              <p:cNvPr id="84" name="TextBox 83"/>
              <p:cNvSpPr txBox="1"/>
              <p:nvPr/>
            </p:nvSpPr>
            <p:spPr>
              <a:xfrm>
                <a:off x="1000575" y="4133448"/>
                <a:ext cx="940664" cy="235449"/>
              </a:xfrm>
              <a:prstGeom prst="rect">
                <a:avLst/>
              </a:prstGeom>
              <a:noFill/>
            </p:spPr>
            <p:txBody>
              <a:bodyPr wrap="square" rtlCol="0">
                <a:spAutoFit/>
              </a:bodyPr>
              <a:lstStyle/>
              <a:p>
                <a:pPr algn="ctr"/>
                <a:r>
                  <a:rPr lang="en-US" sz="1440" dirty="0">
                    <a:solidFill>
                      <a:schemeClr val="bg1"/>
                    </a:solidFill>
                    <a:cs typeface="+mn-ea"/>
                    <a:sym typeface="+mn-lt"/>
                  </a:rPr>
                  <a:t>more info</a:t>
                </a:r>
                <a:endParaRPr lang="ru-RU" sz="1440" dirty="0">
                  <a:solidFill>
                    <a:schemeClr val="bg1"/>
                  </a:solidFill>
                  <a:cs typeface="+mn-ea"/>
                  <a:sym typeface="+mn-lt"/>
                </a:endParaRPr>
              </a:p>
            </p:txBody>
          </p:sp>
        </p:grpSp>
      </p:grpSp>
      <p:grpSp>
        <p:nvGrpSpPr>
          <p:cNvPr id="7" name="Group 6"/>
          <p:cNvGrpSpPr/>
          <p:nvPr/>
        </p:nvGrpSpPr>
        <p:grpSpPr>
          <a:xfrm>
            <a:off x="7884688" y="3487951"/>
            <a:ext cx="3091664" cy="1991947"/>
            <a:chOff x="6570573" y="3112245"/>
            <a:chExt cx="2576387" cy="1659956"/>
          </a:xfrm>
        </p:grpSpPr>
        <p:sp>
          <p:nvSpPr>
            <p:cNvPr id="99" name="TextBox 98"/>
            <p:cNvSpPr txBox="1"/>
            <p:nvPr/>
          </p:nvSpPr>
          <p:spPr>
            <a:xfrm>
              <a:off x="6570573" y="3112245"/>
              <a:ext cx="2474081" cy="261610"/>
            </a:xfrm>
            <a:prstGeom prst="rect">
              <a:avLst/>
            </a:prstGeom>
            <a:noFill/>
          </p:spPr>
          <p:txBody>
            <a:bodyPr wrap="square" rtlCol="0">
              <a:spAutoFit/>
            </a:bodyPr>
            <a:lstStyle/>
            <a:p>
              <a:r>
                <a:rPr lang="en-US" sz="1440" b="1" dirty="0">
                  <a:cs typeface="+mn-ea"/>
                  <a:sym typeface="+mn-lt"/>
                </a:rPr>
                <a:t>Title text demo</a:t>
              </a:r>
              <a:endParaRPr lang="ru-RU" sz="1440" b="1" dirty="0">
                <a:cs typeface="+mn-ea"/>
                <a:sym typeface="+mn-lt"/>
              </a:endParaRPr>
            </a:p>
          </p:txBody>
        </p:sp>
        <p:sp>
          <p:nvSpPr>
            <p:cNvPr id="106" name="TextBox 105"/>
            <p:cNvSpPr txBox="1"/>
            <p:nvPr/>
          </p:nvSpPr>
          <p:spPr>
            <a:xfrm>
              <a:off x="6570574" y="3436677"/>
              <a:ext cx="2576386" cy="815608"/>
            </a:xfrm>
            <a:prstGeom prst="rect">
              <a:avLst/>
            </a:prstGeom>
            <a:noFill/>
          </p:spPr>
          <p:txBody>
            <a:bodyPr wrap="square" rtlCol="0">
              <a:spAutoFit/>
            </a:bodyPr>
            <a:lstStyle/>
            <a:p>
              <a:r>
                <a:rPr lang="en-US" sz="1440" dirty="0">
                  <a:cs typeface="+mn-ea"/>
                  <a:sym typeface="+mn-lt"/>
                </a:rPr>
                <a:t>Lorem ipsum dolor sit </a:t>
              </a:r>
              <a:r>
                <a:rPr lang="en-US" sz="1440" dirty="0" err="1">
                  <a:cs typeface="+mn-ea"/>
                  <a:sym typeface="+mn-lt"/>
                </a:rPr>
                <a:t>amet</a:t>
              </a:r>
              <a:r>
                <a:rPr lang="en-US" sz="1440" dirty="0">
                  <a:cs typeface="+mn-ea"/>
                  <a:sym typeface="+mn-lt"/>
                </a:rPr>
                <a:t>, </a:t>
              </a:r>
              <a:r>
                <a:rPr lang="en-US" sz="1440" dirty="0" err="1">
                  <a:cs typeface="+mn-ea"/>
                  <a:sym typeface="+mn-lt"/>
                </a:rPr>
                <a:t>consectetur</a:t>
              </a:r>
              <a:r>
                <a:rPr lang="en-US" sz="1440" dirty="0">
                  <a:cs typeface="+mn-ea"/>
                  <a:sym typeface="+mn-lt"/>
                </a:rPr>
                <a:t> </a:t>
              </a:r>
              <a:r>
                <a:rPr lang="en-US" sz="1440" dirty="0" err="1">
                  <a:cs typeface="+mn-ea"/>
                  <a:sym typeface="+mn-lt"/>
                </a:rPr>
                <a:t>adipiscing</a:t>
              </a:r>
              <a:r>
                <a:rPr lang="en-US" sz="1440" dirty="0">
                  <a:cs typeface="+mn-ea"/>
                  <a:sym typeface="+mn-lt"/>
                </a:rPr>
                <a:t> </a:t>
              </a:r>
              <a:r>
                <a:rPr lang="en-US" sz="1440" dirty="0" err="1">
                  <a:cs typeface="+mn-ea"/>
                  <a:sym typeface="+mn-lt"/>
                </a:rPr>
                <a:t>elit</a:t>
              </a:r>
              <a:r>
                <a:rPr lang="en-US" sz="1440" dirty="0">
                  <a:cs typeface="+mn-ea"/>
                  <a:sym typeface="+mn-lt"/>
                </a:rPr>
                <a:t>, </a:t>
              </a:r>
              <a:r>
                <a:rPr lang="en-US" sz="1440" dirty="0" err="1">
                  <a:cs typeface="+mn-ea"/>
                  <a:sym typeface="+mn-lt"/>
                </a:rPr>
                <a:t>sed</a:t>
              </a:r>
              <a:r>
                <a:rPr lang="en-US" sz="1440" dirty="0">
                  <a:cs typeface="+mn-ea"/>
                  <a:sym typeface="+mn-lt"/>
                </a:rPr>
                <a:t> do </a:t>
              </a:r>
              <a:r>
                <a:rPr lang="en-US" sz="1440" dirty="0" err="1">
                  <a:cs typeface="+mn-ea"/>
                  <a:sym typeface="+mn-lt"/>
                </a:rPr>
                <a:t>eiusmod</a:t>
              </a:r>
              <a:r>
                <a:rPr lang="en-US" sz="1440" dirty="0">
                  <a:cs typeface="+mn-ea"/>
                  <a:sym typeface="+mn-lt"/>
                </a:rPr>
                <a:t> </a:t>
              </a:r>
              <a:r>
                <a:rPr lang="en-US" sz="1440" dirty="0" err="1">
                  <a:cs typeface="+mn-ea"/>
                  <a:sym typeface="+mn-lt"/>
                </a:rPr>
                <a:t>tempor</a:t>
              </a:r>
              <a:r>
                <a:rPr lang="en-US" sz="1440" dirty="0">
                  <a:cs typeface="+mn-ea"/>
                  <a:sym typeface="+mn-lt"/>
                </a:rPr>
                <a:t> </a:t>
              </a:r>
              <a:r>
                <a:rPr lang="en-US" sz="1440" dirty="0" err="1">
                  <a:cs typeface="+mn-ea"/>
                  <a:sym typeface="+mn-lt"/>
                </a:rPr>
                <a:t>incididunt</a:t>
              </a:r>
              <a:r>
                <a:rPr lang="en-US" sz="1440" dirty="0">
                  <a:cs typeface="+mn-ea"/>
                  <a:sym typeface="+mn-lt"/>
                </a:rPr>
                <a:t> </a:t>
              </a:r>
              <a:r>
                <a:rPr lang="en-US" sz="1440" dirty="0" err="1">
                  <a:cs typeface="+mn-ea"/>
                  <a:sym typeface="+mn-lt"/>
                </a:rPr>
                <a:t>ut</a:t>
              </a:r>
              <a:r>
                <a:rPr lang="en-US" sz="1440" dirty="0">
                  <a:cs typeface="+mn-ea"/>
                  <a:sym typeface="+mn-lt"/>
                </a:rPr>
                <a:t> </a:t>
              </a:r>
              <a:r>
                <a:rPr lang="en-US" sz="1440" dirty="0" err="1">
                  <a:cs typeface="+mn-ea"/>
                  <a:sym typeface="+mn-lt"/>
                </a:rPr>
                <a:t>labore</a:t>
              </a:r>
              <a:r>
                <a:rPr lang="en-US" sz="1440" dirty="0">
                  <a:cs typeface="+mn-ea"/>
                  <a:sym typeface="+mn-lt"/>
                </a:rPr>
                <a:t> et </a:t>
              </a:r>
              <a:r>
                <a:rPr lang="en-US" sz="1440" dirty="0" err="1">
                  <a:cs typeface="+mn-ea"/>
                  <a:sym typeface="+mn-lt"/>
                </a:rPr>
                <a:t>dolore</a:t>
              </a:r>
              <a:r>
                <a:rPr lang="en-US" sz="1440" dirty="0">
                  <a:cs typeface="+mn-ea"/>
                  <a:sym typeface="+mn-lt"/>
                </a:rPr>
                <a:t> magna</a:t>
              </a:r>
              <a:endParaRPr lang="ru-RU" sz="1440" dirty="0">
                <a:cs typeface="+mn-ea"/>
                <a:sym typeface="+mn-lt"/>
              </a:endParaRPr>
            </a:p>
          </p:txBody>
        </p:sp>
        <p:grpSp>
          <p:nvGrpSpPr>
            <p:cNvPr id="112" name="Группа 111"/>
            <p:cNvGrpSpPr/>
            <p:nvPr/>
          </p:nvGrpSpPr>
          <p:grpSpPr>
            <a:xfrm>
              <a:off x="6682899" y="4425873"/>
              <a:ext cx="1181396" cy="346328"/>
              <a:chOff x="951037" y="4115342"/>
              <a:chExt cx="1063256" cy="311695"/>
            </a:xfrm>
          </p:grpSpPr>
          <p:sp>
            <p:nvSpPr>
              <p:cNvPr id="113" name="Скругленный прямоугольник 112"/>
              <p:cNvSpPr/>
              <p:nvPr/>
            </p:nvSpPr>
            <p:spPr>
              <a:xfrm>
                <a:off x="951037" y="4115342"/>
                <a:ext cx="1063256" cy="311695"/>
              </a:xfrm>
              <a:prstGeom prst="roundRect">
                <a:avLst>
                  <a:gd name="adj"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440">
                  <a:cs typeface="+mn-ea"/>
                  <a:sym typeface="+mn-lt"/>
                </a:endParaRPr>
              </a:p>
            </p:txBody>
          </p:sp>
          <p:sp>
            <p:nvSpPr>
              <p:cNvPr id="114" name="TextBox 113"/>
              <p:cNvSpPr txBox="1"/>
              <p:nvPr/>
            </p:nvSpPr>
            <p:spPr>
              <a:xfrm>
                <a:off x="1000575" y="4133448"/>
                <a:ext cx="940664" cy="235449"/>
              </a:xfrm>
              <a:prstGeom prst="rect">
                <a:avLst/>
              </a:prstGeom>
              <a:noFill/>
            </p:spPr>
            <p:txBody>
              <a:bodyPr wrap="square" rtlCol="0">
                <a:spAutoFit/>
              </a:bodyPr>
              <a:lstStyle/>
              <a:p>
                <a:pPr algn="ctr"/>
                <a:r>
                  <a:rPr lang="en-US" sz="1440" dirty="0">
                    <a:solidFill>
                      <a:schemeClr val="bg1"/>
                    </a:solidFill>
                    <a:cs typeface="+mn-ea"/>
                    <a:sym typeface="+mn-lt"/>
                  </a:rPr>
                  <a:t>more info</a:t>
                </a:r>
                <a:endParaRPr lang="ru-RU" sz="1440" dirty="0">
                  <a:solidFill>
                    <a:schemeClr val="bg1"/>
                  </a:solidFill>
                  <a:cs typeface="+mn-ea"/>
                  <a:sym typeface="+mn-lt"/>
                </a:endParaRPr>
              </a:p>
            </p:txBody>
          </p:sp>
        </p:grpSp>
      </p:grpSp>
    </p:spTree>
    <p:extLst>
      <p:ext uri="{BB962C8B-B14F-4D97-AF65-F5344CB8AC3E}">
        <p14:creationId xmlns:p14="http://schemas.microsoft.com/office/powerpoint/2010/main" val="58596402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Группа 8">
            <a:extLst>
              <a:ext uri="{FF2B5EF4-FFF2-40B4-BE49-F238E27FC236}">
                <a16:creationId xmlns:a16="http://schemas.microsoft.com/office/drawing/2014/main" id="{8585E9CC-E167-C24F-8FCB-34E4C6C94FC6}"/>
              </a:ext>
            </a:extLst>
          </p:cNvPr>
          <p:cNvGrpSpPr/>
          <p:nvPr/>
        </p:nvGrpSpPr>
        <p:grpSpPr>
          <a:xfrm>
            <a:off x="8296660" y="2507197"/>
            <a:ext cx="2993736" cy="1843606"/>
            <a:chOff x="16593320" y="4849981"/>
            <a:chExt cx="5987472" cy="3687212"/>
          </a:xfrm>
        </p:grpSpPr>
        <p:grpSp>
          <p:nvGrpSpPr>
            <p:cNvPr id="6" name="Группа 5">
              <a:extLst>
                <a:ext uri="{FF2B5EF4-FFF2-40B4-BE49-F238E27FC236}">
                  <a16:creationId xmlns:a16="http://schemas.microsoft.com/office/drawing/2014/main" id="{67A99F18-E220-5B40-A276-AB11F21625C6}"/>
                </a:ext>
              </a:extLst>
            </p:cNvPr>
            <p:cNvGrpSpPr/>
            <p:nvPr/>
          </p:nvGrpSpPr>
          <p:grpSpPr>
            <a:xfrm>
              <a:off x="18970776" y="4849981"/>
              <a:ext cx="3610016" cy="3687212"/>
              <a:chOff x="14381271" y="4590804"/>
              <a:chExt cx="3610016" cy="3687212"/>
            </a:xfrm>
          </p:grpSpPr>
          <p:sp>
            <p:nvSpPr>
              <p:cNvPr id="71" name="Треугольник">
                <a:extLst>
                  <a:ext uri="{FF2B5EF4-FFF2-40B4-BE49-F238E27FC236}">
                    <a16:creationId xmlns:a16="http://schemas.microsoft.com/office/drawing/2014/main" id="{2C0D0476-E0BA-2E42-8901-67C8CFB9635B}"/>
                  </a:ext>
                </a:extLst>
              </p:cNvPr>
              <p:cNvSpPr/>
              <p:nvPr/>
            </p:nvSpPr>
            <p:spPr>
              <a:xfrm>
                <a:off x="14381271" y="4597697"/>
                <a:ext cx="3594597" cy="3680319"/>
              </a:xfrm>
              <a:custGeom>
                <a:avLst/>
                <a:gdLst/>
                <a:ahLst/>
                <a:cxnLst>
                  <a:cxn ang="0">
                    <a:pos x="wd2" y="hd2"/>
                  </a:cxn>
                  <a:cxn ang="5400000">
                    <a:pos x="wd2" y="hd2"/>
                  </a:cxn>
                  <a:cxn ang="10800000">
                    <a:pos x="wd2" y="hd2"/>
                  </a:cxn>
                  <a:cxn ang="16200000">
                    <a:pos x="wd2" y="hd2"/>
                  </a:cxn>
                </a:cxnLst>
                <a:rect l="0" t="0" r="r" b="b"/>
                <a:pathLst>
                  <a:path w="21600" h="21600" extrusionOk="0">
                    <a:moveTo>
                      <a:pt x="49" y="0"/>
                    </a:moveTo>
                    <a:lnTo>
                      <a:pt x="21600" y="10780"/>
                    </a:lnTo>
                    <a:lnTo>
                      <a:pt x="0" y="21600"/>
                    </a:lnTo>
                    <a:lnTo>
                      <a:pt x="49" y="0"/>
                    </a:lnTo>
                    <a:close/>
                  </a:path>
                </a:pathLst>
              </a:custGeom>
              <a:solidFill>
                <a:schemeClr val="accent5">
                  <a:lumMod val="20000"/>
                  <a:lumOff val="80000"/>
                </a:schemeClr>
              </a:solidFill>
              <a:ln w="12700">
                <a:no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cs typeface="+mn-ea"/>
                  <a:sym typeface="+mn-lt"/>
                </a:endParaRPr>
              </a:p>
            </p:txBody>
          </p:sp>
          <p:sp>
            <p:nvSpPr>
              <p:cNvPr id="72" name="Треугольник">
                <a:extLst>
                  <a:ext uri="{FF2B5EF4-FFF2-40B4-BE49-F238E27FC236}">
                    <a16:creationId xmlns:a16="http://schemas.microsoft.com/office/drawing/2014/main" id="{AD7B8478-5B1A-5747-B903-DF4FFE08392A}"/>
                  </a:ext>
                </a:extLst>
              </p:cNvPr>
              <p:cNvSpPr/>
              <p:nvPr/>
            </p:nvSpPr>
            <p:spPr>
              <a:xfrm>
                <a:off x="14382371" y="4590804"/>
                <a:ext cx="3594678" cy="184529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5" y="7983"/>
                    </a:lnTo>
                    <a:lnTo>
                      <a:pt x="0" y="0"/>
                    </a:lnTo>
                    <a:lnTo>
                      <a:pt x="21600" y="21600"/>
                    </a:lnTo>
                    <a:close/>
                  </a:path>
                </a:pathLst>
              </a:custGeom>
              <a:solidFill>
                <a:schemeClr val="accent5">
                  <a:lumMod val="40000"/>
                  <a:lumOff val="60000"/>
                </a:schemeClr>
              </a:solidFill>
              <a:ln w="12700">
                <a:no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cs typeface="+mn-ea"/>
                  <a:sym typeface="+mn-lt"/>
                </a:endParaRPr>
              </a:p>
            </p:txBody>
          </p:sp>
          <p:sp>
            <p:nvSpPr>
              <p:cNvPr id="73" name="Треугольник">
                <a:extLst>
                  <a:ext uri="{FF2B5EF4-FFF2-40B4-BE49-F238E27FC236}">
                    <a16:creationId xmlns:a16="http://schemas.microsoft.com/office/drawing/2014/main" id="{AAF5275C-FC47-1741-B4A5-82E349F38216}"/>
                  </a:ext>
                </a:extLst>
              </p:cNvPr>
              <p:cNvSpPr/>
              <p:nvPr/>
            </p:nvSpPr>
            <p:spPr>
              <a:xfrm>
                <a:off x="14387696" y="6437163"/>
                <a:ext cx="3597748" cy="183502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46" y="21600"/>
                    </a:lnTo>
                    <a:lnTo>
                      <a:pt x="0" y="13749"/>
                    </a:lnTo>
                    <a:lnTo>
                      <a:pt x="21600" y="0"/>
                    </a:lnTo>
                    <a:close/>
                  </a:path>
                </a:pathLst>
              </a:custGeom>
              <a:solidFill>
                <a:schemeClr val="accent5">
                  <a:lumMod val="40000"/>
                  <a:lumOff val="60000"/>
                </a:schemeClr>
              </a:solidFill>
              <a:ln w="12700">
                <a:no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cs typeface="+mn-ea"/>
                  <a:sym typeface="+mn-lt"/>
                </a:endParaRPr>
              </a:p>
            </p:txBody>
          </p:sp>
          <p:sp>
            <p:nvSpPr>
              <p:cNvPr id="74" name="Треугольник">
                <a:extLst>
                  <a:ext uri="{FF2B5EF4-FFF2-40B4-BE49-F238E27FC236}">
                    <a16:creationId xmlns:a16="http://schemas.microsoft.com/office/drawing/2014/main" id="{15AA2C68-3020-9742-9D96-43E3F16B88A8}"/>
                  </a:ext>
                </a:extLst>
              </p:cNvPr>
              <p:cNvSpPr/>
              <p:nvPr/>
            </p:nvSpPr>
            <p:spPr>
              <a:xfrm>
                <a:off x="16565091" y="5711403"/>
                <a:ext cx="1419375" cy="73218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0"/>
                    </a:lnTo>
                    <a:lnTo>
                      <a:pt x="3699" y="10284"/>
                    </a:lnTo>
                    <a:lnTo>
                      <a:pt x="21600" y="21600"/>
                    </a:lnTo>
                    <a:close/>
                  </a:path>
                </a:pathLst>
              </a:custGeom>
              <a:solidFill>
                <a:schemeClr val="accent6">
                  <a:lumMod val="75000"/>
                </a:schemeClr>
              </a:solidFill>
              <a:ln w="12700">
                <a:no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cs typeface="+mn-ea"/>
                  <a:sym typeface="+mn-lt"/>
                </a:endParaRPr>
              </a:p>
            </p:txBody>
          </p:sp>
          <p:sp>
            <p:nvSpPr>
              <p:cNvPr id="75" name="Треугольник">
                <a:extLst>
                  <a:ext uri="{FF2B5EF4-FFF2-40B4-BE49-F238E27FC236}">
                    <a16:creationId xmlns:a16="http://schemas.microsoft.com/office/drawing/2014/main" id="{89639373-A9A0-8842-881E-0A3AAA938ABE}"/>
                  </a:ext>
                </a:extLst>
              </p:cNvPr>
              <p:cNvSpPr/>
              <p:nvPr/>
            </p:nvSpPr>
            <p:spPr>
              <a:xfrm>
                <a:off x="16560750" y="6434633"/>
                <a:ext cx="1414364" cy="73647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21600"/>
                    </a:lnTo>
                    <a:lnTo>
                      <a:pt x="3871" y="11240"/>
                    </a:lnTo>
                    <a:lnTo>
                      <a:pt x="21600" y="0"/>
                    </a:lnTo>
                    <a:close/>
                  </a:path>
                </a:pathLst>
              </a:custGeom>
              <a:solidFill>
                <a:schemeClr val="accent6">
                  <a:lumMod val="75000"/>
                </a:schemeClr>
              </a:solidFill>
              <a:ln w="12700">
                <a:no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cs typeface="+mn-ea"/>
                  <a:sym typeface="+mn-lt"/>
                </a:endParaRPr>
              </a:p>
            </p:txBody>
          </p:sp>
          <p:sp>
            <p:nvSpPr>
              <p:cNvPr id="76" name="Треугольник">
                <a:extLst>
                  <a:ext uri="{FF2B5EF4-FFF2-40B4-BE49-F238E27FC236}">
                    <a16:creationId xmlns:a16="http://schemas.microsoft.com/office/drawing/2014/main" id="{702F29B0-381A-A74A-AD15-5BE6DD5C0472}"/>
                  </a:ext>
                </a:extLst>
              </p:cNvPr>
              <p:cNvSpPr/>
              <p:nvPr/>
            </p:nvSpPr>
            <p:spPr>
              <a:xfrm>
                <a:off x="16802670" y="6055717"/>
                <a:ext cx="1188617" cy="76930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10655"/>
                    </a:lnTo>
                    <a:lnTo>
                      <a:pt x="0" y="0"/>
                    </a:lnTo>
                    <a:close/>
                  </a:path>
                </a:pathLst>
              </a:custGeom>
              <a:solidFill>
                <a:schemeClr val="accent6"/>
              </a:solidFill>
              <a:ln w="12700">
                <a:no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cs typeface="+mn-ea"/>
                  <a:sym typeface="+mn-lt"/>
                </a:endParaRPr>
              </a:p>
            </p:txBody>
          </p:sp>
        </p:grpSp>
        <p:grpSp>
          <p:nvGrpSpPr>
            <p:cNvPr id="82" name="Группа">
              <a:extLst>
                <a:ext uri="{FF2B5EF4-FFF2-40B4-BE49-F238E27FC236}">
                  <a16:creationId xmlns:a16="http://schemas.microsoft.com/office/drawing/2014/main" id="{244BBC52-247C-7E4A-9F1A-8EBBB66404B7}"/>
                </a:ext>
              </a:extLst>
            </p:cNvPr>
            <p:cNvGrpSpPr/>
            <p:nvPr/>
          </p:nvGrpSpPr>
          <p:grpSpPr>
            <a:xfrm>
              <a:off x="16593320" y="4850483"/>
              <a:ext cx="3159956" cy="3686208"/>
              <a:chOff x="-1" y="0"/>
              <a:chExt cx="3159954" cy="3686207"/>
            </a:xfrm>
          </p:grpSpPr>
          <p:sp>
            <p:nvSpPr>
              <p:cNvPr id="83" name="Фигура">
                <a:extLst>
                  <a:ext uri="{FF2B5EF4-FFF2-40B4-BE49-F238E27FC236}">
                    <a16:creationId xmlns:a16="http://schemas.microsoft.com/office/drawing/2014/main" id="{0163C333-48B4-FD49-AB4F-971BE7410BA7}"/>
                  </a:ext>
                </a:extLst>
              </p:cNvPr>
              <p:cNvSpPr/>
              <p:nvPr/>
            </p:nvSpPr>
            <p:spPr>
              <a:xfrm>
                <a:off x="-1" y="4762"/>
                <a:ext cx="1545928" cy="3681445"/>
              </a:xfrm>
              <a:custGeom>
                <a:avLst/>
                <a:gdLst/>
                <a:ahLst/>
                <a:cxnLst>
                  <a:cxn ang="0">
                    <a:pos x="wd2" y="hd2"/>
                  </a:cxn>
                  <a:cxn ang="5400000">
                    <a:pos x="wd2" y="hd2"/>
                  </a:cxn>
                  <a:cxn ang="10800000">
                    <a:pos x="wd2" y="hd2"/>
                  </a:cxn>
                  <a:cxn ang="16200000">
                    <a:pos x="wd2" y="hd2"/>
                  </a:cxn>
                </a:cxnLst>
                <a:rect l="0" t="0" r="r" b="b"/>
                <a:pathLst>
                  <a:path w="21600" h="21600" extrusionOk="0">
                    <a:moveTo>
                      <a:pt x="10772" y="0"/>
                    </a:moveTo>
                    <a:lnTo>
                      <a:pt x="21600" y="5286"/>
                    </a:lnTo>
                    <a:lnTo>
                      <a:pt x="21600" y="16205"/>
                    </a:lnTo>
                    <a:lnTo>
                      <a:pt x="10793" y="21600"/>
                    </a:lnTo>
                    <a:lnTo>
                      <a:pt x="0" y="16148"/>
                    </a:lnTo>
                    <a:lnTo>
                      <a:pt x="0" y="5368"/>
                    </a:lnTo>
                    <a:lnTo>
                      <a:pt x="10772" y="0"/>
                    </a:lnTo>
                    <a:close/>
                  </a:path>
                </a:pathLst>
              </a:custGeom>
              <a:solidFill>
                <a:schemeClr val="accent1">
                  <a:lumMod val="60000"/>
                  <a:lumOff val="40000"/>
                </a:schemeClr>
              </a:solidFill>
              <a:ln w="12700" cap="flat">
                <a:noFill/>
                <a:prstDash val="solid"/>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cs typeface="+mn-ea"/>
                  <a:sym typeface="+mn-lt"/>
                </a:endParaRPr>
              </a:p>
            </p:txBody>
          </p:sp>
          <p:sp>
            <p:nvSpPr>
              <p:cNvPr id="84" name="Фигура">
                <a:extLst>
                  <a:ext uri="{FF2B5EF4-FFF2-40B4-BE49-F238E27FC236}">
                    <a16:creationId xmlns:a16="http://schemas.microsoft.com/office/drawing/2014/main" id="{0709220F-9594-784F-A71D-D658D669A1E0}"/>
                  </a:ext>
                </a:extLst>
              </p:cNvPr>
              <p:cNvSpPr/>
              <p:nvPr/>
            </p:nvSpPr>
            <p:spPr>
              <a:xfrm>
                <a:off x="751841" y="2772916"/>
                <a:ext cx="2391832" cy="908621"/>
              </a:xfrm>
              <a:custGeom>
                <a:avLst/>
                <a:gdLst/>
                <a:ahLst/>
                <a:cxnLst>
                  <a:cxn ang="0">
                    <a:pos x="wd2" y="hd2"/>
                  </a:cxn>
                  <a:cxn ang="5400000">
                    <a:pos x="wd2" y="hd2"/>
                  </a:cxn>
                  <a:cxn ang="10800000">
                    <a:pos x="wd2" y="hd2"/>
                  </a:cxn>
                  <a:cxn ang="16200000">
                    <a:pos x="wd2" y="hd2"/>
                  </a:cxn>
                </a:cxnLst>
                <a:rect l="0" t="0" r="r" b="b"/>
                <a:pathLst>
                  <a:path w="21600" h="21600" extrusionOk="0">
                    <a:moveTo>
                      <a:pt x="14766" y="21600"/>
                    </a:moveTo>
                    <a:lnTo>
                      <a:pt x="0" y="21600"/>
                    </a:lnTo>
                    <a:lnTo>
                      <a:pt x="6965" y="0"/>
                    </a:lnTo>
                    <a:lnTo>
                      <a:pt x="21600" y="0"/>
                    </a:lnTo>
                    <a:lnTo>
                      <a:pt x="14766" y="21600"/>
                    </a:lnTo>
                    <a:close/>
                  </a:path>
                </a:pathLst>
              </a:custGeom>
              <a:solidFill>
                <a:schemeClr val="accent1">
                  <a:lumMod val="75000"/>
                </a:schemeClr>
              </a:solidFill>
              <a:ln w="12700" cap="flat">
                <a:noFill/>
                <a:prstDash val="solid"/>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cs typeface="+mn-ea"/>
                  <a:sym typeface="+mn-lt"/>
                </a:endParaRPr>
              </a:p>
            </p:txBody>
          </p:sp>
          <p:sp>
            <p:nvSpPr>
              <p:cNvPr id="85" name="Прямоугольник">
                <a:extLst>
                  <a:ext uri="{FF2B5EF4-FFF2-40B4-BE49-F238E27FC236}">
                    <a16:creationId xmlns:a16="http://schemas.microsoft.com/office/drawing/2014/main" id="{04C37CBE-43BF-6947-8E71-F653A02CFC67}"/>
                  </a:ext>
                </a:extLst>
              </p:cNvPr>
              <p:cNvSpPr/>
              <p:nvPr/>
            </p:nvSpPr>
            <p:spPr>
              <a:xfrm>
                <a:off x="1521683" y="905321"/>
                <a:ext cx="1628329" cy="1868935"/>
              </a:xfrm>
              <a:prstGeom prst="rect">
                <a:avLst/>
              </a:prstGeom>
              <a:solidFill>
                <a:schemeClr val="accent1"/>
              </a:solidFill>
              <a:ln w="12700" cap="flat">
                <a:noFill/>
                <a:prstDash val="solid"/>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cs typeface="+mn-ea"/>
                  <a:sym typeface="+mn-lt"/>
                </a:endParaRPr>
              </a:p>
            </p:txBody>
          </p:sp>
          <p:sp>
            <p:nvSpPr>
              <p:cNvPr id="86" name="Фигура">
                <a:extLst>
                  <a:ext uri="{FF2B5EF4-FFF2-40B4-BE49-F238E27FC236}">
                    <a16:creationId xmlns:a16="http://schemas.microsoft.com/office/drawing/2014/main" id="{5934E18C-741F-0047-911C-25FC50ABF099}"/>
                  </a:ext>
                </a:extLst>
              </p:cNvPr>
              <p:cNvSpPr/>
              <p:nvPr/>
            </p:nvSpPr>
            <p:spPr>
              <a:xfrm>
                <a:off x="754449" y="0"/>
                <a:ext cx="2405504" cy="90941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6943" y="21600"/>
                    </a:lnTo>
                    <a:lnTo>
                      <a:pt x="21600" y="21600"/>
                    </a:lnTo>
                    <a:lnTo>
                      <a:pt x="14753" y="128"/>
                    </a:lnTo>
                    <a:lnTo>
                      <a:pt x="0" y="0"/>
                    </a:lnTo>
                    <a:close/>
                  </a:path>
                </a:pathLst>
              </a:custGeom>
              <a:solidFill>
                <a:schemeClr val="accent1">
                  <a:lumMod val="75000"/>
                </a:schemeClr>
              </a:solidFill>
              <a:ln w="12700" cap="flat">
                <a:noFill/>
                <a:prstDash val="solid"/>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cs typeface="+mn-ea"/>
                  <a:sym typeface="+mn-lt"/>
                </a:endParaRPr>
              </a:p>
            </p:txBody>
          </p:sp>
        </p:grpSp>
        <p:sp>
          <p:nvSpPr>
            <p:cNvPr id="155" name="Text Box 2">
              <a:extLst>
                <a:ext uri="{FF2B5EF4-FFF2-40B4-BE49-F238E27FC236}">
                  <a16:creationId xmlns:a16="http://schemas.microsoft.com/office/drawing/2014/main" id="{167D15D2-66E8-0649-9C73-2585E7210207}"/>
                </a:ext>
              </a:extLst>
            </p:cNvPr>
            <p:cNvSpPr txBox="1">
              <a:spLocks/>
            </p:cNvSpPr>
            <p:nvPr/>
          </p:nvSpPr>
          <p:spPr bwMode="auto">
            <a:xfrm>
              <a:off x="18101866" y="6476549"/>
              <a:ext cx="1635132" cy="461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19050" tIns="19050" rIns="19050" bIns="19050" anchor="ctr">
              <a:spAutoFit/>
            </a:bodyPr>
            <a:lstStyle/>
            <a:p>
              <a:pPr algn="ctr" eaLnBrk="1">
                <a:defRPr/>
              </a:pPr>
              <a:r>
                <a:rPr lang="en-US" altLang="x-none" sz="1250" b="1" dirty="0">
                  <a:cs typeface="+mn-ea"/>
                  <a:sym typeface="+mn-lt"/>
                </a:rPr>
                <a:t>JUL</a:t>
              </a:r>
              <a:endParaRPr lang="x-none" altLang="x-none" sz="1250" b="1" dirty="0">
                <a:cs typeface="+mn-ea"/>
                <a:sym typeface="+mn-lt"/>
              </a:endParaRPr>
            </a:p>
          </p:txBody>
        </p:sp>
      </p:grpSp>
      <p:grpSp>
        <p:nvGrpSpPr>
          <p:cNvPr id="8" name="Группа 7">
            <a:extLst>
              <a:ext uri="{FF2B5EF4-FFF2-40B4-BE49-F238E27FC236}">
                <a16:creationId xmlns:a16="http://schemas.microsoft.com/office/drawing/2014/main" id="{14E0BA9C-EDEE-9D40-9FED-1A6109F25791}"/>
              </a:ext>
            </a:extLst>
          </p:cNvPr>
          <p:cNvGrpSpPr/>
          <p:nvPr/>
        </p:nvGrpSpPr>
        <p:grpSpPr>
          <a:xfrm>
            <a:off x="7144342" y="2507448"/>
            <a:ext cx="1579979" cy="1843104"/>
            <a:chOff x="14288684" y="4850483"/>
            <a:chExt cx="3159957" cy="3686208"/>
          </a:xfrm>
        </p:grpSpPr>
        <p:grpSp>
          <p:nvGrpSpPr>
            <p:cNvPr id="88" name="Группа">
              <a:extLst>
                <a:ext uri="{FF2B5EF4-FFF2-40B4-BE49-F238E27FC236}">
                  <a16:creationId xmlns:a16="http://schemas.microsoft.com/office/drawing/2014/main" id="{FC4DAB4B-1BE6-2F48-A5A8-3A0354A84D38}"/>
                </a:ext>
              </a:extLst>
            </p:cNvPr>
            <p:cNvGrpSpPr/>
            <p:nvPr/>
          </p:nvGrpSpPr>
          <p:grpSpPr>
            <a:xfrm>
              <a:off x="14288684" y="4850483"/>
              <a:ext cx="3159956" cy="3686208"/>
              <a:chOff x="-1" y="0"/>
              <a:chExt cx="3159954" cy="3686207"/>
            </a:xfrm>
          </p:grpSpPr>
          <p:sp>
            <p:nvSpPr>
              <p:cNvPr id="89" name="Фигура">
                <a:extLst>
                  <a:ext uri="{FF2B5EF4-FFF2-40B4-BE49-F238E27FC236}">
                    <a16:creationId xmlns:a16="http://schemas.microsoft.com/office/drawing/2014/main" id="{66099C2F-6274-3D4F-8C5C-4BFC4BEAF38B}"/>
                  </a:ext>
                </a:extLst>
              </p:cNvPr>
              <p:cNvSpPr/>
              <p:nvPr/>
            </p:nvSpPr>
            <p:spPr>
              <a:xfrm>
                <a:off x="-1" y="4762"/>
                <a:ext cx="1545928" cy="3681445"/>
              </a:xfrm>
              <a:custGeom>
                <a:avLst/>
                <a:gdLst/>
                <a:ahLst/>
                <a:cxnLst>
                  <a:cxn ang="0">
                    <a:pos x="wd2" y="hd2"/>
                  </a:cxn>
                  <a:cxn ang="5400000">
                    <a:pos x="wd2" y="hd2"/>
                  </a:cxn>
                  <a:cxn ang="10800000">
                    <a:pos x="wd2" y="hd2"/>
                  </a:cxn>
                  <a:cxn ang="16200000">
                    <a:pos x="wd2" y="hd2"/>
                  </a:cxn>
                </a:cxnLst>
                <a:rect l="0" t="0" r="r" b="b"/>
                <a:pathLst>
                  <a:path w="21600" h="21600" extrusionOk="0">
                    <a:moveTo>
                      <a:pt x="10772" y="0"/>
                    </a:moveTo>
                    <a:lnTo>
                      <a:pt x="21600" y="5286"/>
                    </a:lnTo>
                    <a:lnTo>
                      <a:pt x="21600" y="16205"/>
                    </a:lnTo>
                    <a:lnTo>
                      <a:pt x="10793" y="21600"/>
                    </a:lnTo>
                    <a:lnTo>
                      <a:pt x="0" y="16148"/>
                    </a:lnTo>
                    <a:lnTo>
                      <a:pt x="0" y="5368"/>
                    </a:lnTo>
                    <a:lnTo>
                      <a:pt x="10772" y="0"/>
                    </a:lnTo>
                    <a:close/>
                  </a:path>
                </a:pathLst>
              </a:custGeom>
              <a:solidFill>
                <a:schemeClr val="accent2">
                  <a:lumMod val="60000"/>
                  <a:lumOff val="40000"/>
                </a:schemeClr>
              </a:solidFill>
              <a:ln w="12700" cap="flat">
                <a:noFill/>
                <a:prstDash val="solid"/>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cs typeface="+mn-ea"/>
                  <a:sym typeface="+mn-lt"/>
                </a:endParaRPr>
              </a:p>
            </p:txBody>
          </p:sp>
          <p:sp>
            <p:nvSpPr>
              <p:cNvPr id="90" name="Фигура">
                <a:extLst>
                  <a:ext uri="{FF2B5EF4-FFF2-40B4-BE49-F238E27FC236}">
                    <a16:creationId xmlns:a16="http://schemas.microsoft.com/office/drawing/2014/main" id="{D10E536F-E154-1047-8B72-26EE2FCA0416}"/>
                  </a:ext>
                </a:extLst>
              </p:cNvPr>
              <p:cNvSpPr/>
              <p:nvPr/>
            </p:nvSpPr>
            <p:spPr>
              <a:xfrm>
                <a:off x="751841" y="2772916"/>
                <a:ext cx="2391832" cy="908621"/>
              </a:xfrm>
              <a:custGeom>
                <a:avLst/>
                <a:gdLst/>
                <a:ahLst/>
                <a:cxnLst>
                  <a:cxn ang="0">
                    <a:pos x="wd2" y="hd2"/>
                  </a:cxn>
                  <a:cxn ang="5400000">
                    <a:pos x="wd2" y="hd2"/>
                  </a:cxn>
                  <a:cxn ang="10800000">
                    <a:pos x="wd2" y="hd2"/>
                  </a:cxn>
                  <a:cxn ang="16200000">
                    <a:pos x="wd2" y="hd2"/>
                  </a:cxn>
                </a:cxnLst>
                <a:rect l="0" t="0" r="r" b="b"/>
                <a:pathLst>
                  <a:path w="21600" h="21600" extrusionOk="0">
                    <a:moveTo>
                      <a:pt x="14766" y="21600"/>
                    </a:moveTo>
                    <a:lnTo>
                      <a:pt x="0" y="21600"/>
                    </a:lnTo>
                    <a:lnTo>
                      <a:pt x="6965" y="0"/>
                    </a:lnTo>
                    <a:lnTo>
                      <a:pt x="21600" y="0"/>
                    </a:lnTo>
                    <a:lnTo>
                      <a:pt x="14766" y="21600"/>
                    </a:lnTo>
                    <a:close/>
                  </a:path>
                </a:pathLst>
              </a:custGeom>
              <a:solidFill>
                <a:schemeClr val="accent2">
                  <a:lumMod val="75000"/>
                </a:schemeClr>
              </a:solidFill>
              <a:ln w="12700" cap="flat">
                <a:noFill/>
                <a:prstDash val="solid"/>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cs typeface="+mn-ea"/>
                  <a:sym typeface="+mn-lt"/>
                </a:endParaRPr>
              </a:p>
            </p:txBody>
          </p:sp>
          <p:sp>
            <p:nvSpPr>
              <p:cNvPr id="91" name="Прямоугольник">
                <a:extLst>
                  <a:ext uri="{FF2B5EF4-FFF2-40B4-BE49-F238E27FC236}">
                    <a16:creationId xmlns:a16="http://schemas.microsoft.com/office/drawing/2014/main" id="{C276434E-1EB5-0249-B280-5AF3885D41EA}"/>
                  </a:ext>
                </a:extLst>
              </p:cNvPr>
              <p:cNvSpPr/>
              <p:nvPr/>
            </p:nvSpPr>
            <p:spPr>
              <a:xfrm>
                <a:off x="1521683" y="905321"/>
                <a:ext cx="1628329" cy="1868935"/>
              </a:xfrm>
              <a:prstGeom prst="rect">
                <a:avLst/>
              </a:prstGeom>
              <a:solidFill>
                <a:schemeClr val="accent2"/>
              </a:solidFill>
              <a:ln w="12700" cap="flat">
                <a:noFill/>
                <a:prstDash val="solid"/>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cs typeface="+mn-ea"/>
                  <a:sym typeface="+mn-lt"/>
                </a:endParaRPr>
              </a:p>
            </p:txBody>
          </p:sp>
          <p:sp>
            <p:nvSpPr>
              <p:cNvPr id="92" name="Фигура">
                <a:extLst>
                  <a:ext uri="{FF2B5EF4-FFF2-40B4-BE49-F238E27FC236}">
                    <a16:creationId xmlns:a16="http://schemas.microsoft.com/office/drawing/2014/main" id="{6249B782-E8BF-CF48-A975-11EDBF370B12}"/>
                  </a:ext>
                </a:extLst>
              </p:cNvPr>
              <p:cNvSpPr/>
              <p:nvPr/>
            </p:nvSpPr>
            <p:spPr>
              <a:xfrm>
                <a:off x="754449" y="0"/>
                <a:ext cx="2405504" cy="90941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6943" y="21600"/>
                    </a:lnTo>
                    <a:lnTo>
                      <a:pt x="21600" y="21600"/>
                    </a:lnTo>
                    <a:lnTo>
                      <a:pt x="14753" y="128"/>
                    </a:lnTo>
                    <a:lnTo>
                      <a:pt x="0" y="0"/>
                    </a:lnTo>
                    <a:close/>
                  </a:path>
                </a:pathLst>
              </a:custGeom>
              <a:solidFill>
                <a:schemeClr val="accent2">
                  <a:lumMod val="75000"/>
                </a:schemeClr>
              </a:solidFill>
              <a:ln w="12700" cap="flat">
                <a:noFill/>
                <a:prstDash val="solid"/>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cs typeface="+mn-ea"/>
                  <a:sym typeface="+mn-lt"/>
                </a:endParaRPr>
              </a:p>
            </p:txBody>
          </p:sp>
        </p:grpSp>
        <p:sp>
          <p:nvSpPr>
            <p:cNvPr id="154" name="Text Box 2">
              <a:extLst>
                <a:ext uri="{FF2B5EF4-FFF2-40B4-BE49-F238E27FC236}">
                  <a16:creationId xmlns:a16="http://schemas.microsoft.com/office/drawing/2014/main" id="{23C62A64-0C99-9748-8CFD-E7308A35CB50}"/>
                </a:ext>
              </a:extLst>
            </p:cNvPr>
            <p:cNvSpPr txBox="1">
              <a:spLocks/>
            </p:cNvSpPr>
            <p:nvPr/>
          </p:nvSpPr>
          <p:spPr bwMode="auto">
            <a:xfrm>
              <a:off x="15810370" y="6476549"/>
              <a:ext cx="1638271" cy="461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19050" tIns="19050" rIns="19050" bIns="19050" anchor="ctr">
              <a:spAutoFit/>
            </a:bodyPr>
            <a:lstStyle/>
            <a:p>
              <a:pPr algn="ctr" eaLnBrk="1">
                <a:defRPr/>
              </a:pPr>
              <a:r>
                <a:rPr lang="en-US" altLang="x-none" sz="1250" b="1" dirty="0">
                  <a:cs typeface="+mn-ea"/>
                  <a:sym typeface="+mn-lt"/>
                </a:rPr>
                <a:t>JUN</a:t>
              </a:r>
              <a:endParaRPr lang="x-none" altLang="x-none" sz="1250" b="1" dirty="0">
                <a:cs typeface="+mn-ea"/>
                <a:sym typeface="+mn-lt"/>
              </a:endParaRPr>
            </a:p>
          </p:txBody>
        </p:sp>
      </p:grpSp>
      <p:grpSp>
        <p:nvGrpSpPr>
          <p:cNvPr id="7" name="Группа 6">
            <a:extLst>
              <a:ext uri="{FF2B5EF4-FFF2-40B4-BE49-F238E27FC236}">
                <a16:creationId xmlns:a16="http://schemas.microsoft.com/office/drawing/2014/main" id="{7AD18EF5-7070-3A41-8343-B35C5538788C}"/>
              </a:ext>
            </a:extLst>
          </p:cNvPr>
          <p:cNvGrpSpPr/>
          <p:nvPr/>
        </p:nvGrpSpPr>
        <p:grpSpPr>
          <a:xfrm>
            <a:off x="5992025" y="2507448"/>
            <a:ext cx="1579978" cy="1843104"/>
            <a:chOff x="11984050" y="4850483"/>
            <a:chExt cx="3159956" cy="3686208"/>
          </a:xfrm>
        </p:grpSpPr>
        <p:grpSp>
          <p:nvGrpSpPr>
            <p:cNvPr id="93" name="Группа">
              <a:extLst>
                <a:ext uri="{FF2B5EF4-FFF2-40B4-BE49-F238E27FC236}">
                  <a16:creationId xmlns:a16="http://schemas.microsoft.com/office/drawing/2014/main" id="{3FDF96DB-741D-4B48-8E4B-096C4214A9AC}"/>
                </a:ext>
              </a:extLst>
            </p:cNvPr>
            <p:cNvGrpSpPr/>
            <p:nvPr/>
          </p:nvGrpSpPr>
          <p:grpSpPr>
            <a:xfrm>
              <a:off x="11984050" y="4850483"/>
              <a:ext cx="3159956" cy="3686208"/>
              <a:chOff x="-1" y="0"/>
              <a:chExt cx="3159954" cy="3686207"/>
            </a:xfrm>
          </p:grpSpPr>
          <p:sp>
            <p:nvSpPr>
              <p:cNvPr id="94" name="Фигура">
                <a:extLst>
                  <a:ext uri="{FF2B5EF4-FFF2-40B4-BE49-F238E27FC236}">
                    <a16:creationId xmlns:a16="http://schemas.microsoft.com/office/drawing/2014/main" id="{45795193-3D96-044D-89B9-7E93FA91D7DA}"/>
                  </a:ext>
                </a:extLst>
              </p:cNvPr>
              <p:cNvSpPr/>
              <p:nvPr/>
            </p:nvSpPr>
            <p:spPr>
              <a:xfrm>
                <a:off x="-1" y="4762"/>
                <a:ext cx="1545928" cy="3681445"/>
              </a:xfrm>
              <a:custGeom>
                <a:avLst/>
                <a:gdLst/>
                <a:ahLst/>
                <a:cxnLst>
                  <a:cxn ang="0">
                    <a:pos x="wd2" y="hd2"/>
                  </a:cxn>
                  <a:cxn ang="5400000">
                    <a:pos x="wd2" y="hd2"/>
                  </a:cxn>
                  <a:cxn ang="10800000">
                    <a:pos x="wd2" y="hd2"/>
                  </a:cxn>
                  <a:cxn ang="16200000">
                    <a:pos x="wd2" y="hd2"/>
                  </a:cxn>
                </a:cxnLst>
                <a:rect l="0" t="0" r="r" b="b"/>
                <a:pathLst>
                  <a:path w="21600" h="21600" extrusionOk="0">
                    <a:moveTo>
                      <a:pt x="10772" y="0"/>
                    </a:moveTo>
                    <a:lnTo>
                      <a:pt x="21600" y="5286"/>
                    </a:lnTo>
                    <a:lnTo>
                      <a:pt x="21600" y="16205"/>
                    </a:lnTo>
                    <a:lnTo>
                      <a:pt x="10793" y="21600"/>
                    </a:lnTo>
                    <a:lnTo>
                      <a:pt x="0" y="16148"/>
                    </a:lnTo>
                    <a:lnTo>
                      <a:pt x="0" y="5368"/>
                    </a:lnTo>
                    <a:lnTo>
                      <a:pt x="10772" y="0"/>
                    </a:lnTo>
                    <a:close/>
                  </a:path>
                </a:pathLst>
              </a:custGeom>
              <a:solidFill>
                <a:schemeClr val="accent3">
                  <a:lumMod val="60000"/>
                  <a:lumOff val="40000"/>
                </a:schemeClr>
              </a:solidFill>
              <a:ln w="12700" cap="flat">
                <a:noFill/>
                <a:prstDash val="solid"/>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cs typeface="+mn-ea"/>
                  <a:sym typeface="+mn-lt"/>
                </a:endParaRPr>
              </a:p>
            </p:txBody>
          </p:sp>
          <p:sp>
            <p:nvSpPr>
              <p:cNvPr id="95" name="Фигура">
                <a:extLst>
                  <a:ext uri="{FF2B5EF4-FFF2-40B4-BE49-F238E27FC236}">
                    <a16:creationId xmlns:a16="http://schemas.microsoft.com/office/drawing/2014/main" id="{05C57CF6-9829-804E-B417-5ECF699A9958}"/>
                  </a:ext>
                </a:extLst>
              </p:cNvPr>
              <p:cNvSpPr/>
              <p:nvPr/>
            </p:nvSpPr>
            <p:spPr>
              <a:xfrm>
                <a:off x="751841" y="2772916"/>
                <a:ext cx="2391832" cy="908621"/>
              </a:xfrm>
              <a:custGeom>
                <a:avLst/>
                <a:gdLst/>
                <a:ahLst/>
                <a:cxnLst>
                  <a:cxn ang="0">
                    <a:pos x="wd2" y="hd2"/>
                  </a:cxn>
                  <a:cxn ang="5400000">
                    <a:pos x="wd2" y="hd2"/>
                  </a:cxn>
                  <a:cxn ang="10800000">
                    <a:pos x="wd2" y="hd2"/>
                  </a:cxn>
                  <a:cxn ang="16200000">
                    <a:pos x="wd2" y="hd2"/>
                  </a:cxn>
                </a:cxnLst>
                <a:rect l="0" t="0" r="r" b="b"/>
                <a:pathLst>
                  <a:path w="21600" h="21600" extrusionOk="0">
                    <a:moveTo>
                      <a:pt x="14766" y="21600"/>
                    </a:moveTo>
                    <a:lnTo>
                      <a:pt x="0" y="21600"/>
                    </a:lnTo>
                    <a:lnTo>
                      <a:pt x="6965" y="0"/>
                    </a:lnTo>
                    <a:lnTo>
                      <a:pt x="21600" y="0"/>
                    </a:lnTo>
                    <a:lnTo>
                      <a:pt x="14766" y="21600"/>
                    </a:lnTo>
                    <a:close/>
                  </a:path>
                </a:pathLst>
              </a:custGeom>
              <a:solidFill>
                <a:schemeClr val="accent3">
                  <a:lumMod val="75000"/>
                </a:schemeClr>
              </a:solidFill>
              <a:ln w="12700" cap="flat">
                <a:noFill/>
                <a:prstDash val="solid"/>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cs typeface="+mn-ea"/>
                  <a:sym typeface="+mn-lt"/>
                </a:endParaRPr>
              </a:p>
            </p:txBody>
          </p:sp>
          <p:sp>
            <p:nvSpPr>
              <p:cNvPr id="96" name="Прямоугольник">
                <a:extLst>
                  <a:ext uri="{FF2B5EF4-FFF2-40B4-BE49-F238E27FC236}">
                    <a16:creationId xmlns:a16="http://schemas.microsoft.com/office/drawing/2014/main" id="{16F28912-1B7B-CF4D-82AD-21180DD8B427}"/>
                  </a:ext>
                </a:extLst>
              </p:cNvPr>
              <p:cNvSpPr/>
              <p:nvPr/>
            </p:nvSpPr>
            <p:spPr>
              <a:xfrm>
                <a:off x="1521683" y="905321"/>
                <a:ext cx="1628329" cy="1868935"/>
              </a:xfrm>
              <a:prstGeom prst="rect">
                <a:avLst/>
              </a:prstGeom>
              <a:solidFill>
                <a:schemeClr val="accent3"/>
              </a:solidFill>
              <a:ln w="12700" cap="flat">
                <a:noFill/>
                <a:prstDash val="solid"/>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cs typeface="+mn-ea"/>
                  <a:sym typeface="+mn-lt"/>
                </a:endParaRPr>
              </a:p>
            </p:txBody>
          </p:sp>
          <p:sp>
            <p:nvSpPr>
              <p:cNvPr id="97" name="Фигура">
                <a:extLst>
                  <a:ext uri="{FF2B5EF4-FFF2-40B4-BE49-F238E27FC236}">
                    <a16:creationId xmlns:a16="http://schemas.microsoft.com/office/drawing/2014/main" id="{61A008A8-FE2D-A34D-AAFF-AB44843E6139}"/>
                  </a:ext>
                </a:extLst>
              </p:cNvPr>
              <p:cNvSpPr/>
              <p:nvPr/>
            </p:nvSpPr>
            <p:spPr>
              <a:xfrm>
                <a:off x="754449" y="0"/>
                <a:ext cx="2405504" cy="90941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6943" y="21600"/>
                    </a:lnTo>
                    <a:lnTo>
                      <a:pt x="21600" y="21600"/>
                    </a:lnTo>
                    <a:lnTo>
                      <a:pt x="14753" y="128"/>
                    </a:lnTo>
                    <a:lnTo>
                      <a:pt x="0" y="0"/>
                    </a:lnTo>
                    <a:close/>
                  </a:path>
                </a:pathLst>
              </a:custGeom>
              <a:solidFill>
                <a:schemeClr val="accent3">
                  <a:lumMod val="75000"/>
                </a:schemeClr>
              </a:solidFill>
              <a:ln w="12700" cap="flat">
                <a:noFill/>
                <a:prstDash val="solid"/>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cs typeface="+mn-ea"/>
                  <a:sym typeface="+mn-lt"/>
                </a:endParaRPr>
              </a:p>
            </p:txBody>
          </p:sp>
        </p:grpSp>
        <p:sp>
          <p:nvSpPr>
            <p:cNvPr id="153" name="Text Box 2">
              <a:extLst>
                <a:ext uri="{FF2B5EF4-FFF2-40B4-BE49-F238E27FC236}">
                  <a16:creationId xmlns:a16="http://schemas.microsoft.com/office/drawing/2014/main" id="{C1869B07-9085-3A4B-B588-AE73D7902760}"/>
                </a:ext>
              </a:extLst>
            </p:cNvPr>
            <p:cNvSpPr txBox="1">
              <a:spLocks/>
            </p:cNvSpPr>
            <p:nvPr/>
          </p:nvSpPr>
          <p:spPr bwMode="auto">
            <a:xfrm>
              <a:off x="13495190" y="6476549"/>
              <a:ext cx="1639254" cy="461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19050" tIns="19050" rIns="19050" bIns="19050" anchor="ctr">
              <a:spAutoFit/>
            </a:bodyPr>
            <a:lstStyle/>
            <a:p>
              <a:pPr algn="ctr" eaLnBrk="1">
                <a:defRPr/>
              </a:pPr>
              <a:r>
                <a:rPr lang="en-US" altLang="x-none" sz="1250" b="1" dirty="0">
                  <a:cs typeface="+mn-ea"/>
                  <a:sym typeface="+mn-lt"/>
                </a:rPr>
                <a:t>MAY</a:t>
              </a:r>
              <a:endParaRPr lang="x-none" altLang="x-none" sz="1250" b="1" dirty="0">
                <a:cs typeface="+mn-ea"/>
                <a:sym typeface="+mn-lt"/>
              </a:endParaRPr>
            </a:p>
          </p:txBody>
        </p:sp>
      </p:grpSp>
      <p:grpSp>
        <p:nvGrpSpPr>
          <p:cNvPr id="5" name="Группа 4">
            <a:extLst>
              <a:ext uri="{FF2B5EF4-FFF2-40B4-BE49-F238E27FC236}">
                <a16:creationId xmlns:a16="http://schemas.microsoft.com/office/drawing/2014/main" id="{0D36F4BD-A6B1-F343-94DE-C419DB5A0D0B}"/>
              </a:ext>
            </a:extLst>
          </p:cNvPr>
          <p:cNvGrpSpPr/>
          <p:nvPr/>
        </p:nvGrpSpPr>
        <p:grpSpPr>
          <a:xfrm>
            <a:off x="4839708" y="2507448"/>
            <a:ext cx="1579978" cy="1843104"/>
            <a:chOff x="9679416" y="4850483"/>
            <a:chExt cx="3159956" cy="3686208"/>
          </a:xfrm>
        </p:grpSpPr>
        <p:grpSp>
          <p:nvGrpSpPr>
            <p:cNvPr id="98" name="Группа">
              <a:extLst>
                <a:ext uri="{FF2B5EF4-FFF2-40B4-BE49-F238E27FC236}">
                  <a16:creationId xmlns:a16="http://schemas.microsoft.com/office/drawing/2014/main" id="{CFB2BCCF-3423-A549-9A16-650F74712D61}"/>
                </a:ext>
              </a:extLst>
            </p:cNvPr>
            <p:cNvGrpSpPr/>
            <p:nvPr/>
          </p:nvGrpSpPr>
          <p:grpSpPr>
            <a:xfrm>
              <a:off x="9679416" y="4850483"/>
              <a:ext cx="3159956" cy="3686208"/>
              <a:chOff x="-1" y="0"/>
              <a:chExt cx="3159954" cy="3686207"/>
            </a:xfrm>
          </p:grpSpPr>
          <p:sp>
            <p:nvSpPr>
              <p:cNvPr id="99" name="Фигура">
                <a:extLst>
                  <a:ext uri="{FF2B5EF4-FFF2-40B4-BE49-F238E27FC236}">
                    <a16:creationId xmlns:a16="http://schemas.microsoft.com/office/drawing/2014/main" id="{3231E889-9912-E747-BA22-E77972D161D5}"/>
                  </a:ext>
                </a:extLst>
              </p:cNvPr>
              <p:cNvSpPr/>
              <p:nvPr/>
            </p:nvSpPr>
            <p:spPr>
              <a:xfrm>
                <a:off x="-1" y="4762"/>
                <a:ext cx="1545928" cy="3681445"/>
              </a:xfrm>
              <a:custGeom>
                <a:avLst/>
                <a:gdLst/>
                <a:ahLst/>
                <a:cxnLst>
                  <a:cxn ang="0">
                    <a:pos x="wd2" y="hd2"/>
                  </a:cxn>
                  <a:cxn ang="5400000">
                    <a:pos x="wd2" y="hd2"/>
                  </a:cxn>
                  <a:cxn ang="10800000">
                    <a:pos x="wd2" y="hd2"/>
                  </a:cxn>
                  <a:cxn ang="16200000">
                    <a:pos x="wd2" y="hd2"/>
                  </a:cxn>
                </a:cxnLst>
                <a:rect l="0" t="0" r="r" b="b"/>
                <a:pathLst>
                  <a:path w="21600" h="21600" extrusionOk="0">
                    <a:moveTo>
                      <a:pt x="10772" y="0"/>
                    </a:moveTo>
                    <a:lnTo>
                      <a:pt x="21600" y="5286"/>
                    </a:lnTo>
                    <a:lnTo>
                      <a:pt x="21600" y="16205"/>
                    </a:lnTo>
                    <a:lnTo>
                      <a:pt x="10793" y="21600"/>
                    </a:lnTo>
                    <a:lnTo>
                      <a:pt x="0" y="16148"/>
                    </a:lnTo>
                    <a:lnTo>
                      <a:pt x="0" y="5368"/>
                    </a:lnTo>
                    <a:lnTo>
                      <a:pt x="10772" y="0"/>
                    </a:lnTo>
                    <a:close/>
                  </a:path>
                </a:pathLst>
              </a:custGeom>
              <a:solidFill>
                <a:schemeClr val="accent1">
                  <a:lumMod val="60000"/>
                  <a:lumOff val="40000"/>
                </a:schemeClr>
              </a:solidFill>
              <a:ln w="12700" cap="flat">
                <a:noFill/>
                <a:prstDash val="solid"/>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cs typeface="+mn-ea"/>
                  <a:sym typeface="+mn-lt"/>
                </a:endParaRPr>
              </a:p>
            </p:txBody>
          </p:sp>
          <p:sp>
            <p:nvSpPr>
              <p:cNvPr id="100" name="Фигура">
                <a:extLst>
                  <a:ext uri="{FF2B5EF4-FFF2-40B4-BE49-F238E27FC236}">
                    <a16:creationId xmlns:a16="http://schemas.microsoft.com/office/drawing/2014/main" id="{EAEFD559-526C-E146-8CDA-538AC147003D}"/>
                  </a:ext>
                </a:extLst>
              </p:cNvPr>
              <p:cNvSpPr/>
              <p:nvPr/>
            </p:nvSpPr>
            <p:spPr>
              <a:xfrm>
                <a:off x="751841" y="2772916"/>
                <a:ext cx="2391832" cy="908621"/>
              </a:xfrm>
              <a:custGeom>
                <a:avLst/>
                <a:gdLst/>
                <a:ahLst/>
                <a:cxnLst>
                  <a:cxn ang="0">
                    <a:pos x="wd2" y="hd2"/>
                  </a:cxn>
                  <a:cxn ang="5400000">
                    <a:pos x="wd2" y="hd2"/>
                  </a:cxn>
                  <a:cxn ang="10800000">
                    <a:pos x="wd2" y="hd2"/>
                  </a:cxn>
                  <a:cxn ang="16200000">
                    <a:pos x="wd2" y="hd2"/>
                  </a:cxn>
                </a:cxnLst>
                <a:rect l="0" t="0" r="r" b="b"/>
                <a:pathLst>
                  <a:path w="21600" h="21600" extrusionOk="0">
                    <a:moveTo>
                      <a:pt x="14766" y="21600"/>
                    </a:moveTo>
                    <a:lnTo>
                      <a:pt x="0" y="21600"/>
                    </a:lnTo>
                    <a:lnTo>
                      <a:pt x="6965" y="0"/>
                    </a:lnTo>
                    <a:lnTo>
                      <a:pt x="21600" y="0"/>
                    </a:lnTo>
                    <a:lnTo>
                      <a:pt x="14766" y="21600"/>
                    </a:lnTo>
                    <a:close/>
                  </a:path>
                </a:pathLst>
              </a:custGeom>
              <a:solidFill>
                <a:schemeClr val="accent1">
                  <a:lumMod val="75000"/>
                </a:schemeClr>
              </a:solidFill>
              <a:ln w="12700" cap="flat">
                <a:noFill/>
                <a:prstDash val="solid"/>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cs typeface="+mn-ea"/>
                  <a:sym typeface="+mn-lt"/>
                </a:endParaRPr>
              </a:p>
            </p:txBody>
          </p:sp>
          <p:sp>
            <p:nvSpPr>
              <p:cNvPr id="101" name="Прямоугольник">
                <a:extLst>
                  <a:ext uri="{FF2B5EF4-FFF2-40B4-BE49-F238E27FC236}">
                    <a16:creationId xmlns:a16="http://schemas.microsoft.com/office/drawing/2014/main" id="{257FD630-C104-0649-9D2D-09FD682BED8A}"/>
                  </a:ext>
                </a:extLst>
              </p:cNvPr>
              <p:cNvSpPr/>
              <p:nvPr/>
            </p:nvSpPr>
            <p:spPr>
              <a:xfrm>
                <a:off x="1521683" y="905321"/>
                <a:ext cx="1628329" cy="1868935"/>
              </a:xfrm>
              <a:prstGeom prst="rect">
                <a:avLst/>
              </a:prstGeom>
              <a:solidFill>
                <a:schemeClr val="accent1"/>
              </a:solidFill>
              <a:ln w="12700" cap="flat">
                <a:noFill/>
                <a:prstDash val="solid"/>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cs typeface="+mn-ea"/>
                  <a:sym typeface="+mn-lt"/>
                </a:endParaRPr>
              </a:p>
            </p:txBody>
          </p:sp>
          <p:sp>
            <p:nvSpPr>
              <p:cNvPr id="102" name="Фигура">
                <a:extLst>
                  <a:ext uri="{FF2B5EF4-FFF2-40B4-BE49-F238E27FC236}">
                    <a16:creationId xmlns:a16="http://schemas.microsoft.com/office/drawing/2014/main" id="{F8AC8E88-9C29-8346-8FAE-40F253C15B7B}"/>
                  </a:ext>
                </a:extLst>
              </p:cNvPr>
              <p:cNvSpPr/>
              <p:nvPr/>
            </p:nvSpPr>
            <p:spPr>
              <a:xfrm>
                <a:off x="754449" y="0"/>
                <a:ext cx="2405504" cy="90941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6943" y="21600"/>
                    </a:lnTo>
                    <a:lnTo>
                      <a:pt x="21600" y="21600"/>
                    </a:lnTo>
                    <a:lnTo>
                      <a:pt x="14753" y="128"/>
                    </a:lnTo>
                    <a:lnTo>
                      <a:pt x="0" y="0"/>
                    </a:lnTo>
                    <a:close/>
                  </a:path>
                </a:pathLst>
              </a:custGeom>
              <a:solidFill>
                <a:schemeClr val="accent1">
                  <a:lumMod val="75000"/>
                </a:schemeClr>
              </a:solidFill>
              <a:ln w="12700" cap="flat">
                <a:noFill/>
                <a:prstDash val="solid"/>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cs typeface="+mn-ea"/>
                  <a:sym typeface="+mn-lt"/>
                </a:endParaRPr>
              </a:p>
            </p:txBody>
          </p:sp>
        </p:grpSp>
        <p:sp>
          <p:nvSpPr>
            <p:cNvPr id="152" name="Text Box 2">
              <a:extLst>
                <a:ext uri="{FF2B5EF4-FFF2-40B4-BE49-F238E27FC236}">
                  <a16:creationId xmlns:a16="http://schemas.microsoft.com/office/drawing/2014/main" id="{9B8FC335-E89D-5044-9689-BA8CF7D96B1B}"/>
                </a:ext>
              </a:extLst>
            </p:cNvPr>
            <p:cNvSpPr txBox="1">
              <a:spLocks/>
            </p:cNvSpPr>
            <p:nvPr/>
          </p:nvSpPr>
          <p:spPr bwMode="auto">
            <a:xfrm>
              <a:off x="11190554" y="6476549"/>
              <a:ext cx="1632538" cy="461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19050" tIns="19050" rIns="19050" bIns="19050" anchor="ctr">
              <a:spAutoFit/>
            </a:bodyPr>
            <a:lstStyle/>
            <a:p>
              <a:pPr algn="ctr" eaLnBrk="1">
                <a:defRPr/>
              </a:pPr>
              <a:r>
                <a:rPr lang="en-US" altLang="x-none" sz="1250" b="1" dirty="0">
                  <a:cs typeface="+mn-ea"/>
                  <a:sym typeface="+mn-lt"/>
                </a:rPr>
                <a:t>APR</a:t>
              </a:r>
              <a:endParaRPr lang="x-none" altLang="x-none" sz="1250" b="1" dirty="0">
                <a:cs typeface="+mn-ea"/>
                <a:sym typeface="+mn-lt"/>
              </a:endParaRPr>
            </a:p>
          </p:txBody>
        </p:sp>
      </p:grpSp>
      <p:grpSp>
        <p:nvGrpSpPr>
          <p:cNvPr id="4" name="Группа 3">
            <a:extLst>
              <a:ext uri="{FF2B5EF4-FFF2-40B4-BE49-F238E27FC236}">
                <a16:creationId xmlns:a16="http://schemas.microsoft.com/office/drawing/2014/main" id="{282C0A2E-5776-934C-A741-15043AF981EF}"/>
              </a:ext>
            </a:extLst>
          </p:cNvPr>
          <p:cNvGrpSpPr/>
          <p:nvPr/>
        </p:nvGrpSpPr>
        <p:grpSpPr>
          <a:xfrm>
            <a:off x="3687391" y="2507448"/>
            <a:ext cx="1579978" cy="1843104"/>
            <a:chOff x="7374782" y="4850483"/>
            <a:chExt cx="3159956" cy="3686208"/>
          </a:xfrm>
        </p:grpSpPr>
        <p:grpSp>
          <p:nvGrpSpPr>
            <p:cNvPr id="103" name="Группа">
              <a:extLst>
                <a:ext uri="{FF2B5EF4-FFF2-40B4-BE49-F238E27FC236}">
                  <a16:creationId xmlns:a16="http://schemas.microsoft.com/office/drawing/2014/main" id="{3F7FDB8D-37E8-764A-9E33-7D42694D1BD7}"/>
                </a:ext>
              </a:extLst>
            </p:cNvPr>
            <p:cNvGrpSpPr/>
            <p:nvPr/>
          </p:nvGrpSpPr>
          <p:grpSpPr>
            <a:xfrm>
              <a:off x="7374782" y="4850483"/>
              <a:ext cx="3159956" cy="3686208"/>
              <a:chOff x="-1" y="0"/>
              <a:chExt cx="3159954" cy="3686207"/>
            </a:xfrm>
          </p:grpSpPr>
          <p:sp>
            <p:nvSpPr>
              <p:cNvPr id="104" name="Фигура">
                <a:extLst>
                  <a:ext uri="{FF2B5EF4-FFF2-40B4-BE49-F238E27FC236}">
                    <a16:creationId xmlns:a16="http://schemas.microsoft.com/office/drawing/2014/main" id="{BA3EAB64-92A1-874E-80CC-AA45050F5240}"/>
                  </a:ext>
                </a:extLst>
              </p:cNvPr>
              <p:cNvSpPr/>
              <p:nvPr/>
            </p:nvSpPr>
            <p:spPr>
              <a:xfrm>
                <a:off x="-1" y="4762"/>
                <a:ext cx="1545928" cy="3681445"/>
              </a:xfrm>
              <a:custGeom>
                <a:avLst/>
                <a:gdLst/>
                <a:ahLst/>
                <a:cxnLst>
                  <a:cxn ang="0">
                    <a:pos x="wd2" y="hd2"/>
                  </a:cxn>
                  <a:cxn ang="5400000">
                    <a:pos x="wd2" y="hd2"/>
                  </a:cxn>
                  <a:cxn ang="10800000">
                    <a:pos x="wd2" y="hd2"/>
                  </a:cxn>
                  <a:cxn ang="16200000">
                    <a:pos x="wd2" y="hd2"/>
                  </a:cxn>
                </a:cxnLst>
                <a:rect l="0" t="0" r="r" b="b"/>
                <a:pathLst>
                  <a:path w="21600" h="21600" extrusionOk="0">
                    <a:moveTo>
                      <a:pt x="10772" y="0"/>
                    </a:moveTo>
                    <a:lnTo>
                      <a:pt x="21600" y="5286"/>
                    </a:lnTo>
                    <a:lnTo>
                      <a:pt x="21600" y="16205"/>
                    </a:lnTo>
                    <a:lnTo>
                      <a:pt x="10793" y="21600"/>
                    </a:lnTo>
                    <a:lnTo>
                      <a:pt x="0" y="16148"/>
                    </a:lnTo>
                    <a:lnTo>
                      <a:pt x="0" y="5368"/>
                    </a:lnTo>
                    <a:lnTo>
                      <a:pt x="10772" y="0"/>
                    </a:lnTo>
                    <a:close/>
                  </a:path>
                </a:pathLst>
              </a:custGeom>
              <a:solidFill>
                <a:schemeClr val="accent2">
                  <a:lumMod val="60000"/>
                  <a:lumOff val="40000"/>
                </a:schemeClr>
              </a:solidFill>
              <a:ln w="12700" cap="flat">
                <a:noFill/>
                <a:prstDash val="solid"/>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cs typeface="+mn-ea"/>
                  <a:sym typeface="+mn-lt"/>
                </a:endParaRPr>
              </a:p>
            </p:txBody>
          </p:sp>
          <p:sp>
            <p:nvSpPr>
              <p:cNvPr id="105" name="Фигура">
                <a:extLst>
                  <a:ext uri="{FF2B5EF4-FFF2-40B4-BE49-F238E27FC236}">
                    <a16:creationId xmlns:a16="http://schemas.microsoft.com/office/drawing/2014/main" id="{B07AE0EB-C943-5C48-867B-4E12C25D8E4D}"/>
                  </a:ext>
                </a:extLst>
              </p:cNvPr>
              <p:cNvSpPr/>
              <p:nvPr/>
            </p:nvSpPr>
            <p:spPr>
              <a:xfrm>
                <a:off x="751841" y="2772916"/>
                <a:ext cx="2391832" cy="908621"/>
              </a:xfrm>
              <a:custGeom>
                <a:avLst/>
                <a:gdLst/>
                <a:ahLst/>
                <a:cxnLst>
                  <a:cxn ang="0">
                    <a:pos x="wd2" y="hd2"/>
                  </a:cxn>
                  <a:cxn ang="5400000">
                    <a:pos x="wd2" y="hd2"/>
                  </a:cxn>
                  <a:cxn ang="10800000">
                    <a:pos x="wd2" y="hd2"/>
                  </a:cxn>
                  <a:cxn ang="16200000">
                    <a:pos x="wd2" y="hd2"/>
                  </a:cxn>
                </a:cxnLst>
                <a:rect l="0" t="0" r="r" b="b"/>
                <a:pathLst>
                  <a:path w="21600" h="21600" extrusionOk="0">
                    <a:moveTo>
                      <a:pt x="14766" y="21600"/>
                    </a:moveTo>
                    <a:lnTo>
                      <a:pt x="0" y="21600"/>
                    </a:lnTo>
                    <a:lnTo>
                      <a:pt x="6965" y="0"/>
                    </a:lnTo>
                    <a:lnTo>
                      <a:pt x="21600" y="0"/>
                    </a:lnTo>
                    <a:lnTo>
                      <a:pt x="14766" y="21600"/>
                    </a:lnTo>
                    <a:close/>
                  </a:path>
                </a:pathLst>
              </a:custGeom>
              <a:solidFill>
                <a:schemeClr val="accent2">
                  <a:lumMod val="75000"/>
                </a:schemeClr>
              </a:solidFill>
              <a:ln w="12700" cap="flat">
                <a:noFill/>
                <a:prstDash val="solid"/>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cs typeface="+mn-ea"/>
                  <a:sym typeface="+mn-lt"/>
                </a:endParaRPr>
              </a:p>
            </p:txBody>
          </p:sp>
          <p:sp>
            <p:nvSpPr>
              <p:cNvPr id="106" name="Прямоугольник">
                <a:extLst>
                  <a:ext uri="{FF2B5EF4-FFF2-40B4-BE49-F238E27FC236}">
                    <a16:creationId xmlns:a16="http://schemas.microsoft.com/office/drawing/2014/main" id="{993D84F5-18BF-114C-8FDC-B09049E0C9DD}"/>
                  </a:ext>
                </a:extLst>
              </p:cNvPr>
              <p:cNvSpPr/>
              <p:nvPr/>
            </p:nvSpPr>
            <p:spPr>
              <a:xfrm>
                <a:off x="1521683" y="905321"/>
                <a:ext cx="1628329" cy="1868935"/>
              </a:xfrm>
              <a:prstGeom prst="rect">
                <a:avLst/>
              </a:prstGeom>
              <a:solidFill>
                <a:schemeClr val="accent2"/>
              </a:solidFill>
              <a:ln w="12700" cap="flat">
                <a:noFill/>
                <a:prstDash val="solid"/>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cs typeface="+mn-ea"/>
                  <a:sym typeface="+mn-lt"/>
                </a:endParaRPr>
              </a:p>
            </p:txBody>
          </p:sp>
          <p:sp>
            <p:nvSpPr>
              <p:cNvPr id="107" name="Фигура">
                <a:extLst>
                  <a:ext uri="{FF2B5EF4-FFF2-40B4-BE49-F238E27FC236}">
                    <a16:creationId xmlns:a16="http://schemas.microsoft.com/office/drawing/2014/main" id="{FDBE7C7C-06F4-D948-A57F-F7A3611BAE4C}"/>
                  </a:ext>
                </a:extLst>
              </p:cNvPr>
              <p:cNvSpPr/>
              <p:nvPr/>
            </p:nvSpPr>
            <p:spPr>
              <a:xfrm>
                <a:off x="754449" y="0"/>
                <a:ext cx="2405504" cy="90941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6943" y="21600"/>
                    </a:lnTo>
                    <a:lnTo>
                      <a:pt x="21600" y="21600"/>
                    </a:lnTo>
                    <a:lnTo>
                      <a:pt x="14753" y="128"/>
                    </a:lnTo>
                    <a:lnTo>
                      <a:pt x="0" y="0"/>
                    </a:lnTo>
                    <a:close/>
                  </a:path>
                </a:pathLst>
              </a:custGeom>
              <a:solidFill>
                <a:schemeClr val="accent2">
                  <a:lumMod val="75000"/>
                </a:schemeClr>
              </a:solidFill>
              <a:ln w="12700" cap="flat">
                <a:noFill/>
                <a:prstDash val="solid"/>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cs typeface="+mn-ea"/>
                  <a:sym typeface="+mn-lt"/>
                </a:endParaRPr>
              </a:p>
            </p:txBody>
          </p:sp>
        </p:grpSp>
        <p:sp>
          <p:nvSpPr>
            <p:cNvPr id="151" name="Text Box 2">
              <a:extLst>
                <a:ext uri="{FF2B5EF4-FFF2-40B4-BE49-F238E27FC236}">
                  <a16:creationId xmlns:a16="http://schemas.microsoft.com/office/drawing/2014/main" id="{5B242933-BF83-284D-BD5E-254AFED9CFFB}"/>
                </a:ext>
              </a:extLst>
            </p:cNvPr>
            <p:cNvSpPr txBox="1">
              <a:spLocks/>
            </p:cNvSpPr>
            <p:nvPr/>
          </p:nvSpPr>
          <p:spPr bwMode="auto">
            <a:xfrm>
              <a:off x="8939410" y="6476549"/>
              <a:ext cx="1579050" cy="461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19050" tIns="19050" rIns="19050" bIns="19050" anchor="ctr">
              <a:spAutoFit/>
            </a:bodyPr>
            <a:lstStyle/>
            <a:p>
              <a:pPr algn="ctr" eaLnBrk="1">
                <a:defRPr/>
              </a:pPr>
              <a:r>
                <a:rPr lang="en-US" altLang="x-none" sz="1250" b="1" dirty="0">
                  <a:cs typeface="+mn-ea"/>
                  <a:sym typeface="+mn-lt"/>
                </a:rPr>
                <a:t>MAR</a:t>
              </a:r>
              <a:endParaRPr lang="x-none" altLang="x-none" sz="1250" b="1" dirty="0">
                <a:cs typeface="+mn-ea"/>
                <a:sym typeface="+mn-lt"/>
              </a:endParaRPr>
            </a:p>
          </p:txBody>
        </p:sp>
      </p:grpSp>
      <p:grpSp>
        <p:nvGrpSpPr>
          <p:cNvPr id="3" name="Группа 2">
            <a:extLst>
              <a:ext uri="{FF2B5EF4-FFF2-40B4-BE49-F238E27FC236}">
                <a16:creationId xmlns:a16="http://schemas.microsoft.com/office/drawing/2014/main" id="{20449680-3CAD-884A-BF77-B8C240225C94}"/>
              </a:ext>
            </a:extLst>
          </p:cNvPr>
          <p:cNvGrpSpPr/>
          <p:nvPr/>
        </p:nvGrpSpPr>
        <p:grpSpPr>
          <a:xfrm>
            <a:off x="2535074" y="2507448"/>
            <a:ext cx="1579978" cy="1843104"/>
            <a:chOff x="5070148" y="4850483"/>
            <a:chExt cx="3159956" cy="3686208"/>
          </a:xfrm>
        </p:grpSpPr>
        <p:grpSp>
          <p:nvGrpSpPr>
            <p:cNvPr id="108" name="Группа">
              <a:extLst>
                <a:ext uri="{FF2B5EF4-FFF2-40B4-BE49-F238E27FC236}">
                  <a16:creationId xmlns:a16="http://schemas.microsoft.com/office/drawing/2014/main" id="{0A84AE31-A5F0-E240-BECC-B3AD565A35AA}"/>
                </a:ext>
              </a:extLst>
            </p:cNvPr>
            <p:cNvGrpSpPr/>
            <p:nvPr/>
          </p:nvGrpSpPr>
          <p:grpSpPr>
            <a:xfrm>
              <a:off x="5070148" y="4850483"/>
              <a:ext cx="3159956" cy="3686208"/>
              <a:chOff x="-1" y="0"/>
              <a:chExt cx="3159954" cy="3686207"/>
            </a:xfrm>
          </p:grpSpPr>
          <p:sp>
            <p:nvSpPr>
              <p:cNvPr id="109" name="Фигура">
                <a:extLst>
                  <a:ext uri="{FF2B5EF4-FFF2-40B4-BE49-F238E27FC236}">
                    <a16:creationId xmlns:a16="http://schemas.microsoft.com/office/drawing/2014/main" id="{2A63E4DD-B9C5-D34F-9D71-62829F69D21B}"/>
                  </a:ext>
                </a:extLst>
              </p:cNvPr>
              <p:cNvSpPr/>
              <p:nvPr/>
            </p:nvSpPr>
            <p:spPr>
              <a:xfrm>
                <a:off x="-1" y="4762"/>
                <a:ext cx="1545928" cy="3681445"/>
              </a:xfrm>
              <a:custGeom>
                <a:avLst/>
                <a:gdLst/>
                <a:ahLst/>
                <a:cxnLst>
                  <a:cxn ang="0">
                    <a:pos x="wd2" y="hd2"/>
                  </a:cxn>
                  <a:cxn ang="5400000">
                    <a:pos x="wd2" y="hd2"/>
                  </a:cxn>
                  <a:cxn ang="10800000">
                    <a:pos x="wd2" y="hd2"/>
                  </a:cxn>
                  <a:cxn ang="16200000">
                    <a:pos x="wd2" y="hd2"/>
                  </a:cxn>
                </a:cxnLst>
                <a:rect l="0" t="0" r="r" b="b"/>
                <a:pathLst>
                  <a:path w="21600" h="21600" extrusionOk="0">
                    <a:moveTo>
                      <a:pt x="10772" y="0"/>
                    </a:moveTo>
                    <a:lnTo>
                      <a:pt x="21600" y="5286"/>
                    </a:lnTo>
                    <a:lnTo>
                      <a:pt x="21600" y="16205"/>
                    </a:lnTo>
                    <a:lnTo>
                      <a:pt x="10793" y="21600"/>
                    </a:lnTo>
                    <a:lnTo>
                      <a:pt x="0" y="16148"/>
                    </a:lnTo>
                    <a:lnTo>
                      <a:pt x="0" y="5368"/>
                    </a:lnTo>
                    <a:lnTo>
                      <a:pt x="10772" y="0"/>
                    </a:lnTo>
                    <a:close/>
                  </a:path>
                </a:pathLst>
              </a:custGeom>
              <a:solidFill>
                <a:schemeClr val="accent3">
                  <a:lumMod val="60000"/>
                  <a:lumOff val="40000"/>
                </a:schemeClr>
              </a:solidFill>
              <a:ln w="12700" cap="flat">
                <a:noFill/>
                <a:prstDash val="solid"/>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cs typeface="+mn-ea"/>
                  <a:sym typeface="+mn-lt"/>
                </a:endParaRPr>
              </a:p>
            </p:txBody>
          </p:sp>
          <p:sp>
            <p:nvSpPr>
              <p:cNvPr id="110" name="Фигура">
                <a:extLst>
                  <a:ext uri="{FF2B5EF4-FFF2-40B4-BE49-F238E27FC236}">
                    <a16:creationId xmlns:a16="http://schemas.microsoft.com/office/drawing/2014/main" id="{DA595670-2D48-E043-9B43-EF87A7A6C582}"/>
                  </a:ext>
                </a:extLst>
              </p:cNvPr>
              <p:cNvSpPr/>
              <p:nvPr/>
            </p:nvSpPr>
            <p:spPr>
              <a:xfrm>
                <a:off x="751841" y="2772916"/>
                <a:ext cx="2391832" cy="908621"/>
              </a:xfrm>
              <a:custGeom>
                <a:avLst/>
                <a:gdLst/>
                <a:ahLst/>
                <a:cxnLst>
                  <a:cxn ang="0">
                    <a:pos x="wd2" y="hd2"/>
                  </a:cxn>
                  <a:cxn ang="5400000">
                    <a:pos x="wd2" y="hd2"/>
                  </a:cxn>
                  <a:cxn ang="10800000">
                    <a:pos x="wd2" y="hd2"/>
                  </a:cxn>
                  <a:cxn ang="16200000">
                    <a:pos x="wd2" y="hd2"/>
                  </a:cxn>
                </a:cxnLst>
                <a:rect l="0" t="0" r="r" b="b"/>
                <a:pathLst>
                  <a:path w="21600" h="21600" extrusionOk="0">
                    <a:moveTo>
                      <a:pt x="14766" y="21600"/>
                    </a:moveTo>
                    <a:lnTo>
                      <a:pt x="0" y="21600"/>
                    </a:lnTo>
                    <a:lnTo>
                      <a:pt x="6965" y="0"/>
                    </a:lnTo>
                    <a:lnTo>
                      <a:pt x="21600" y="0"/>
                    </a:lnTo>
                    <a:lnTo>
                      <a:pt x="14766" y="21600"/>
                    </a:lnTo>
                    <a:close/>
                  </a:path>
                </a:pathLst>
              </a:custGeom>
              <a:solidFill>
                <a:schemeClr val="accent3">
                  <a:lumMod val="75000"/>
                </a:schemeClr>
              </a:solidFill>
              <a:ln w="12700" cap="flat">
                <a:noFill/>
                <a:prstDash val="solid"/>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cs typeface="+mn-ea"/>
                  <a:sym typeface="+mn-lt"/>
                </a:endParaRPr>
              </a:p>
            </p:txBody>
          </p:sp>
          <p:sp>
            <p:nvSpPr>
              <p:cNvPr id="111" name="Прямоугольник">
                <a:extLst>
                  <a:ext uri="{FF2B5EF4-FFF2-40B4-BE49-F238E27FC236}">
                    <a16:creationId xmlns:a16="http://schemas.microsoft.com/office/drawing/2014/main" id="{A234C7EF-DD3C-C04D-A894-A966D51EC058}"/>
                  </a:ext>
                </a:extLst>
              </p:cNvPr>
              <p:cNvSpPr/>
              <p:nvPr/>
            </p:nvSpPr>
            <p:spPr>
              <a:xfrm>
                <a:off x="1521683" y="905321"/>
                <a:ext cx="1628329" cy="1868935"/>
              </a:xfrm>
              <a:prstGeom prst="rect">
                <a:avLst/>
              </a:prstGeom>
              <a:solidFill>
                <a:schemeClr val="accent3"/>
              </a:solidFill>
              <a:ln w="12700" cap="flat">
                <a:noFill/>
                <a:prstDash val="solid"/>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cs typeface="+mn-ea"/>
                  <a:sym typeface="+mn-lt"/>
                </a:endParaRPr>
              </a:p>
            </p:txBody>
          </p:sp>
          <p:sp>
            <p:nvSpPr>
              <p:cNvPr id="112" name="Фигура">
                <a:extLst>
                  <a:ext uri="{FF2B5EF4-FFF2-40B4-BE49-F238E27FC236}">
                    <a16:creationId xmlns:a16="http://schemas.microsoft.com/office/drawing/2014/main" id="{00AB6450-CD42-FE42-8989-A59894C5B98F}"/>
                  </a:ext>
                </a:extLst>
              </p:cNvPr>
              <p:cNvSpPr/>
              <p:nvPr/>
            </p:nvSpPr>
            <p:spPr>
              <a:xfrm>
                <a:off x="754449" y="0"/>
                <a:ext cx="2405504" cy="90941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6943" y="21600"/>
                    </a:lnTo>
                    <a:lnTo>
                      <a:pt x="21600" y="21600"/>
                    </a:lnTo>
                    <a:lnTo>
                      <a:pt x="14753" y="128"/>
                    </a:lnTo>
                    <a:lnTo>
                      <a:pt x="0" y="0"/>
                    </a:lnTo>
                    <a:close/>
                  </a:path>
                </a:pathLst>
              </a:custGeom>
              <a:solidFill>
                <a:schemeClr val="accent3">
                  <a:lumMod val="75000"/>
                </a:schemeClr>
              </a:solidFill>
              <a:ln w="12700" cap="flat">
                <a:noFill/>
                <a:prstDash val="solid"/>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cs typeface="+mn-ea"/>
                  <a:sym typeface="+mn-lt"/>
                </a:endParaRPr>
              </a:p>
            </p:txBody>
          </p:sp>
        </p:grpSp>
        <p:sp>
          <p:nvSpPr>
            <p:cNvPr id="147" name="Text Box 2">
              <a:extLst>
                <a:ext uri="{FF2B5EF4-FFF2-40B4-BE49-F238E27FC236}">
                  <a16:creationId xmlns:a16="http://schemas.microsoft.com/office/drawing/2014/main" id="{92DA78AA-D9D7-7749-879F-8E378FE4905C}"/>
                </a:ext>
              </a:extLst>
            </p:cNvPr>
            <p:cNvSpPr txBox="1">
              <a:spLocks/>
            </p:cNvSpPr>
            <p:nvPr/>
          </p:nvSpPr>
          <p:spPr bwMode="auto">
            <a:xfrm>
              <a:off x="6567658" y="6476549"/>
              <a:ext cx="1646168" cy="461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19050" tIns="19050" rIns="19050" bIns="19050" anchor="ctr">
              <a:spAutoFit/>
            </a:bodyPr>
            <a:lstStyle/>
            <a:p>
              <a:pPr algn="ctr" eaLnBrk="1">
                <a:defRPr/>
              </a:pPr>
              <a:r>
                <a:rPr lang="en-US" altLang="x-none" sz="1250" b="1" dirty="0">
                  <a:cs typeface="+mn-ea"/>
                  <a:sym typeface="+mn-lt"/>
                </a:rPr>
                <a:t>FEB</a:t>
              </a:r>
              <a:endParaRPr lang="x-none" altLang="x-none" sz="1250" b="1" dirty="0">
                <a:cs typeface="+mn-ea"/>
                <a:sym typeface="+mn-lt"/>
              </a:endParaRPr>
            </a:p>
          </p:txBody>
        </p:sp>
      </p:grpSp>
      <p:grpSp>
        <p:nvGrpSpPr>
          <p:cNvPr id="11" name="Группа 10">
            <a:extLst>
              <a:ext uri="{FF2B5EF4-FFF2-40B4-BE49-F238E27FC236}">
                <a16:creationId xmlns:a16="http://schemas.microsoft.com/office/drawing/2014/main" id="{2982F193-04A3-AE4E-898F-EF59B1E064DC}"/>
              </a:ext>
            </a:extLst>
          </p:cNvPr>
          <p:cNvGrpSpPr/>
          <p:nvPr/>
        </p:nvGrpSpPr>
        <p:grpSpPr>
          <a:xfrm>
            <a:off x="2352370" y="4245697"/>
            <a:ext cx="6658075" cy="1595598"/>
            <a:chOff x="4704739" y="8326980"/>
            <a:chExt cx="13316150" cy="3191194"/>
          </a:xfrm>
        </p:grpSpPr>
        <p:grpSp>
          <p:nvGrpSpPr>
            <p:cNvPr id="134" name="Группа 133">
              <a:extLst>
                <a:ext uri="{FF2B5EF4-FFF2-40B4-BE49-F238E27FC236}">
                  <a16:creationId xmlns:a16="http://schemas.microsoft.com/office/drawing/2014/main" id="{6E5FBDB9-BE70-B347-A38B-3B0CEB30D983}"/>
                </a:ext>
              </a:extLst>
            </p:cNvPr>
            <p:cNvGrpSpPr/>
            <p:nvPr/>
          </p:nvGrpSpPr>
          <p:grpSpPr>
            <a:xfrm>
              <a:off x="13985061" y="8326980"/>
              <a:ext cx="4035828" cy="3191194"/>
              <a:chOff x="2024454" y="4192723"/>
              <a:chExt cx="4035828" cy="3191194"/>
            </a:xfrm>
          </p:grpSpPr>
          <p:sp>
            <p:nvSpPr>
              <p:cNvPr id="135" name="Text Box 3">
                <a:extLst>
                  <a:ext uri="{FF2B5EF4-FFF2-40B4-BE49-F238E27FC236}">
                    <a16:creationId xmlns:a16="http://schemas.microsoft.com/office/drawing/2014/main" id="{7180D4A7-F4C8-7144-AAA3-76438A90A85F}"/>
                  </a:ext>
                </a:extLst>
              </p:cNvPr>
              <p:cNvSpPr txBox="1">
                <a:spLocks/>
              </p:cNvSpPr>
              <p:nvPr/>
            </p:nvSpPr>
            <p:spPr bwMode="auto">
              <a:xfrm>
                <a:off x="2351877" y="4958278"/>
                <a:ext cx="3380983" cy="7920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lstStyle/>
              <a:p>
                <a:pPr algn="ctr" eaLnBrk="1">
                  <a:defRPr/>
                </a:pPr>
                <a:r>
                  <a:rPr lang="en-US" altLang="x-none" sz="2000" b="1" dirty="0">
                    <a:cs typeface="+mn-ea"/>
                    <a:sym typeface="+mn-lt"/>
                  </a:rPr>
                  <a:t>Title text</a:t>
                </a:r>
                <a:endParaRPr lang="x-none" altLang="x-none" sz="2000" b="1" dirty="0">
                  <a:cs typeface="+mn-ea"/>
                  <a:sym typeface="+mn-lt"/>
                </a:endParaRPr>
              </a:p>
            </p:txBody>
          </p:sp>
          <p:sp>
            <p:nvSpPr>
              <p:cNvPr id="136" name="Rectangle 1">
                <a:extLst>
                  <a:ext uri="{FF2B5EF4-FFF2-40B4-BE49-F238E27FC236}">
                    <a16:creationId xmlns:a16="http://schemas.microsoft.com/office/drawing/2014/main" id="{0A425C22-4BED-4147-9D8D-AAE042DDB690}"/>
                  </a:ext>
                </a:extLst>
              </p:cNvPr>
              <p:cNvSpPr/>
              <p:nvPr/>
            </p:nvSpPr>
            <p:spPr>
              <a:xfrm>
                <a:off x="2024454" y="5738466"/>
                <a:ext cx="4035828" cy="1645451"/>
              </a:xfrm>
              <a:prstGeom prst="rect">
                <a:avLst/>
              </a:prstGeom>
            </p:spPr>
            <p:txBody>
              <a:bodyPr wrap="square">
                <a:spAutoFit/>
              </a:bodyPr>
              <a:lstStyle/>
              <a:p>
                <a:pPr algn="ctr">
                  <a:lnSpc>
                    <a:spcPct val="150000"/>
                  </a:lnSpc>
                  <a:defRPr/>
                </a:pPr>
                <a:r>
                  <a:rPr lang="en-US" sz="1100" dirty="0">
                    <a:cs typeface="+mn-ea"/>
                    <a:sym typeface="+mn-lt"/>
                  </a:rPr>
                  <a:t>Lorem ipsum dolor sit </a:t>
                </a:r>
                <a:r>
                  <a:rPr lang="en-US" sz="1100" dirty="0" err="1">
                    <a:cs typeface="+mn-ea"/>
                    <a:sym typeface="+mn-lt"/>
                  </a:rPr>
                  <a:t>amet</a:t>
                </a:r>
                <a:r>
                  <a:rPr lang="en-US" sz="1100" dirty="0">
                    <a:cs typeface="+mn-ea"/>
                    <a:sym typeface="+mn-lt"/>
                  </a:rPr>
                  <a:t>, </a:t>
                </a:r>
                <a:r>
                  <a:rPr lang="en-US" sz="1100" dirty="0" err="1">
                    <a:cs typeface="+mn-ea"/>
                    <a:sym typeface="+mn-lt"/>
                  </a:rPr>
                  <a:t>consectetur</a:t>
                </a:r>
                <a:r>
                  <a:rPr lang="en-US" sz="1100" dirty="0">
                    <a:cs typeface="+mn-ea"/>
                    <a:sym typeface="+mn-lt"/>
                  </a:rPr>
                  <a:t> </a:t>
                </a:r>
                <a:r>
                  <a:rPr lang="en-US" sz="1100" dirty="0" err="1">
                    <a:cs typeface="+mn-ea"/>
                    <a:sym typeface="+mn-lt"/>
                  </a:rPr>
                  <a:t>adipiscing</a:t>
                </a:r>
                <a:r>
                  <a:rPr lang="en-US" sz="1100" dirty="0">
                    <a:cs typeface="+mn-ea"/>
                    <a:sym typeface="+mn-lt"/>
                  </a:rPr>
                  <a:t> </a:t>
                </a:r>
                <a:r>
                  <a:rPr lang="en-US" sz="1100" dirty="0" err="1">
                    <a:cs typeface="+mn-ea"/>
                    <a:sym typeface="+mn-lt"/>
                  </a:rPr>
                  <a:t>elit</a:t>
                </a:r>
                <a:r>
                  <a:rPr lang="en-US" sz="1100" dirty="0">
                    <a:cs typeface="+mn-ea"/>
                    <a:sym typeface="+mn-lt"/>
                  </a:rPr>
                  <a:t>, </a:t>
                </a:r>
                <a:r>
                  <a:rPr lang="en-US" sz="1100" dirty="0" err="1">
                    <a:cs typeface="+mn-ea"/>
                    <a:sym typeface="+mn-lt"/>
                  </a:rPr>
                  <a:t>incididunt</a:t>
                </a:r>
                <a:r>
                  <a:rPr lang="en-US" sz="1100" dirty="0">
                    <a:cs typeface="+mn-ea"/>
                    <a:sym typeface="+mn-lt"/>
                  </a:rPr>
                  <a:t> </a:t>
                </a:r>
                <a:r>
                  <a:rPr lang="en-US" sz="1100" dirty="0" err="1">
                    <a:cs typeface="+mn-ea"/>
                    <a:sym typeface="+mn-lt"/>
                  </a:rPr>
                  <a:t>ut</a:t>
                </a:r>
                <a:r>
                  <a:rPr lang="en-US" sz="1100" dirty="0">
                    <a:cs typeface="+mn-ea"/>
                    <a:sym typeface="+mn-lt"/>
                  </a:rPr>
                  <a:t> </a:t>
                </a:r>
                <a:r>
                  <a:rPr lang="en-US" sz="1100" dirty="0" err="1">
                    <a:cs typeface="+mn-ea"/>
                    <a:sym typeface="+mn-lt"/>
                  </a:rPr>
                  <a:t>labore</a:t>
                </a:r>
                <a:r>
                  <a:rPr lang="en-US" sz="1100" dirty="0">
                    <a:cs typeface="+mn-ea"/>
                    <a:sym typeface="+mn-lt"/>
                  </a:rPr>
                  <a:t> et dolore</a:t>
                </a:r>
              </a:p>
            </p:txBody>
          </p:sp>
          <p:cxnSp>
            <p:nvCxnSpPr>
              <p:cNvPr id="137" name="Прямая соединительная линия 136">
                <a:extLst>
                  <a:ext uri="{FF2B5EF4-FFF2-40B4-BE49-F238E27FC236}">
                    <a16:creationId xmlns:a16="http://schemas.microsoft.com/office/drawing/2014/main" id="{A48DD7FA-4260-7548-9E13-5FF2C5F0A8F8}"/>
                  </a:ext>
                </a:extLst>
              </p:cNvPr>
              <p:cNvCxnSpPr>
                <a:cxnSpLocks/>
              </p:cNvCxnSpPr>
              <p:nvPr/>
            </p:nvCxnSpPr>
            <p:spPr bwMode="auto">
              <a:xfrm>
                <a:off x="4042368" y="4192723"/>
                <a:ext cx="0" cy="581293"/>
              </a:xfrm>
              <a:prstGeom prst="line">
                <a:avLst/>
              </a:prstGeom>
              <a:blipFill dpi="0" rotWithShape="0">
                <a:blip r:embed="rId2"/>
                <a:srcRect/>
                <a:tile tx="0" ty="0" sx="100000" sy="100000" flip="none" algn="tl"/>
              </a:blipFill>
              <a:ln w="38100" cap="flat" cmpd="sng" algn="ctr">
                <a:solidFill>
                  <a:schemeClr val="accent4"/>
                </a:solidFill>
                <a:prstDash val="sysDot"/>
                <a:miter lim="400000"/>
                <a:headEnd type="oval" w="med" len="med"/>
                <a:tailEnd type="oval" w="med" len="med"/>
              </a:ln>
              <a:effectLst/>
            </p:spPr>
          </p:cxnSp>
        </p:grpSp>
        <p:grpSp>
          <p:nvGrpSpPr>
            <p:cNvPr id="138" name="Группа 137">
              <a:extLst>
                <a:ext uri="{FF2B5EF4-FFF2-40B4-BE49-F238E27FC236}">
                  <a16:creationId xmlns:a16="http://schemas.microsoft.com/office/drawing/2014/main" id="{A00448B2-A12C-D64B-B17B-A104B950D14D}"/>
                </a:ext>
              </a:extLst>
            </p:cNvPr>
            <p:cNvGrpSpPr/>
            <p:nvPr/>
          </p:nvGrpSpPr>
          <p:grpSpPr>
            <a:xfrm>
              <a:off x="9344900" y="8326980"/>
              <a:ext cx="4035828" cy="3191194"/>
              <a:chOff x="2024454" y="4192723"/>
              <a:chExt cx="4035828" cy="3191194"/>
            </a:xfrm>
          </p:grpSpPr>
          <p:sp>
            <p:nvSpPr>
              <p:cNvPr id="139" name="Text Box 3">
                <a:extLst>
                  <a:ext uri="{FF2B5EF4-FFF2-40B4-BE49-F238E27FC236}">
                    <a16:creationId xmlns:a16="http://schemas.microsoft.com/office/drawing/2014/main" id="{18E56F38-50E4-5D44-844F-D58EFCD0A716}"/>
                  </a:ext>
                </a:extLst>
              </p:cNvPr>
              <p:cNvSpPr txBox="1">
                <a:spLocks/>
              </p:cNvSpPr>
              <p:nvPr/>
            </p:nvSpPr>
            <p:spPr bwMode="auto">
              <a:xfrm>
                <a:off x="2351877" y="4958278"/>
                <a:ext cx="3380983" cy="7920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lstStyle/>
              <a:p>
                <a:pPr algn="ctr" eaLnBrk="1">
                  <a:defRPr/>
                </a:pPr>
                <a:r>
                  <a:rPr lang="en-US" altLang="x-none" sz="2000" b="1" dirty="0">
                    <a:cs typeface="+mn-ea"/>
                    <a:sym typeface="+mn-lt"/>
                  </a:rPr>
                  <a:t>Title text</a:t>
                </a:r>
                <a:endParaRPr lang="x-none" altLang="x-none" sz="2000" b="1" dirty="0">
                  <a:cs typeface="+mn-ea"/>
                  <a:sym typeface="+mn-lt"/>
                </a:endParaRPr>
              </a:p>
            </p:txBody>
          </p:sp>
          <p:sp>
            <p:nvSpPr>
              <p:cNvPr id="140" name="Rectangle 1">
                <a:extLst>
                  <a:ext uri="{FF2B5EF4-FFF2-40B4-BE49-F238E27FC236}">
                    <a16:creationId xmlns:a16="http://schemas.microsoft.com/office/drawing/2014/main" id="{F131935F-FEE6-E24C-A0D1-F6673CEF4E1A}"/>
                  </a:ext>
                </a:extLst>
              </p:cNvPr>
              <p:cNvSpPr/>
              <p:nvPr/>
            </p:nvSpPr>
            <p:spPr>
              <a:xfrm>
                <a:off x="2024454" y="5738466"/>
                <a:ext cx="4035828" cy="1645451"/>
              </a:xfrm>
              <a:prstGeom prst="rect">
                <a:avLst/>
              </a:prstGeom>
            </p:spPr>
            <p:txBody>
              <a:bodyPr wrap="square">
                <a:spAutoFit/>
              </a:bodyPr>
              <a:lstStyle/>
              <a:p>
                <a:pPr algn="ctr">
                  <a:lnSpc>
                    <a:spcPct val="150000"/>
                  </a:lnSpc>
                  <a:defRPr/>
                </a:pPr>
                <a:r>
                  <a:rPr lang="en-US" sz="1100" dirty="0">
                    <a:cs typeface="+mn-ea"/>
                    <a:sym typeface="+mn-lt"/>
                  </a:rPr>
                  <a:t>Lorem ipsum dolor sit </a:t>
                </a:r>
                <a:r>
                  <a:rPr lang="en-US" sz="1100" dirty="0" err="1">
                    <a:cs typeface="+mn-ea"/>
                    <a:sym typeface="+mn-lt"/>
                  </a:rPr>
                  <a:t>amet</a:t>
                </a:r>
                <a:r>
                  <a:rPr lang="en-US" sz="1100" dirty="0">
                    <a:cs typeface="+mn-ea"/>
                    <a:sym typeface="+mn-lt"/>
                  </a:rPr>
                  <a:t>, </a:t>
                </a:r>
                <a:r>
                  <a:rPr lang="en-US" sz="1100" dirty="0" err="1">
                    <a:cs typeface="+mn-ea"/>
                    <a:sym typeface="+mn-lt"/>
                  </a:rPr>
                  <a:t>consectetur</a:t>
                </a:r>
                <a:r>
                  <a:rPr lang="en-US" sz="1100" dirty="0">
                    <a:cs typeface="+mn-ea"/>
                    <a:sym typeface="+mn-lt"/>
                  </a:rPr>
                  <a:t> </a:t>
                </a:r>
                <a:r>
                  <a:rPr lang="en-US" sz="1100" dirty="0" err="1">
                    <a:cs typeface="+mn-ea"/>
                    <a:sym typeface="+mn-lt"/>
                  </a:rPr>
                  <a:t>adipiscing</a:t>
                </a:r>
                <a:r>
                  <a:rPr lang="en-US" sz="1100" dirty="0">
                    <a:cs typeface="+mn-ea"/>
                    <a:sym typeface="+mn-lt"/>
                  </a:rPr>
                  <a:t> </a:t>
                </a:r>
                <a:r>
                  <a:rPr lang="en-US" sz="1100" dirty="0" err="1">
                    <a:cs typeface="+mn-ea"/>
                    <a:sym typeface="+mn-lt"/>
                  </a:rPr>
                  <a:t>elit</a:t>
                </a:r>
                <a:r>
                  <a:rPr lang="en-US" sz="1100" dirty="0">
                    <a:cs typeface="+mn-ea"/>
                    <a:sym typeface="+mn-lt"/>
                  </a:rPr>
                  <a:t>, </a:t>
                </a:r>
                <a:r>
                  <a:rPr lang="en-US" sz="1100" dirty="0" err="1">
                    <a:cs typeface="+mn-ea"/>
                    <a:sym typeface="+mn-lt"/>
                  </a:rPr>
                  <a:t>incididunt</a:t>
                </a:r>
                <a:r>
                  <a:rPr lang="en-US" sz="1100" dirty="0">
                    <a:cs typeface="+mn-ea"/>
                    <a:sym typeface="+mn-lt"/>
                  </a:rPr>
                  <a:t> </a:t>
                </a:r>
                <a:r>
                  <a:rPr lang="en-US" sz="1100" dirty="0" err="1">
                    <a:cs typeface="+mn-ea"/>
                    <a:sym typeface="+mn-lt"/>
                  </a:rPr>
                  <a:t>ut</a:t>
                </a:r>
                <a:r>
                  <a:rPr lang="en-US" sz="1100" dirty="0">
                    <a:cs typeface="+mn-ea"/>
                    <a:sym typeface="+mn-lt"/>
                  </a:rPr>
                  <a:t> </a:t>
                </a:r>
                <a:r>
                  <a:rPr lang="en-US" sz="1100" dirty="0" err="1">
                    <a:cs typeface="+mn-ea"/>
                    <a:sym typeface="+mn-lt"/>
                  </a:rPr>
                  <a:t>labore</a:t>
                </a:r>
                <a:r>
                  <a:rPr lang="en-US" sz="1100" dirty="0">
                    <a:cs typeface="+mn-ea"/>
                    <a:sym typeface="+mn-lt"/>
                  </a:rPr>
                  <a:t> et dolore</a:t>
                </a:r>
              </a:p>
            </p:txBody>
          </p:sp>
          <p:cxnSp>
            <p:nvCxnSpPr>
              <p:cNvPr id="141" name="Прямая соединительная линия 140">
                <a:extLst>
                  <a:ext uri="{FF2B5EF4-FFF2-40B4-BE49-F238E27FC236}">
                    <a16:creationId xmlns:a16="http://schemas.microsoft.com/office/drawing/2014/main" id="{5A5997DA-B842-2C44-AE0F-49FAA691AA4B}"/>
                  </a:ext>
                </a:extLst>
              </p:cNvPr>
              <p:cNvCxnSpPr>
                <a:cxnSpLocks/>
              </p:cNvCxnSpPr>
              <p:nvPr/>
            </p:nvCxnSpPr>
            <p:spPr bwMode="auto">
              <a:xfrm>
                <a:off x="4042368" y="4192723"/>
                <a:ext cx="0" cy="581293"/>
              </a:xfrm>
              <a:prstGeom prst="line">
                <a:avLst/>
              </a:prstGeom>
              <a:blipFill dpi="0" rotWithShape="0">
                <a:blip r:embed="rId2"/>
                <a:srcRect/>
                <a:tile tx="0" ty="0" sx="100000" sy="100000" flip="none" algn="tl"/>
              </a:blipFill>
              <a:ln w="38100" cap="flat" cmpd="sng" algn="ctr">
                <a:solidFill>
                  <a:schemeClr val="accent4"/>
                </a:solidFill>
                <a:prstDash val="sysDot"/>
                <a:miter lim="400000"/>
                <a:headEnd type="oval" w="med" len="med"/>
                <a:tailEnd type="oval" w="med" len="med"/>
              </a:ln>
              <a:effectLst/>
            </p:spPr>
          </p:cxnSp>
        </p:grpSp>
        <p:grpSp>
          <p:nvGrpSpPr>
            <p:cNvPr id="142" name="Группа 141">
              <a:extLst>
                <a:ext uri="{FF2B5EF4-FFF2-40B4-BE49-F238E27FC236}">
                  <a16:creationId xmlns:a16="http://schemas.microsoft.com/office/drawing/2014/main" id="{B096EF90-8D0F-254C-A650-E3311233DCA8}"/>
                </a:ext>
              </a:extLst>
            </p:cNvPr>
            <p:cNvGrpSpPr/>
            <p:nvPr/>
          </p:nvGrpSpPr>
          <p:grpSpPr>
            <a:xfrm>
              <a:off x="4704739" y="8326980"/>
              <a:ext cx="4035828" cy="3191194"/>
              <a:chOff x="2024454" y="4192723"/>
              <a:chExt cx="4035828" cy="3191194"/>
            </a:xfrm>
          </p:grpSpPr>
          <p:sp>
            <p:nvSpPr>
              <p:cNvPr id="143" name="Text Box 3">
                <a:extLst>
                  <a:ext uri="{FF2B5EF4-FFF2-40B4-BE49-F238E27FC236}">
                    <a16:creationId xmlns:a16="http://schemas.microsoft.com/office/drawing/2014/main" id="{65CF8517-EF4C-8942-B2F8-9D10ADEA9A3F}"/>
                  </a:ext>
                </a:extLst>
              </p:cNvPr>
              <p:cNvSpPr txBox="1">
                <a:spLocks/>
              </p:cNvSpPr>
              <p:nvPr/>
            </p:nvSpPr>
            <p:spPr bwMode="auto">
              <a:xfrm>
                <a:off x="2351877" y="4958278"/>
                <a:ext cx="3380983" cy="7920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lstStyle/>
              <a:p>
                <a:pPr algn="ctr" eaLnBrk="1">
                  <a:defRPr/>
                </a:pPr>
                <a:r>
                  <a:rPr lang="en-US" altLang="x-none" sz="2000" b="1" dirty="0">
                    <a:cs typeface="+mn-ea"/>
                    <a:sym typeface="+mn-lt"/>
                  </a:rPr>
                  <a:t>Title text</a:t>
                </a:r>
                <a:endParaRPr lang="x-none" altLang="x-none" sz="2000" b="1" dirty="0">
                  <a:cs typeface="+mn-ea"/>
                  <a:sym typeface="+mn-lt"/>
                </a:endParaRPr>
              </a:p>
            </p:txBody>
          </p:sp>
          <p:sp>
            <p:nvSpPr>
              <p:cNvPr id="144" name="Rectangle 1">
                <a:extLst>
                  <a:ext uri="{FF2B5EF4-FFF2-40B4-BE49-F238E27FC236}">
                    <a16:creationId xmlns:a16="http://schemas.microsoft.com/office/drawing/2014/main" id="{F86B200F-99E5-0144-A362-56BE36A02699}"/>
                  </a:ext>
                </a:extLst>
              </p:cNvPr>
              <p:cNvSpPr/>
              <p:nvPr/>
            </p:nvSpPr>
            <p:spPr>
              <a:xfrm>
                <a:off x="2024454" y="5738466"/>
                <a:ext cx="4035828" cy="1645451"/>
              </a:xfrm>
              <a:prstGeom prst="rect">
                <a:avLst/>
              </a:prstGeom>
            </p:spPr>
            <p:txBody>
              <a:bodyPr wrap="square">
                <a:spAutoFit/>
              </a:bodyPr>
              <a:lstStyle/>
              <a:p>
                <a:pPr algn="ctr">
                  <a:lnSpc>
                    <a:spcPct val="150000"/>
                  </a:lnSpc>
                  <a:defRPr/>
                </a:pPr>
                <a:r>
                  <a:rPr lang="en-US" sz="1100" dirty="0">
                    <a:cs typeface="+mn-ea"/>
                    <a:sym typeface="+mn-lt"/>
                  </a:rPr>
                  <a:t>Lorem ipsum dolor sit </a:t>
                </a:r>
                <a:r>
                  <a:rPr lang="en-US" sz="1100" dirty="0" err="1">
                    <a:cs typeface="+mn-ea"/>
                    <a:sym typeface="+mn-lt"/>
                  </a:rPr>
                  <a:t>amet</a:t>
                </a:r>
                <a:r>
                  <a:rPr lang="en-US" sz="1100" dirty="0">
                    <a:cs typeface="+mn-ea"/>
                    <a:sym typeface="+mn-lt"/>
                  </a:rPr>
                  <a:t>, </a:t>
                </a:r>
                <a:r>
                  <a:rPr lang="en-US" sz="1100" dirty="0" err="1">
                    <a:cs typeface="+mn-ea"/>
                    <a:sym typeface="+mn-lt"/>
                  </a:rPr>
                  <a:t>consectetur</a:t>
                </a:r>
                <a:r>
                  <a:rPr lang="en-US" sz="1100" dirty="0">
                    <a:cs typeface="+mn-ea"/>
                    <a:sym typeface="+mn-lt"/>
                  </a:rPr>
                  <a:t> </a:t>
                </a:r>
                <a:r>
                  <a:rPr lang="en-US" sz="1100" dirty="0" err="1">
                    <a:cs typeface="+mn-ea"/>
                    <a:sym typeface="+mn-lt"/>
                  </a:rPr>
                  <a:t>adipiscing</a:t>
                </a:r>
                <a:r>
                  <a:rPr lang="en-US" sz="1100" dirty="0">
                    <a:cs typeface="+mn-ea"/>
                    <a:sym typeface="+mn-lt"/>
                  </a:rPr>
                  <a:t> </a:t>
                </a:r>
                <a:r>
                  <a:rPr lang="en-US" sz="1100" dirty="0" err="1">
                    <a:cs typeface="+mn-ea"/>
                    <a:sym typeface="+mn-lt"/>
                  </a:rPr>
                  <a:t>elit</a:t>
                </a:r>
                <a:r>
                  <a:rPr lang="en-US" sz="1100" dirty="0">
                    <a:cs typeface="+mn-ea"/>
                    <a:sym typeface="+mn-lt"/>
                  </a:rPr>
                  <a:t>, </a:t>
                </a:r>
                <a:r>
                  <a:rPr lang="en-US" sz="1100" dirty="0" err="1">
                    <a:cs typeface="+mn-ea"/>
                    <a:sym typeface="+mn-lt"/>
                  </a:rPr>
                  <a:t>incididunt</a:t>
                </a:r>
                <a:r>
                  <a:rPr lang="en-US" sz="1100" dirty="0">
                    <a:cs typeface="+mn-ea"/>
                    <a:sym typeface="+mn-lt"/>
                  </a:rPr>
                  <a:t> </a:t>
                </a:r>
                <a:r>
                  <a:rPr lang="en-US" sz="1100" dirty="0" err="1">
                    <a:cs typeface="+mn-ea"/>
                    <a:sym typeface="+mn-lt"/>
                  </a:rPr>
                  <a:t>ut</a:t>
                </a:r>
                <a:r>
                  <a:rPr lang="en-US" sz="1100" dirty="0">
                    <a:cs typeface="+mn-ea"/>
                    <a:sym typeface="+mn-lt"/>
                  </a:rPr>
                  <a:t> </a:t>
                </a:r>
                <a:r>
                  <a:rPr lang="en-US" sz="1100" dirty="0" err="1">
                    <a:cs typeface="+mn-ea"/>
                    <a:sym typeface="+mn-lt"/>
                  </a:rPr>
                  <a:t>labore</a:t>
                </a:r>
                <a:r>
                  <a:rPr lang="en-US" sz="1100" dirty="0">
                    <a:cs typeface="+mn-ea"/>
                    <a:sym typeface="+mn-lt"/>
                  </a:rPr>
                  <a:t> et dolore</a:t>
                </a:r>
              </a:p>
            </p:txBody>
          </p:sp>
          <p:cxnSp>
            <p:nvCxnSpPr>
              <p:cNvPr id="145" name="Прямая соединительная линия 144">
                <a:extLst>
                  <a:ext uri="{FF2B5EF4-FFF2-40B4-BE49-F238E27FC236}">
                    <a16:creationId xmlns:a16="http://schemas.microsoft.com/office/drawing/2014/main" id="{FA4E2BFF-D60B-6741-9721-77893565A731}"/>
                  </a:ext>
                </a:extLst>
              </p:cNvPr>
              <p:cNvCxnSpPr>
                <a:cxnSpLocks/>
              </p:cNvCxnSpPr>
              <p:nvPr/>
            </p:nvCxnSpPr>
            <p:spPr bwMode="auto">
              <a:xfrm>
                <a:off x="4042368" y="4192723"/>
                <a:ext cx="0" cy="581293"/>
              </a:xfrm>
              <a:prstGeom prst="line">
                <a:avLst/>
              </a:prstGeom>
              <a:blipFill dpi="0" rotWithShape="0">
                <a:blip r:embed="rId2"/>
                <a:srcRect/>
                <a:tile tx="0" ty="0" sx="100000" sy="100000" flip="none" algn="tl"/>
              </a:blipFill>
              <a:ln w="38100" cap="flat" cmpd="sng" algn="ctr">
                <a:solidFill>
                  <a:schemeClr val="accent4"/>
                </a:solidFill>
                <a:prstDash val="sysDot"/>
                <a:miter lim="400000"/>
                <a:headEnd type="oval" w="med" len="med"/>
                <a:tailEnd type="oval" w="med" len="med"/>
              </a:ln>
              <a:effectLst/>
            </p:spPr>
          </p:cxnSp>
        </p:grpSp>
      </p:grpSp>
      <p:grpSp>
        <p:nvGrpSpPr>
          <p:cNvPr id="2" name="Группа 1">
            <a:extLst>
              <a:ext uri="{FF2B5EF4-FFF2-40B4-BE49-F238E27FC236}">
                <a16:creationId xmlns:a16="http://schemas.microsoft.com/office/drawing/2014/main" id="{90AEDCE1-BCE5-0B4F-B9B8-4B4CAB606CB1}"/>
              </a:ext>
            </a:extLst>
          </p:cNvPr>
          <p:cNvGrpSpPr/>
          <p:nvPr/>
        </p:nvGrpSpPr>
        <p:grpSpPr>
          <a:xfrm>
            <a:off x="1382757" y="2507448"/>
            <a:ext cx="1579978" cy="1843104"/>
            <a:chOff x="2765514" y="4850483"/>
            <a:chExt cx="3159956" cy="3686208"/>
          </a:xfrm>
        </p:grpSpPr>
        <p:grpSp>
          <p:nvGrpSpPr>
            <p:cNvPr id="113" name="Группа">
              <a:extLst>
                <a:ext uri="{FF2B5EF4-FFF2-40B4-BE49-F238E27FC236}">
                  <a16:creationId xmlns:a16="http://schemas.microsoft.com/office/drawing/2014/main" id="{7BBD4243-438E-5A43-800E-576E3E544E20}"/>
                </a:ext>
              </a:extLst>
            </p:cNvPr>
            <p:cNvGrpSpPr/>
            <p:nvPr/>
          </p:nvGrpSpPr>
          <p:grpSpPr>
            <a:xfrm>
              <a:off x="2765514" y="4850483"/>
              <a:ext cx="3159956" cy="3686208"/>
              <a:chOff x="-1" y="0"/>
              <a:chExt cx="3159954" cy="3686207"/>
            </a:xfrm>
          </p:grpSpPr>
          <p:sp>
            <p:nvSpPr>
              <p:cNvPr id="114" name="Фигура">
                <a:extLst>
                  <a:ext uri="{FF2B5EF4-FFF2-40B4-BE49-F238E27FC236}">
                    <a16:creationId xmlns:a16="http://schemas.microsoft.com/office/drawing/2014/main" id="{2F5C65BE-6D94-0B4B-B80D-8FD51D2B11A6}"/>
                  </a:ext>
                </a:extLst>
              </p:cNvPr>
              <p:cNvSpPr/>
              <p:nvPr/>
            </p:nvSpPr>
            <p:spPr>
              <a:xfrm>
                <a:off x="-1" y="4762"/>
                <a:ext cx="1545928" cy="3681445"/>
              </a:xfrm>
              <a:custGeom>
                <a:avLst/>
                <a:gdLst/>
                <a:ahLst/>
                <a:cxnLst>
                  <a:cxn ang="0">
                    <a:pos x="wd2" y="hd2"/>
                  </a:cxn>
                  <a:cxn ang="5400000">
                    <a:pos x="wd2" y="hd2"/>
                  </a:cxn>
                  <a:cxn ang="10800000">
                    <a:pos x="wd2" y="hd2"/>
                  </a:cxn>
                  <a:cxn ang="16200000">
                    <a:pos x="wd2" y="hd2"/>
                  </a:cxn>
                </a:cxnLst>
                <a:rect l="0" t="0" r="r" b="b"/>
                <a:pathLst>
                  <a:path w="21600" h="21600" extrusionOk="0">
                    <a:moveTo>
                      <a:pt x="10772" y="0"/>
                    </a:moveTo>
                    <a:lnTo>
                      <a:pt x="21600" y="5286"/>
                    </a:lnTo>
                    <a:lnTo>
                      <a:pt x="21600" y="16205"/>
                    </a:lnTo>
                    <a:lnTo>
                      <a:pt x="10793" y="21600"/>
                    </a:lnTo>
                    <a:lnTo>
                      <a:pt x="0" y="16148"/>
                    </a:lnTo>
                    <a:lnTo>
                      <a:pt x="0" y="5368"/>
                    </a:lnTo>
                    <a:lnTo>
                      <a:pt x="10772" y="0"/>
                    </a:lnTo>
                    <a:close/>
                  </a:path>
                </a:pathLst>
              </a:custGeom>
              <a:solidFill>
                <a:schemeClr val="accent1">
                  <a:lumMod val="60000"/>
                  <a:lumOff val="40000"/>
                </a:schemeClr>
              </a:solidFill>
              <a:ln w="12700" cap="flat">
                <a:noFill/>
                <a:prstDash val="solid"/>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cs typeface="+mn-ea"/>
                  <a:sym typeface="+mn-lt"/>
                </a:endParaRPr>
              </a:p>
            </p:txBody>
          </p:sp>
          <p:sp>
            <p:nvSpPr>
              <p:cNvPr id="115" name="Фигура">
                <a:extLst>
                  <a:ext uri="{FF2B5EF4-FFF2-40B4-BE49-F238E27FC236}">
                    <a16:creationId xmlns:a16="http://schemas.microsoft.com/office/drawing/2014/main" id="{ACCDAFCF-790C-8341-92F4-0EC9AB17A5F8}"/>
                  </a:ext>
                </a:extLst>
              </p:cNvPr>
              <p:cNvSpPr/>
              <p:nvPr/>
            </p:nvSpPr>
            <p:spPr>
              <a:xfrm>
                <a:off x="751841" y="2772916"/>
                <a:ext cx="2391832" cy="908621"/>
              </a:xfrm>
              <a:custGeom>
                <a:avLst/>
                <a:gdLst/>
                <a:ahLst/>
                <a:cxnLst>
                  <a:cxn ang="0">
                    <a:pos x="wd2" y="hd2"/>
                  </a:cxn>
                  <a:cxn ang="5400000">
                    <a:pos x="wd2" y="hd2"/>
                  </a:cxn>
                  <a:cxn ang="10800000">
                    <a:pos x="wd2" y="hd2"/>
                  </a:cxn>
                  <a:cxn ang="16200000">
                    <a:pos x="wd2" y="hd2"/>
                  </a:cxn>
                </a:cxnLst>
                <a:rect l="0" t="0" r="r" b="b"/>
                <a:pathLst>
                  <a:path w="21600" h="21600" extrusionOk="0">
                    <a:moveTo>
                      <a:pt x="14766" y="21600"/>
                    </a:moveTo>
                    <a:lnTo>
                      <a:pt x="0" y="21600"/>
                    </a:lnTo>
                    <a:lnTo>
                      <a:pt x="6965" y="0"/>
                    </a:lnTo>
                    <a:lnTo>
                      <a:pt x="21600" y="0"/>
                    </a:lnTo>
                    <a:lnTo>
                      <a:pt x="14766" y="21600"/>
                    </a:lnTo>
                    <a:close/>
                  </a:path>
                </a:pathLst>
              </a:custGeom>
              <a:solidFill>
                <a:schemeClr val="accent1">
                  <a:lumMod val="75000"/>
                </a:schemeClr>
              </a:solidFill>
              <a:ln w="12700" cap="flat">
                <a:noFill/>
                <a:prstDash val="solid"/>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cs typeface="+mn-ea"/>
                  <a:sym typeface="+mn-lt"/>
                </a:endParaRPr>
              </a:p>
            </p:txBody>
          </p:sp>
          <p:sp>
            <p:nvSpPr>
              <p:cNvPr id="116" name="Прямоугольник">
                <a:extLst>
                  <a:ext uri="{FF2B5EF4-FFF2-40B4-BE49-F238E27FC236}">
                    <a16:creationId xmlns:a16="http://schemas.microsoft.com/office/drawing/2014/main" id="{CD5C624D-0556-6A4E-8AC2-8AD413FFEA2F}"/>
                  </a:ext>
                </a:extLst>
              </p:cNvPr>
              <p:cNvSpPr/>
              <p:nvPr/>
            </p:nvSpPr>
            <p:spPr>
              <a:xfrm>
                <a:off x="1521683" y="905321"/>
                <a:ext cx="1628329" cy="1868935"/>
              </a:xfrm>
              <a:prstGeom prst="rect">
                <a:avLst/>
              </a:prstGeom>
              <a:solidFill>
                <a:schemeClr val="accent1"/>
              </a:solidFill>
              <a:ln w="12700" cap="flat">
                <a:noFill/>
                <a:prstDash val="solid"/>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cs typeface="+mn-ea"/>
                  <a:sym typeface="+mn-lt"/>
                </a:endParaRPr>
              </a:p>
            </p:txBody>
          </p:sp>
          <p:sp>
            <p:nvSpPr>
              <p:cNvPr id="117" name="Фигура">
                <a:extLst>
                  <a:ext uri="{FF2B5EF4-FFF2-40B4-BE49-F238E27FC236}">
                    <a16:creationId xmlns:a16="http://schemas.microsoft.com/office/drawing/2014/main" id="{C9B7320E-9ACE-6B4C-AA42-5DE87A3ABCBA}"/>
                  </a:ext>
                </a:extLst>
              </p:cNvPr>
              <p:cNvSpPr/>
              <p:nvPr/>
            </p:nvSpPr>
            <p:spPr>
              <a:xfrm>
                <a:off x="754449" y="0"/>
                <a:ext cx="2405504" cy="90941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6943" y="21600"/>
                    </a:lnTo>
                    <a:lnTo>
                      <a:pt x="21600" y="21600"/>
                    </a:lnTo>
                    <a:lnTo>
                      <a:pt x="14753" y="128"/>
                    </a:lnTo>
                    <a:lnTo>
                      <a:pt x="0" y="0"/>
                    </a:lnTo>
                    <a:close/>
                  </a:path>
                </a:pathLst>
              </a:custGeom>
              <a:solidFill>
                <a:schemeClr val="accent1">
                  <a:lumMod val="75000"/>
                </a:schemeClr>
              </a:solidFill>
              <a:ln w="12700" cap="flat">
                <a:noFill/>
                <a:prstDash val="solid"/>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cs typeface="+mn-ea"/>
                  <a:sym typeface="+mn-lt"/>
                </a:endParaRPr>
              </a:p>
            </p:txBody>
          </p:sp>
        </p:grpSp>
        <p:sp>
          <p:nvSpPr>
            <p:cNvPr id="146" name="Text Box 2">
              <a:extLst>
                <a:ext uri="{FF2B5EF4-FFF2-40B4-BE49-F238E27FC236}">
                  <a16:creationId xmlns:a16="http://schemas.microsoft.com/office/drawing/2014/main" id="{DE073532-D876-B447-9344-78A80B17B943}"/>
                </a:ext>
              </a:extLst>
            </p:cNvPr>
            <p:cNvSpPr txBox="1">
              <a:spLocks/>
            </p:cNvSpPr>
            <p:nvPr/>
          </p:nvSpPr>
          <p:spPr bwMode="auto">
            <a:xfrm>
              <a:off x="4287198" y="6476549"/>
              <a:ext cx="1629432" cy="461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19050" tIns="19050" rIns="19050" bIns="19050" anchor="ctr">
              <a:spAutoFit/>
            </a:bodyPr>
            <a:lstStyle/>
            <a:p>
              <a:pPr algn="ctr" eaLnBrk="1">
                <a:defRPr/>
              </a:pPr>
              <a:r>
                <a:rPr lang="en-US" altLang="x-none" sz="1250" b="1" dirty="0">
                  <a:cs typeface="+mn-ea"/>
                  <a:sym typeface="+mn-lt"/>
                </a:rPr>
                <a:t>JAN</a:t>
              </a:r>
              <a:endParaRPr lang="x-none" altLang="x-none" sz="1250" b="1" dirty="0">
                <a:cs typeface="+mn-ea"/>
                <a:sym typeface="+mn-lt"/>
              </a:endParaRPr>
            </a:p>
          </p:txBody>
        </p:sp>
      </p:grpSp>
      <p:grpSp>
        <p:nvGrpSpPr>
          <p:cNvPr id="10" name="Группа 9">
            <a:extLst>
              <a:ext uri="{FF2B5EF4-FFF2-40B4-BE49-F238E27FC236}">
                <a16:creationId xmlns:a16="http://schemas.microsoft.com/office/drawing/2014/main" id="{89728895-6F35-0449-ADA6-8162632B05E8}"/>
              </a:ext>
            </a:extLst>
          </p:cNvPr>
          <p:cNvGrpSpPr/>
          <p:nvPr/>
        </p:nvGrpSpPr>
        <p:grpSpPr>
          <a:xfrm>
            <a:off x="1223389" y="990926"/>
            <a:ext cx="8938077" cy="1576620"/>
            <a:chOff x="2446778" y="1817440"/>
            <a:chExt cx="17876153" cy="3153240"/>
          </a:xfrm>
        </p:grpSpPr>
        <p:grpSp>
          <p:nvGrpSpPr>
            <p:cNvPr id="118" name="Группа 117">
              <a:extLst>
                <a:ext uri="{FF2B5EF4-FFF2-40B4-BE49-F238E27FC236}">
                  <a16:creationId xmlns:a16="http://schemas.microsoft.com/office/drawing/2014/main" id="{19B09C5B-EFD3-9F45-9A63-AE6EED78B4C3}"/>
                </a:ext>
              </a:extLst>
            </p:cNvPr>
            <p:cNvGrpSpPr/>
            <p:nvPr/>
          </p:nvGrpSpPr>
          <p:grpSpPr>
            <a:xfrm>
              <a:off x="2446778" y="1817440"/>
              <a:ext cx="4035828" cy="3153240"/>
              <a:chOff x="2024454" y="4958278"/>
              <a:chExt cx="4035828" cy="3153240"/>
            </a:xfrm>
          </p:grpSpPr>
          <p:sp>
            <p:nvSpPr>
              <p:cNvPr id="119" name="Text Box 3">
                <a:extLst>
                  <a:ext uri="{FF2B5EF4-FFF2-40B4-BE49-F238E27FC236}">
                    <a16:creationId xmlns:a16="http://schemas.microsoft.com/office/drawing/2014/main" id="{BD5C8287-5253-8346-BA32-620D51F65283}"/>
                  </a:ext>
                </a:extLst>
              </p:cNvPr>
              <p:cNvSpPr txBox="1">
                <a:spLocks/>
              </p:cNvSpPr>
              <p:nvPr/>
            </p:nvSpPr>
            <p:spPr bwMode="auto">
              <a:xfrm>
                <a:off x="2351877" y="4958278"/>
                <a:ext cx="3380983" cy="7920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lstStyle/>
              <a:p>
                <a:pPr algn="ctr" eaLnBrk="1">
                  <a:defRPr/>
                </a:pPr>
                <a:r>
                  <a:rPr lang="en-US" altLang="x-none" sz="2000" b="1" dirty="0">
                    <a:cs typeface="+mn-ea"/>
                    <a:sym typeface="+mn-lt"/>
                  </a:rPr>
                  <a:t>Title text</a:t>
                </a:r>
                <a:endParaRPr lang="x-none" altLang="x-none" sz="2000" b="1" dirty="0">
                  <a:cs typeface="+mn-ea"/>
                  <a:sym typeface="+mn-lt"/>
                </a:endParaRPr>
              </a:p>
            </p:txBody>
          </p:sp>
          <p:sp>
            <p:nvSpPr>
              <p:cNvPr id="120" name="Rectangle 1">
                <a:extLst>
                  <a:ext uri="{FF2B5EF4-FFF2-40B4-BE49-F238E27FC236}">
                    <a16:creationId xmlns:a16="http://schemas.microsoft.com/office/drawing/2014/main" id="{ABEDD664-33E5-1C4D-97C0-7D337382E8A5}"/>
                  </a:ext>
                </a:extLst>
              </p:cNvPr>
              <p:cNvSpPr/>
              <p:nvPr/>
            </p:nvSpPr>
            <p:spPr>
              <a:xfrm>
                <a:off x="2024454" y="5738468"/>
                <a:ext cx="4035828" cy="1645452"/>
              </a:xfrm>
              <a:prstGeom prst="rect">
                <a:avLst/>
              </a:prstGeom>
            </p:spPr>
            <p:txBody>
              <a:bodyPr wrap="square">
                <a:spAutoFit/>
              </a:bodyPr>
              <a:lstStyle/>
              <a:p>
                <a:pPr algn="ctr">
                  <a:lnSpc>
                    <a:spcPct val="150000"/>
                  </a:lnSpc>
                  <a:defRPr/>
                </a:pPr>
                <a:r>
                  <a:rPr lang="en-US" sz="1100" dirty="0">
                    <a:cs typeface="+mn-ea"/>
                    <a:sym typeface="+mn-lt"/>
                  </a:rPr>
                  <a:t>Lorem ipsum dolor sit </a:t>
                </a:r>
                <a:r>
                  <a:rPr lang="en-US" sz="1100" dirty="0" err="1">
                    <a:cs typeface="+mn-ea"/>
                    <a:sym typeface="+mn-lt"/>
                  </a:rPr>
                  <a:t>amet</a:t>
                </a:r>
                <a:r>
                  <a:rPr lang="en-US" sz="1100" dirty="0">
                    <a:cs typeface="+mn-ea"/>
                    <a:sym typeface="+mn-lt"/>
                  </a:rPr>
                  <a:t>, </a:t>
                </a:r>
                <a:r>
                  <a:rPr lang="en-US" sz="1100" dirty="0" err="1">
                    <a:cs typeface="+mn-ea"/>
                    <a:sym typeface="+mn-lt"/>
                  </a:rPr>
                  <a:t>consectetur</a:t>
                </a:r>
                <a:r>
                  <a:rPr lang="en-US" sz="1100" dirty="0">
                    <a:cs typeface="+mn-ea"/>
                    <a:sym typeface="+mn-lt"/>
                  </a:rPr>
                  <a:t> </a:t>
                </a:r>
                <a:r>
                  <a:rPr lang="en-US" sz="1100" dirty="0" err="1">
                    <a:cs typeface="+mn-ea"/>
                    <a:sym typeface="+mn-lt"/>
                  </a:rPr>
                  <a:t>adipiscing</a:t>
                </a:r>
                <a:r>
                  <a:rPr lang="en-US" sz="1100" dirty="0">
                    <a:cs typeface="+mn-ea"/>
                    <a:sym typeface="+mn-lt"/>
                  </a:rPr>
                  <a:t> </a:t>
                </a:r>
                <a:r>
                  <a:rPr lang="en-US" sz="1100" dirty="0" err="1">
                    <a:cs typeface="+mn-ea"/>
                    <a:sym typeface="+mn-lt"/>
                  </a:rPr>
                  <a:t>elit</a:t>
                </a:r>
                <a:r>
                  <a:rPr lang="en-US" sz="1100" dirty="0">
                    <a:cs typeface="+mn-ea"/>
                    <a:sym typeface="+mn-lt"/>
                  </a:rPr>
                  <a:t>, </a:t>
                </a:r>
                <a:r>
                  <a:rPr lang="en-US" sz="1100" dirty="0" err="1">
                    <a:cs typeface="+mn-ea"/>
                    <a:sym typeface="+mn-lt"/>
                  </a:rPr>
                  <a:t>incididunt</a:t>
                </a:r>
                <a:r>
                  <a:rPr lang="en-US" sz="1100" dirty="0">
                    <a:cs typeface="+mn-ea"/>
                    <a:sym typeface="+mn-lt"/>
                  </a:rPr>
                  <a:t> </a:t>
                </a:r>
                <a:r>
                  <a:rPr lang="en-US" sz="1100" dirty="0" err="1">
                    <a:cs typeface="+mn-ea"/>
                    <a:sym typeface="+mn-lt"/>
                  </a:rPr>
                  <a:t>ut</a:t>
                </a:r>
                <a:r>
                  <a:rPr lang="en-US" sz="1100" dirty="0">
                    <a:cs typeface="+mn-ea"/>
                    <a:sym typeface="+mn-lt"/>
                  </a:rPr>
                  <a:t> </a:t>
                </a:r>
                <a:r>
                  <a:rPr lang="en-US" sz="1100" dirty="0" err="1">
                    <a:cs typeface="+mn-ea"/>
                    <a:sym typeface="+mn-lt"/>
                  </a:rPr>
                  <a:t>labore</a:t>
                </a:r>
                <a:r>
                  <a:rPr lang="en-US" sz="1100" dirty="0">
                    <a:cs typeface="+mn-ea"/>
                    <a:sym typeface="+mn-lt"/>
                  </a:rPr>
                  <a:t> et dolore</a:t>
                </a:r>
              </a:p>
            </p:txBody>
          </p:sp>
          <p:cxnSp>
            <p:nvCxnSpPr>
              <p:cNvPr id="121" name="Прямая соединительная линия 120">
                <a:extLst>
                  <a:ext uri="{FF2B5EF4-FFF2-40B4-BE49-F238E27FC236}">
                    <a16:creationId xmlns:a16="http://schemas.microsoft.com/office/drawing/2014/main" id="{A0142CBE-1632-E44C-94C8-3EDFA16AF3FB}"/>
                  </a:ext>
                </a:extLst>
              </p:cNvPr>
              <p:cNvCxnSpPr>
                <a:cxnSpLocks/>
              </p:cNvCxnSpPr>
              <p:nvPr/>
            </p:nvCxnSpPr>
            <p:spPr bwMode="auto">
              <a:xfrm>
                <a:off x="4042368" y="7530225"/>
                <a:ext cx="0" cy="581293"/>
              </a:xfrm>
              <a:prstGeom prst="line">
                <a:avLst/>
              </a:prstGeom>
              <a:blipFill dpi="0" rotWithShape="0">
                <a:blip r:embed="rId2"/>
                <a:srcRect/>
                <a:tile tx="0" ty="0" sx="100000" sy="100000" flip="none" algn="tl"/>
              </a:blipFill>
              <a:ln w="38100" cap="flat" cmpd="sng" algn="ctr">
                <a:solidFill>
                  <a:schemeClr val="accent4"/>
                </a:solidFill>
                <a:prstDash val="sysDot"/>
                <a:miter lim="400000"/>
                <a:headEnd type="oval" w="med" len="med"/>
                <a:tailEnd type="oval" w="med" len="med"/>
              </a:ln>
              <a:effectLst/>
            </p:spPr>
          </p:cxnSp>
        </p:grpSp>
        <p:grpSp>
          <p:nvGrpSpPr>
            <p:cNvPr id="122" name="Группа 121">
              <a:extLst>
                <a:ext uri="{FF2B5EF4-FFF2-40B4-BE49-F238E27FC236}">
                  <a16:creationId xmlns:a16="http://schemas.microsoft.com/office/drawing/2014/main" id="{087D1A3F-3471-2E4A-AF72-2478D6DFA5BA}"/>
                </a:ext>
              </a:extLst>
            </p:cNvPr>
            <p:cNvGrpSpPr/>
            <p:nvPr/>
          </p:nvGrpSpPr>
          <p:grpSpPr>
            <a:xfrm>
              <a:off x="7060220" y="1817440"/>
              <a:ext cx="4035828" cy="3153240"/>
              <a:chOff x="2024454" y="4958278"/>
              <a:chExt cx="4035828" cy="3153240"/>
            </a:xfrm>
          </p:grpSpPr>
          <p:sp>
            <p:nvSpPr>
              <p:cNvPr id="123" name="Text Box 3">
                <a:extLst>
                  <a:ext uri="{FF2B5EF4-FFF2-40B4-BE49-F238E27FC236}">
                    <a16:creationId xmlns:a16="http://schemas.microsoft.com/office/drawing/2014/main" id="{678E2C6F-C427-5247-BF29-FE153DA50B8A}"/>
                  </a:ext>
                </a:extLst>
              </p:cNvPr>
              <p:cNvSpPr txBox="1">
                <a:spLocks/>
              </p:cNvSpPr>
              <p:nvPr/>
            </p:nvSpPr>
            <p:spPr bwMode="auto">
              <a:xfrm>
                <a:off x="2351877" y="4958278"/>
                <a:ext cx="3380983" cy="7920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lstStyle/>
              <a:p>
                <a:pPr algn="ctr" eaLnBrk="1">
                  <a:defRPr/>
                </a:pPr>
                <a:r>
                  <a:rPr lang="en-US" altLang="x-none" sz="2000" b="1" dirty="0">
                    <a:cs typeface="+mn-ea"/>
                    <a:sym typeface="+mn-lt"/>
                  </a:rPr>
                  <a:t>Title text</a:t>
                </a:r>
                <a:endParaRPr lang="x-none" altLang="x-none" sz="2000" b="1" dirty="0">
                  <a:cs typeface="+mn-ea"/>
                  <a:sym typeface="+mn-lt"/>
                </a:endParaRPr>
              </a:p>
            </p:txBody>
          </p:sp>
          <p:sp>
            <p:nvSpPr>
              <p:cNvPr id="124" name="Rectangle 1">
                <a:extLst>
                  <a:ext uri="{FF2B5EF4-FFF2-40B4-BE49-F238E27FC236}">
                    <a16:creationId xmlns:a16="http://schemas.microsoft.com/office/drawing/2014/main" id="{9171BD70-F0E6-564E-A993-A2AE9DAA91B5}"/>
                  </a:ext>
                </a:extLst>
              </p:cNvPr>
              <p:cNvSpPr/>
              <p:nvPr/>
            </p:nvSpPr>
            <p:spPr>
              <a:xfrm>
                <a:off x="2024454" y="5738468"/>
                <a:ext cx="4035828" cy="1645452"/>
              </a:xfrm>
              <a:prstGeom prst="rect">
                <a:avLst/>
              </a:prstGeom>
            </p:spPr>
            <p:txBody>
              <a:bodyPr wrap="square">
                <a:spAutoFit/>
              </a:bodyPr>
              <a:lstStyle/>
              <a:p>
                <a:pPr algn="ctr">
                  <a:lnSpc>
                    <a:spcPct val="150000"/>
                  </a:lnSpc>
                  <a:defRPr/>
                </a:pPr>
                <a:r>
                  <a:rPr lang="en-US" sz="1100" dirty="0">
                    <a:cs typeface="+mn-ea"/>
                    <a:sym typeface="+mn-lt"/>
                  </a:rPr>
                  <a:t>Lorem ipsum dolor sit </a:t>
                </a:r>
                <a:r>
                  <a:rPr lang="en-US" sz="1100" dirty="0" err="1">
                    <a:cs typeface="+mn-ea"/>
                    <a:sym typeface="+mn-lt"/>
                  </a:rPr>
                  <a:t>amet</a:t>
                </a:r>
                <a:r>
                  <a:rPr lang="en-US" sz="1100" dirty="0">
                    <a:cs typeface="+mn-ea"/>
                    <a:sym typeface="+mn-lt"/>
                  </a:rPr>
                  <a:t>, </a:t>
                </a:r>
                <a:r>
                  <a:rPr lang="en-US" sz="1100" dirty="0" err="1">
                    <a:cs typeface="+mn-ea"/>
                    <a:sym typeface="+mn-lt"/>
                  </a:rPr>
                  <a:t>consectetur</a:t>
                </a:r>
                <a:r>
                  <a:rPr lang="en-US" sz="1100" dirty="0">
                    <a:cs typeface="+mn-ea"/>
                    <a:sym typeface="+mn-lt"/>
                  </a:rPr>
                  <a:t> </a:t>
                </a:r>
                <a:r>
                  <a:rPr lang="en-US" sz="1100" dirty="0" err="1">
                    <a:cs typeface="+mn-ea"/>
                    <a:sym typeface="+mn-lt"/>
                  </a:rPr>
                  <a:t>adipiscing</a:t>
                </a:r>
                <a:r>
                  <a:rPr lang="en-US" sz="1100" dirty="0">
                    <a:cs typeface="+mn-ea"/>
                    <a:sym typeface="+mn-lt"/>
                  </a:rPr>
                  <a:t> </a:t>
                </a:r>
                <a:r>
                  <a:rPr lang="en-US" sz="1100" dirty="0" err="1">
                    <a:cs typeface="+mn-ea"/>
                    <a:sym typeface="+mn-lt"/>
                  </a:rPr>
                  <a:t>elit</a:t>
                </a:r>
                <a:r>
                  <a:rPr lang="en-US" sz="1100" dirty="0">
                    <a:cs typeface="+mn-ea"/>
                    <a:sym typeface="+mn-lt"/>
                  </a:rPr>
                  <a:t>, </a:t>
                </a:r>
                <a:r>
                  <a:rPr lang="en-US" sz="1100" dirty="0" err="1">
                    <a:cs typeface="+mn-ea"/>
                    <a:sym typeface="+mn-lt"/>
                  </a:rPr>
                  <a:t>incididunt</a:t>
                </a:r>
                <a:r>
                  <a:rPr lang="en-US" sz="1100" dirty="0">
                    <a:cs typeface="+mn-ea"/>
                    <a:sym typeface="+mn-lt"/>
                  </a:rPr>
                  <a:t> </a:t>
                </a:r>
                <a:r>
                  <a:rPr lang="en-US" sz="1100" dirty="0" err="1">
                    <a:cs typeface="+mn-ea"/>
                    <a:sym typeface="+mn-lt"/>
                  </a:rPr>
                  <a:t>ut</a:t>
                </a:r>
                <a:r>
                  <a:rPr lang="en-US" sz="1100" dirty="0">
                    <a:cs typeface="+mn-ea"/>
                    <a:sym typeface="+mn-lt"/>
                  </a:rPr>
                  <a:t> </a:t>
                </a:r>
                <a:r>
                  <a:rPr lang="en-US" sz="1100" dirty="0" err="1">
                    <a:cs typeface="+mn-ea"/>
                    <a:sym typeface="+mn-lt"/>
                  </a:rPr>
                  <a:t>labore</a:t>
                </a:r>
                <a:r>
                  <a:rPr lang="en-US" sz="1100" dirty="0">
                    <a:cs typeface="+mn-ea"/>
                    <a:sym typeface="+mn-lt"/>
                  </a:rPr>
                  <a:t> et dolore</a:t>
                </a:r>
              </a:p>
            </p:txBody>
          </p:sp>
          <p:cxnSp>
            <p:nvCxnSpPr>
              <p:cNvPr id="125" name="Прямая соединительная линия 124">
                <a:extLst>
                  <a:ext uri="{FF2B5EF4-FFF2-40B4-BE49-F238E27FC236}">
                    <a16:creationId xmlns:a16="http://schemas.microsoft.com/office/drawing/2014/main" id="{6C1CFA10-B7E1-9E43-9742-3167CEF3CEEB}"/>
                  </a:ext>
                </a:extLst>
              </p:cNvPr>
              <p:cNvCxnSpPr>
                <a:cxnSpLocks/>
              </p:cNvCxnSpPr>
              <p:nvPr/>
            </p:nvCxnSpPr>
            <p:spPr bwMode="auto">
              <a:xfrm>
                <a:off x="4042368" y="7530225"/>
                <a:ext cx="0" cy="581293"/>
              </a:xfrm>
              <a:prstGeom prst="line">
                <a:avLst/>
              </a:prstGeom>
              <a:blipFill dpi="0" rotWithShape="0">
                <a:blip r:embed="rId2"/>
                <a:srcRect/>
                <a:tile tx="0" ty="0" sx="100000" sy="100000" flip="none" algn="tl"/>
              </a:blipFill>
              <a:ln w="38100" cap="flat" cmpd="sng" algn="ctr">
                <a:solidFill>
                  <a:schemeClr val="accent4"/>
                </a:solidFill>
                <a:prstDash val="sysDot"/>
                <a:miter lim="400000"/>
                <a:headEnd type="oval" w="med" len="med"/>
                <a:tailEnd type="oval" w="med" len="med"/>
              </a:ln>
              <a:effectLst/>
            </p:spPr>
          </p:cxnSp>
        </p:grpSp>
        <p:grpSp>
          <p:nvGrpSpPr>
            <p:cNvPr id="126" name="Группа 125">
              <a:extLst>
                <a:ext uri="{FF2B5EF4-FFF2-40B4-BE49-F238E27FC236}">
                  <a16:creationId xmlns:a16="http://schemas.microsoft.com/office/drawing/2014/main" id="{70851526-2DA8-F44C-BD3B-FE549EE1600B}"/>
                </a:ext>
              </a:extLst>
            </p:cNvPr>
            <p:cNvGrpSpPr/>
            <p:nvPr/>
          </p:nvGrpSpPr>
          <p:grpSpPr>
            <a:xfrm>
              <a:off x="11673662" y="1817440"/>
              <a:ext cx="4035828" cy="3153240"/>
              <a:chOff x="2024454" y="4958278"/>
              <a:chExt cx="4035828" cy="3153240"/>
            </a:xfrm>
          </p:grpSpPr>
          <p:sp>
            <p:nvSpPr>
              <p:cNvPr id="127" name="Text Box 3">
                <a:extLst>
                  <a:ext uri="{FF2B5EF4-FFF2-40B4-BE49-F238E27FC236}">
                    <a16:creationId xmlns:a16="http://schemas.microsoft.com/office/drawing/2014/main" id="{759CDE4C-7E2A-CB4F-B665-95C9D54F526A}"/>
                  </a:ext>
                </a:extLst>
              </p:cNvPr>
              <p:cNvSpPr txBox="1">
                <a:spLocks/>
              </p:cNvSpPr>
              <p:nvPr/>
            </p:nvSpPr>
            <p:spPr bwMode="auto">
              <a:xfrm>
                <a:off x="2351877" y="4958278"/>
                <a:ext cx="3380983" cy="7920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lstStyle/>
              <a:p>
                <a:pPr algn="ctr" eaLnBrk="1">
                  <a:defRPr/>
                </a:pPr>
                <a:r>
                  <a:rPr lang="en-US" altLang="x-none" sz="2000" b="1" dirty="0">
                    <a:cs typeface="+mn-ea"/>
                    <a:sym typeface="+mn-lt"/>
                  </a:rPr>
                  <a:t>Title text</a:t>
                </a:r>
                <a:endParaRPr lang="x-none" altLang="x-none" sz="2000" b="1" dirty="0">
                  <a:cs typeface="+mn-ea"/>
                  <a:sym typeface="+mn-lt"/>
                </a:endParaRPr>
              </a:p>
            </p:txBody>
          </p:sp>
          <p:sp>
            <p:nvSpPr>
              <p:cNvPr id="128" name="Rectangle 1">
                <a:extLst>
                  <a:ext uri="{FF2B5EF4-FFF2-40B4-BE49-F238E27FC236}">
                    <a16:creationId xmlns:a16="http://schemas.microsoft.com/office/drawing/2014/main" id="{E5332900-B35F-4C42-9B8A-793AC0B49DD5}"/>
                  </a:ext>
                </a:extLst>
              </p:cNvPr>
              <p:cNvSpPr/>
              <p:nvPr/>
            </p:nvSpPr>
            <p:spPr>
              <a:xfrm>
                <a:off x="2024454" y="5738468"/>
                <a:ext cx="4035828" cy="1645452"/>
              </a:xfrm>
              <a:prstGeom prst="rect">
                <a:avLst/>
              </a:prstGeom>
            </p:spPr>
            <p:txBody>
              <a:bodyPr wrap="square">
                <a:spAutoFit/>
              </a:bodyPr>
              <a:lstStyle/>
              <a:p>
                <a:pPr algn="ctr">
                  <a:lnSpc>
                    <a:spcPct val="150000"/>
                  </a:lnSpc>
                  <a:defRPr/>
                </a:pPr>
                <a:r>
                  <a:rPr lang="en-US" sz="1100" dirty="0">
                    <a:cs typeface="+mn-ea"/>
                    <a:sym typeface="+mn-lt"/>
                  </a:rPr>
                  <a:t>Lorem ipsum dolor sit </a:t>
                </a:r>
                <a:r>
                  <a:rPr lang="en-US" sz="1100" dirty="0" err="1">
                    <a:cs typeface="+mn-ea"/>
                    <a:sym typeface="+mn-lt"/>
                  </a:rPr>
                  <a:t>amet</a:t>
                </a:r>
                <a:r>
                  <a:rPr lang="en-US" sz="1100" dirty="0">
                    <a:cs typeface="+mn-ea"/>
                    <a:sym typeface="+mn-lt"/>
                  </a:rPr>
                  <a:t>, </a:t>
                </a:r>
                <a:r>
                  <a:rPr lang="en-US" sz="1100" dirty="0" err="1">
                    <a:cs typeface="+mn-ea"/>
                    <a:sym typeface="+mn-lt"/>
                  </a:rPr>
                  <a:t>consectetur</a:t>
                </a:r>
                <a:r>
                  <a:rPr lang="en-US" sz="1100" dirty="0">
                    <a:cs typeface="+mn-ea"/>
                    <a:sym typeface="+mn-lt"/>
                  </a:rPr>
                  <a:t> </a:t>
                </a:r>
                <a:r>
                  <a:rPr lang="en-US" sz="1100" dirty="0" err="1">
                    <a:cs typeface="+mn-ea"/>
                    <a:sym typeface="+mn-lt"/>
                  </a:rPr>
                  <a:t>adipiscing</a:t>
                </a:r>
                <a:r>
                  <a:rPr lang="en-US" sz="1100" dirty="0">
                    <a:cs typeface="+mn-ea"/>
                    <a:sym typeface="+mn-lt"/>
                  </a:rPr>
                  <a:t> </a:t>
                </a:r>
                <a:r>
                  <a:rPr lang="en-US" sz="1100" dirty="0" err="1">
                    <a:cs typeface="+mn-ea"/>
                    <a:sym typeface="+mn-lt"/>
                  </a:rPr>
                  <a:t>elit</a:t>
                </a:r>
                <a:r>
                  <a:rPr lang="en-US" sz="1100" dirty="0">
                    <a:cs typeface="+mn-ea"/>
                    <a:sym typeface="+mn-lt"/>
                  </a:rPr>
                  <a:t>, </a:t>
                </a:r>
                <a:r>
                  <a:rPr lang="en-US" sz="1100" dirty="0" err="1">
                    <a:cs typeface="+mn-ea"/>
                    <a:sym typeface="+mn-lt"/>
                  </a:rPr>
                  <a:t>incididunt</a:t>
                </a:r>
                <a:r>
                  <a:rPr lang="en-US" sz="1100" dirty="0">
                    <a:cs typeface="+mn-ea"/>
                    <a:sym typeface="+mn-lt"/>
                  </a:rPr>
                  <a:t> </a:t>
                </a:r>
                <a:r>
                  <a:rPr lang="en-US" sz="1100" dirty="0" err="1">
                    <a:cs typeface="+mn-ea"/>
                    <a:sym typeface="+mn-lt"/>
                  </a:rPr>
                  <a:t>ut</a:t>
                </a:r>
                <a:r>
                  <a:rPr lang="en-US" sz="1100" dirty="0">
                    <a:cs typeface="+mn-ea"/>
                    <a:sym typeface="+mn-lt"/>
                  </a:rPr>
                  <a:t> </a:t>
                </a:r>
                <a:r>
                  <a:rPr lang="en-US" sz="1100" dirty="0" err="1">
                    <a:cs typeface="+mn-ea"/>
                    <a:sym typeface="+mn-lt"/>
                  </a:rPr>
                  <a:t>labore</a:t>
                </a:r>
                <a:r>
                  <a:rPr lang="en-US" sz="1100" dirty="0">
                    <a:cs typeface="+mn-ea"/>
                    <a:sym typeface="+mn-lt"/>
                  </a:rPr>
                  <a:t> et dolore</a:t>
                </a:r>
              </a:p>
            </p:txBody>
          </p:sp>
          <p:cxnSp>
            <p:nvCxnSpPr>
              <p:cNvPr id="129" name="Прямая соединительная линия 128">
                <a:extLst>
                  <a:ext uri="{FF2B5EF4-FFF2-40B4-BE49-F238E27FC236}">
                    <a16:creationId xmlns:a16="http://schemas.microsoft.com/office/drawing/2014/main" id="{18733A5E-A019-CF49-BE50-28CB52F0AB02}"/>
                  </a:ext>
                </a:extLst>
              </p:cNvPr>
              <p:cNvCxnSpPr>
                <a:cxnSpLocks/>
              </p:cNvCxnSpPr>
              <p:nvPr/>
            </p:nvCxnSpPr>
            <p:spPr bwMode="auto">
              <a:xfrm>
                <a:off x="4042368" y="7530225"/>
                <a:ext cx="0" cy="581293"/>
              </a:xfrm>
              <a:prstGeom prst="line">
                <a:avLst/>
              </a:prstGeom>
              <a:blipFill dpi="0" rotWithShape="0">
                <a:blip r:embed="rId2"/>
                <a:srcRect/>
                <a:tile tx="0" ty="0" sx="100000" sy="100000" flip="none" algn="tl"/>
              </a:blipFill>
              <a:ln w="38100" cap="flat" cmpd="sng" algn="ctr">
                <a:solidFill>
                  <a:schemeClr val="accent4"/>
                </a:solidFill>
                <a:prstDash val="sysDot"/>
                <a:miter lim="400000"/>
                <a:headEnd type="oval" w="med" len="med"/>
                <a:tailEnd type="oval" w="med" len="med"/>
              </a:ln>
              <a:effectLst/>
            </p:spPr>
          </p:cxnSp>
        </p:grpSp>
        <p:grpSp>
          <p:nvGrpSpPr>
            <p:cNvPr id="130" name="Группа 129">
              <a:extLst>
                <a:ext uri="{FF2B5EF4-FFF2-40B4-BE49-F238E27FC236}">
                  <a16:creationId xmlns:a16="http://schemas.microsoft.com/office/drawing/2014/main" id="{35AF7BAC-34F1-524B-9E9D-EE0E5CA1949A}"/>
                </a:ext>
              </a:extLst>
            </p:cNvPr>
            <p:cNvGrpSpPr/>
            <p:nvPr/>
          </p:nvGrpSpPr>
          <p:grpSpPr>
            <a:xfrm>
              <a:off x="16287103" y="1817440"/>
              <a:ext cx="4035828" cy="3153240"/>
              <a:chOff x="2024454" y="4958278"/>
              <a:chExt cx="4035828" cy="3153240"/>
            </a:xfrm>
          </p:grpSpPr>
          <p:sp>
            <p:nvSpPr>
              <p:cNvPr id="131" name="Text Box 3">
                <a:extLst>
                  <a:ext uri="{FF2B5EF4-FFF2-40B4-BE49-F238E27FC236}">
                    <a16:creationId xmlns:a16="http://schemas.microsoft.com/office/drawing/2014/main" id="{8BC9FD22-BD70-3E46-9555-DD4D73B0E391}"/>
                  </a:ext>
                </a:extLst>
              </p:cNvPr>
              <p:cNvSpPr txBox="1">
                <a:spLocks/>
              </p:cNvSpPr>
              <p:nvPr/>
            </p:nvSpPr>
            <p:spPr bwMode="auto">
              <a:xfrm>
                <a:off x="2351877" y="4958278"/>
                <a:ext cx="3380983" cy="7920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lstStyle/>
              <a:p>
                <a:pPr algn="ctr" eaLnBrk="1">
                  <a:defRPr/>
                </a:pPr>
                <a:r>
                  <a:rPr lang="en-US" altLang="x-none" sz="2000" b="1" dirty="0">
                    <a:cs typeface="+mn-ea"/>
                    <a:sym typeface="+mn-lt"/>
                  </a:rPr>
                  <a:t>Title text</a:t>
                </a:r>
                <a:endParaRPr lang="x-none" altLang="x-none" sz="2000" b="1" dirty="0">
                  <a:cs typeface="+mn-ea"/>
                  <a:sym typeface="+mn-lt"/>
                </a:endParaRPr>
              </a:p>
            </p:txBody>
          </p:sp>
          <p:sp>
            <p:nvSpPr>
              <p:cNvPr id="132" name="Rectangle 1">
                <a:extLst>
                  <a:ext uri="{FF2B5EF4-FFF2-40B4-BE49-F238E27FC236}">
                    <a16:creationId xmlns:a16="http://schemas.microsoft.com/office/drawing/2014/main" id="{354A3CE8-17D0-4F4A-9268-7FC27ED429D6}"/>
                  </a:ext>
                </a:extLst>
              </p:cNvPr>
              <p:cNvSpPr/>
              <p:nvPr/>
            </p:nvSpPr>
            <p:spPr>
              <a:xfrm>
                <a:off x="2024454" y="5738468"/>
                <a:ext cx="4035828" cy="1645452"/>
              </a:xfrm>
              <a:prstGeom prst="rect">
                <a:avLst/>
              </a:prstGeom>
            </p:spPr>
            <p:txBody>
              <a:bodyPr wrap="square">
                <a:spAutoFit/>
              </a:bodyPr>
              <a:lstStyle/>
              <a:p>
                <a:pPr algn="ctr">
                  <a:lnSpc>
                    <a:spcPct val="150000"/>
                  </a:lnSpc>
                  <a:defRPr/>
                </a:pPr>
                <a:r>
                  <a:rPr lang="en-US" sz="1100" dirty="0">
                    <a:cs typeface="+mn-ea"/>
                    <a:sym typeface="+mn-lt"/>
                  </a:rPr>
                  <a:t>Lorem ipsum dolor sit </a:t>
                </a:r>
                <a:r>
                  <a:rPr lang="en-US" sz="1100" dirty="0" err="1">
                    <a:cs typeface="+mn-ea"/>
                    <a:sym typeface="+mn-lt"/>
                  </a:rPr>
                  <a:t>amet</a:t>
                </a:r>
                <a:r>
                  <a:rPr lang="en-US" sz="1100" dirty="0">
                    <a:cs typeface="+mn-ea"/>
                    <a:sym typeface="+mn-lt"/>
                  </a:rPr>
                  <a:t>, </a:t>
                </a:r>
                <a:r>
                  <a:rPr lang="en-US" sz="1100" dirty="0" err="1">
                    <a:cs typeface="+mn-ea"/>
                    <a:sym typeface="+mn-lt"/>
                  </a:rPr>
                  <a:t>consectetur</a:t>
                </a:r>
                <a:r>
                  <a:rPr lang="en-US" sz="1100" dirty="0">
                    <a:cs typeface="+mn-ea"/>
                    <a:sym typeface="+mn-lt"/>
                  </a:rPr>
                  <a:t> </a:t>
                </a:r>
                <a:r>
                  <a:rPr lang="en-US" sz="1100" dirty="0" err="1">
                    <a:cs typeface="+mn-ea"/>
                    <a:sym typeface="+mn-lt"/>
                  </a:rPr>
                  <a:t>adipiscing</a:t>
                </a:r>
                <a:r>
                  <a:rPr lang="en-US" sz="1100" dirty="0">
                    <a:cs typeface="+mn-ea"/>
                    <a:sym typeface="+mn-lt"/>
                  </a:rPr>
                  <a:t> </a:t>
                </a:r>
                <a:r>
                  <a:rPr lang="en-US" sz="1100" dirty="0" err="1">
                    <a:cs typeface="+mn-ea"/>
                    <a:sym typeface="+mn-lt"/>
                  </a:rPr>
                  <a:t>elit</a:t>
                </a:r>
                <a:r>
                  <a:rPr lang="en-US" sz="1100" dirty="0">
                    <a:cs typeface="+mn-ea"/>
                    <a:sym typeface="+mn-lt"/>
                  </a:rPr>
                  <a:t>, </a:t>
                </a:r>
                <a:r>
                  <a:rPr lang="en-US" sz="1100" dirty="0" err="1">
                    <a:cs typeface="+mn-ea"/>
                    <a:sym typeface="+mn-lt"/>
                  </a:rPr>
                  <a:t>incididunt</a:t>
                </a:r>
                <a:r>
                  <a:rPr lang="en-US" sz="1100" dirty="0">
                    <a:cs typeface="+mn-ea"/>
                    <a:sym typeface="+mn-lt"/>
                  </a:rPr>
                  <a:t> </a:t>
                </a:r>
                <a:r>
                  <a:rPr lang="en-US" sz="1100" dirty="0" err="1">
                    <a:cs typeface="+mn-ea"/>
                    <a:sym typeface="+mn-lt"/>
                  </a:rPr>
                  <a:t>ut</a:t>
                </a:r>
                <a:r>
                  <a:rPr lang="en-US" sz="1100" dirty="0">
                    <a:cs typeface="+mn-ea"/>
                    <a:sym typeface="+mn-lt"/>
                  </a:rPr>
                  <a:t> </a:t>
                </a:r>
                <a:r>
                  <a:rPr lang="en-US" sz="1100" dirty="0" err="1">
                    <a:cs typeface="+mn-ea"/>
                    <a:sym typeface="+mn-lt"/>
                  </a:rPr>
                  <a:t>labore</a:t>
                </a:r>
                <a:r>
                  <a:rPr lang="en-US" sz="1100" dirty="0">
                    <a:cs typeface="+mn-ea"/>
                    <a:sym typeface="+mn-lt"/>
                  </a:rPr>
                  <a:t> et dolore</a:t>
                </a:r>
              </a:p>
            </p:txBody>
          </p:sp>
          <p:cxnSp>
            <p:nvCxnSpPr>
              <p:cNvPr id="133" name="Прямая соединительная линия 132">
                <a:extLst>
                  <a:ext uri="{FF2B5EF4-FFF2-40B4-BE49-F238E27FC236}">
                    <a16:creationId xmlns:a16="http://schemas.microsoft.com/office/drawing/2014/main" id="{D7606EDF-834E-974F-927C-015DE90A7320}"/>
                  </a:ext>
                </a:extLst>
              </p:cNvPr>
              <p:cNvCxnSpPr>
                <a:cxnSpLocks/>
              </p:cNvCxnSpPr>
              <p:nvPr/>
            </p:nvCxnSpPr>
            <p:spPr bwMode="auto">
              <a:xfrm>
                <a:off x="4042368" y="7530225"/>
                <a:ext cx="0" cy="581293"/>
              </a:xfrm>
              <a:prstGeom prst="line">
                <a:avLst/>
              </a:prstGeom>
              <a:blipFill dpi="0" rotWithShape="0">
                <a:blip r:embed="rId2"/>
                <a:srcRect/>
                <a:tile tx="0" ty="0" sx="100000" sy="100000" flip="none" algn="tl"/>
              </a:blipFill>
              <a:ln w="38100" cap="flat" cmpd="sng" algn="ctr">
                <a:solidFill>
                  <a:schemeClr val="accent4"/>
                </a:solidFill>
                <a:prstDash val="sysDot"/>
                <a:miter lim="400000"/>
                <a:headEnd type="oval" w="med" len="med"/>
                <a:tailEnd type="oval" w="med" len="med"/>
              </a:ln>
              <a:effectLst/>
            </p:spPr>
          </p:cxnSp>
        </p:grpSp>
      </p:grpSp>
    </p:spTree>
    <p:extLst>
      <p:ext uri="{BB962C8B-B14F-4D97-AF65-F5344CB8AC3E}">
        <p14:creationId xmlns:p14="http://schemas.microsoft.com/office/powerpoint/2010/main" val="81852231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0-#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0-#ppt_w/2"/>
                                          </p:val>
                                        </p:tav>
                                        <p:tav tm="100000">
                                          <p:val>
                                            <p:strVal val="#ppt_x"/>
                                          </p:val>
                                        </p:tav>
                                      </p:tavLst>
                                    </p:anim>
                                    <p:anim calcmode="lin" valueType="num">
                                      <p:cBhvr additive="base">
                                        <p:cTn id="3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500" fill="hold"/>
                                        <p:tgtEl>
                                          <p:spTgt spid="3"/>
                                        </p:tgtEl>
                                        <p:attrNameLst>
                                          <p:attrName>ppt_x</p:attrName>
                                        </p:attrNameLst>
                                      </p:cBhvr>
                                      <p:tavLst>
                                        <p:tav tm="0">
                                          <p:val>
                                            <p:strVal val="0-#ppt_w/2"/>
                                          </p:val>
                                        </p:tav>
                                        <p:tav tm="100000">
                                          <p:val>
                                            <p:strVal val="#ppt_x"/>
                                          </p:val>
                                        </p:tav>
                                      </p:tavLst>
                                    </p:anim>
                                    <p:anim calcmode="lin" valueType="num">
                                      <p:cBhvr additive="base">
                                        <p:cTn id="3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2"/>
                                        </p:tgtEl>
                                        <p:attrNameLst>
                                          <p:attrName>style.visibility</p:attrName>
                                        </p:attrNameLst>
                                      </p:cBhvr>
                                      <p:to>
                                        <p:strVal val="visible"/>
                                      </p:to>
                                    </p:set>
                                    <p:anim calcmode="lin" valueType="num">
                                      <p:cBhvr additive="base">
                                        <p:cTn id="43" dur="500" fill="hold"/>
                                        <p:tgtEl>
                                          <p:spTgt spid="2"/>
                                        </p:tgtEl>
                                        <p:attrNameLst>
                                          <p:attrName>ppt_x</p:attrName>
                                        </p:attrNameLst>
                                      </p:cBhvr>
                                      <p:tavLst>
                                        <p:tav tm="0">
                                          <p:val>
                                            <p:strVal val="0-#ppt_w/2"/>
                                          </p:val>
                                        </p:tav>
                                        <p:tav tm="100000">
                                          <p:val>
                                            <p:strVal val="#ppt_x"/>
                                          </p:val>
                                        </p:tav>
                                      </p:tavLst>
                                    </p:anim>
                                    <p:anim calcmode="lin" valueType="num">
                                      <p:cBhvr additive="base">
                                        <p:cTn id="44"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1" fill="hold"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additive="base">
                                        <p:cTn id="55" dur="500" fill="hold"/>
                                        <p:tgtEl>
                                          <p:spTgt spid="11"/>
                                        </p:tgtEl>
                                        <p:attrNameLst>
                                          <p:attrName>ppt_x</p:attrName>
                                        </p:attrNameLst>
                                      </p:cBhvr>
                                      <p:tavLst>
                                        <p:tav tm="0">
                                          <p:val>
                                            <p:strVal val="#ppt_x"/>
                                          </p:val>
                                        </p:tav>
                                        <p:tav tm="100000">
                                          <p:val>
                                            <p:strVal val="#ppt_x"/>
                                          </p:val>
                                        </p:tav>
                                      </p:tavLst>
                                    </p:anim>
                                    <p:anim calcmode="lin" valueType="num">
                                      <p:cBhvr additive="base">
                                        <p:cTn id="5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rot="5400000">
            <a:off x="2843540" y="539042"/>
            <a:ext cx="3412098" cy="5931345"/>
            <a:chOff x="3741738" y="-1771650"/>
            <a:chExt cx="4702175" cy="8324921"/>
          </a:xfrm>
        </p:grpSpPr>
        <p:pic>
          <p:nvPicPr>
            <p:cNvPr id="7" name="Picture 6"/>
            <p:cNvPicPr>
              <a:picLocks noChangeAspect="1"/>
            </p:cNvPicPr>
            <p:nvPr/>
          </p:nvPicPr>
          <p:blipFill>
            <a:blip r:embed="rId2"/>
            <a:stretch>
              <a:fillRect/>
            </a:stretch>
          </p:blipFill>
          <p:spPr>
            <a:xfrm>
              <a:off x="5182370" y="5079521"/>
              <a:ext cx="1822500" cy="1473750"/>
            </a:xfrm>
            <a:prstGeom prst="rect">
              <a:avLst/>
            </a:prstGeom>
          </p:spPr>
        </p:pic>
        <p:grpSp>
          <p:nvGrpSpPr>
            <p:cNvPr id="8" name="Group 4"/>
            <p:cNvGrpSpPr>
              <a:grpSpLocks noChangeAspect="1"/>
            </p:cNvGrpSpPr>
            <p:nvPr/>
          </p:nvGrpSpPr>
          <p:grpSpPr bwMode="auto">
            <a:xfrm>
              <a:off x="3741738" y="-1771650"/>
              <a:ext cx="4702175" cy="7069138"/>
              <a:chOff x="2357" y="-1116"/>
              <a:chExt cx="2962" cy="4453"/>
            </a:xfrm>
          </p:grpSpPr>
          <p:sp>
            <p:nvSpPr>
              <p:cNvPr id="9" name="Freeform 5"/>
              <p:cNvSpPr>
                <a:spLocks/>
              </p:cNvSpPr>
              <p:nvPr/>
            </p:nvSpPr>
            <p:spPr bwMode="auto">
              <a:xfrm>
                <a:off x="3577" y="-1116"/>
                <a:ext cx="526" cy="4453"/>
              </a:xfrm>
              <a:custGeom>
                <a:avLst/>
                <a:gdLst>
                  <a:gd name="T0" fmla="*/ 159 w 222"/>
                  <a:gd name="T1" fmla="*/ 1834 h 1882"/>
                  <a:gd name="T2" fmla="*/ 110 w 222"/>
                  <a:gd name="T3" fmla="*/ 1882 h 1882"/>
                  <a:gd name="T4" fmla="*/ 62 w 222"/>
                  <a:gd name="T5" fmla="*/ 1834 h 1882"/>
                  <a:gd name="T6" fmla="*/ 62 w 222"/>
                  <a:gd name="T7" fmla="*/ 1213 h 1882"/>
                  <a:gd name="T8" fmla="*/ 62 w 222"/>
                  <a:gd name="T9" fmla="*/ 111 h 1882"/>
                  <a:gd name="T10" fmla="*/ 0 w 222"/>
                  <a:gd name="T11" fmla="*/ 111 h 1882"/>
                  <a:gd name="T12" fmla="*/ 111 w 222"/>
                  <a:gd name="T13" fmla="*/ 0 h 1882"/>
                  <a:gd name="T14" fmla="*/ 222 w 222"/>
                  <a:gd name="T15" fmla="*/ 111 h 1882"/>
                  <a:gd name="T16" fmla="*/ 158 w 222"/>
                  <a:gd name="T17" fmla="*/ 111 h 1882"/>
                  <a:gd name="T18" fmla="*/ 158 w 222"/>
                  <a:gd name="T19" fmla="*/ 1221 h 1882"/>
                  <a:gd name="T20" fmla="*/ 158 w 222"/>
                  <a:gd name="T21" fmla="*/ 1244 h 1882"/>
                  <a:gd name="T22" fmla="*/ 159 w 222"/>
                  <a:gd name="T23" fmla="*/ 1834 h 18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2" h="1882">
                    <a:moveTo>
                      <a:pt x="159" y="1834"/>
                    </a:moveTo>
                    <a:cubicBezTo>
                      <a:pt x="158" y="1861"/>
                      <a:pt x="137" y="1882"/>
                      <a:pt x="110" y="1882"/>
                    </a:cubicBezTo>
                    <a:cubicBezTo>
                      <a:pt x="84" y="1882"/>
                      <a:pt x="62" y="1861"/>
                      <a:pt x="62" y="1834"/>
                    </a:cubicBezTo>
                    <a:cubicBezTo>
                      <a:pt x="62" y="1834"/>
                      <a:pt x="62" y="1490"/>
                      <a:pt x="62" y="1213"/>
                    </a:cubicBezTo>
                    <a:cubicBezTo>
                      <a:pt x="62" y="1212"/>
                      <a:pt x="62" y="112"/>
                      <a:pt x="62" y="111"/>
                    </a:cubicBezTo>
                    <a:cubicBezTo>
                      <a:pt x="0" y="111"/>
                      <a:pt x="0" y="111"/>
                      <a:pt x="0" y="111"/>
                    </a:cubicBezTo>
                    <a:cubicBezTo>
                      <a:pt x="111" y="0"/>
                      <a:pt x="111" y="0"/>
                      <a:pt x="111" y="0"/>
                    </a:cubicBezTo>
                    <a:cubicBezTo>
                      <a:pt x="222" y="111"/>
                      <a:pt x="222" y="111"/>
                      <a:pt x="222" y="111"/>
                    </a:cubicBezTo>
                    <a:cubicBezTo>
                      <a:pt x="158" y="111"/>
                      <a:pt x="158" y="111"/>
                      <a:pt x="158" y="111"/>
                    </a:cubicBezTo>
                    <a:cubicBezTo>
                      <a:pt x="158" y="114"/>
                      <a:pt x="158" y="1218"/>
                      <a:pt x="158" y="1221"/>
                    </a:cubicBezTo>
                    <a:cubicBezTo>
                      <a:pt x="158" y="1229"/>
                      <a:pt x="158" y="1236"/>
                      <a:pt x="158" y="1244"/>
                    </a:cubicBezTo>
                    <a:cubicBezTo>
                      <a:pt x="158" y="1496"/>
                      <a:pt x="159" y="1834"/>
                      <a:pt x="159" y="1834"/>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0" name="Freeform 9"/>
              <p:cNvSpPr>
                <a:spLocks/>
              </p:cNvSpPr>
              <p:nvPr/>
            </p:nvSpPr>
            <p:spPr bwMode="auto">
              <a:xfrm>
                <a:off x="2357" y="-113"/>
                <a:ext cx="1372" cy="3441"/>
              </a:xfrm>
              <a:custGeom>
                <a:avLst/>
                <a:gdLst>
                  <a:gd name="T0" fmla="*/ 0 w 579"/>
                  <a:gd name="T1" fmla="*/ 110 h 1454"/>
                  <a:gd name="T2" fmla="*/ 111 w 579"/>
                  <a:gd name="T3" fmla="*/ 0 h 1454"/>
                  <a:gd name="T4" fmla="*/ 111 w 579"/>
                  <a:gd name="T5" fmla="*/ 61 h 1454"/>
                  <a:gd name="T6" fmla="*/ 294 w 579"/>
                  <a:gd name="T7" fmla="*/ 62 h 1454"/>
                  <a:gd name="T8" fmla="*/ 579 w 579"/>
                  <a:gd name="T9" fmla="*/ 404 h 1454"/>
                  <a:gd name="T10" fmla="*/ 579 w 579"/>
                  <a:gd name="T11" fmla="*/ 1406 h 1454"/>
                  <a:gd name="T12" fmla="*/ 530 w 579"/>
                  <a:gd name="T13" fmla="*/ 1454 h 1454"/>
                  <a:gd name="T14" fmla="*/ 482 w 579"/>
                  <a:gd name="T15" fmla="*/ 1406 h 1454"/>
                  <a:gd name="T16" fmla="*/ 483 w 579"/>
                  <a:gd name="T17" fmla="*/ 388 h 1454"/>
                  <a:gd name="T18" fmla="*/ 303 w 579"/>
                  <a:gd name="T19" fmla="*/ 158 h 1454"/>
                  <a:gd name="T20" fmla="*/ 111 w 579"/>
                  <a:gd name="T21" fmla="*/ 158 h 1454"/>
                  <a:gd name="T22" fmla="*/ 111 w 579"/>
                  <a:gd name="T23" fmla="*/ 221 h 1454"/>
                  <a:gd name="T24" fmla="*/ 0 w 579"/>
                  <a:gd name="T25" fmla="*/ 110 h 1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9" h="1454">
                    <a:moveTo>
                      <a:pt x="0" y="110"/>
                    </a:moveTo>
                    <a:cubicBezTo>
                      <a:pt x="111" y="0"/>
                      <a:pt x="111" y="0"/>
                      <a:pt x="111" y="0"/>
                    </a:cubicBezTo>
                    <a:cubicBezTo>
                      <a:pt x="111" y="61"/>
                      <a:pt x="111" y="61"/>
                      <a:pt x="111" y="61"/>
                    </a:cubicBezTo>
                    <a:cubicBezTo>
                      <a:pt x="120" y="61"/>
                      <a:pt x="251" y="61"/>
                      <a:pt x="294" y="62"/>
                    </a:cubicBezTo>
                    <a:cubicBezTo>
                      <a:pt x="403" y="64"/>
                      <a:pt x="579" y="135"/>
                      <a:pt x="579" y="404"/>
                    </a:cubicBezTo>
                    <a:cubicBezTo>
                      <a:pt x="579" y="681"/>
                      <a:pt x="579" y="1406"/>
                      <a:pt x="579" y="1406"/>
                    </a:cubicBezTo>
                    <a:cubicBezTo>
                      <a:pt x="578" y="1433"/>
                      <a:pt x="557" y="1454"/>
                      <a:pt x="530" y="1454"/>
                    </a:cubicBezTo>
                    <a:cubicBezTo>
                      <a:pt x="504" y="1454"/>
                      <a:pt x="483" y="1433"/>
                      <a:pt x="482" y="1406"/>
                    </a:cubicBezTo>
                    <a:cubicBezTo>
                      <a:pt x="482" y="1406"/>
                      <a:pt x="483" y="643"/>
                      <a:pt x="483" y="388"/>
                    </a:cubicBezTo>
                    <a:cubicBezTo>
                      <a:pt x="482" y="253"/>
                      <a:pt x="378" y="158"/>
                      <a:pt x="303" y="158"/>
                    </a:cubicBezTo>
                    <a:cubicBezTo>
                      <a:pt x="111" y="158"/>
                      <a:pt x="111" y="158"/>
                      <a:pt x="111" y="158"/>
                    </a:cubicBezTo>
                    <a:cubicBezTo>
                      <a:pt x="111" y="221"/>
                      <a:pt x="111" y="221"/>
                      <a:pt x="111" y="221"/>
                    </a:cubicBezTo>
                    <a:cubicBezTo>
                      <a:pt x="0" y="110"/>
                      <a:pt x="0" y="110"/>
                      <a:pt x="0" y="11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1" name="Freeform 10"/>
              <p:cNvSpPr>
                <a:spLocks/>
              </p:cNvSpPr>
              <p:nvPr/>
            </p:nvSpPr>
            <p:spPr bwMode="auto">
              <a:xfrm>
                <a:off x="2372" y="775"/>
                <a:ext cx="1129" cy="2541"/>
              </a:xfrm>
              <a:custGeom>
                <a:avLst/>
                <a:gdLst>
                  <a:gd name="T0" fmla="*/ 0 w 477"/>
                  <a:gd name="T1" fmla="*/ 111 h 1074"/>
                  <a:gd name="T2" fmla="*/ 111 w 477"/>
                  <a:gd name="T3" fmla="*/ 0 h 1074"/>
                  <a:gd name="T4" fmla="*/ 111 w 477"/>
                  <a:gd name="T5" fmla="*/ 62 h 1074"/>
                  <a:gd name="T6" fmla="*/ 192 w 477"/>
                  <a:gd name="T7" fmla="*/ 62 h 1074"/>
                  <a:gd name="T8" fmla="*/ 477 w 477"/>
                  <a:gd name="T9" fmla="*/ 404 h 1074"/>
                  <a:gd name="T10" fmla="*/ 477 w 477"/>
                  <a:gd name="T11" fmla="*/ 1026 h 1074"/>
                  <a:gd name="T12" fmla="*/ 428 w 477"/>
                  <a:gd name="T13" fmla="*/ 1074 h 1074"/>
                  <a:gd name="T14" fmla="*/ 380 w 477"/>
                  <a:gd name="T15" fmla="*/ 1026 h 1074"/>
                  <a:gd name="T16" fmla="*/ 380 w 477"/>
                  <a:gd name="T17" fmla="*/ 389 h 1074"/>
                  <a:gd name="T18" fmla="*/ 201 w 477"/>
                  <a:gd name="T19" fmla="*/ 158 h 1074"/>
                  <a:gd name="T20" fmla="*/ 111 w 477"/>
                  <a:gd name="T21" fmla="*/ 158 h 1074"/>
                  <a:gd name="T22" fmla="*/ 111 w 477"/>
                  <a:gd name="T23" fmla="*/ 222 h 1074"/>
                  <a:gd name="T24" fmla="*/ 0 w 477"/>
                  <a:gd name="T25" fmla="*/ 111 h 1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7" h="1074">
                    <a:moveTo>
                      <a:pt x="0" y="111"/>
                    </a:moveTo>
                    <a:cubicBezTo>
                      <a:pt x="111" y="0"/>
                      <a:pt x="111" y="0"/>
                      <a:pt x="111" y="0"/>
                    </a:cubicBezTo>
                    <a:cubicBezTo>
                      <a:pt x="111" y="62"/>
                      <a:pt x="111" y="62"/>
                      <a:pt x="111" y="62"/>
                    </a:cubicBezTo>
                    <a:cubicBezTo>
                      <a:pt x="120" y="62"/>
                      <a:pt x="149" y="62"/>
                      <a:pt x="192" y="62"/>
                    </a:cubicBezTo>
                    <a:cubicBezTo>
                      <a:pt x="301" y="64"/>
                      <a:pt x="477" y="135"/>
                      <a:pt x="477" y="404"/>
                    </a:cubicBezTo>
                    <a:cubicBezTo>
                      <a:pt x="477" y="681"/>
                      <a:pt x="477" y="1026"/>
                      <a:pt x="477" y="1026"/>
                    </a:cubicBezTo>
                    <a:cubicBezTo>
                      <a:pt x="476" y="1052"/>
                      <a:pt x="455" y="1074"/>
                      <a:pt x="428" y="1074"/>
                    </a:cubicBezTo>
                    <a:cubicBezTo>
                      <a:pt x="402" y="1074"/>
                      <a:pt x="380" y="1052"/>
                      <a:pt x="380" y="1026"/>
                    </a:cubicBezTo>
                    <a:cubicBezTo>
                      <a:pt x="380" y="1026"/>
                      <a:pt x="381" y="643"/>
                      <a:pt x="380" y="389"/>
                    </a:cubicBezTo>
                    <a:cubicBezTo>
                      <a:pt x="380" y="254"/>
                      <a:pt x="276" y="158"/>
                      <a:pt x="201" y="158"/>
                    </a:cubicBezTo>
                    <a:cubicBezTo>
                      <a:pt x="111" y="158"/>
                      <a:pt x="111" y="158"/>
                      <a:pt x="111" y="158"/>
                    </a:cubicBezTo>
                    <a:cubicBezTo>
                      <a:pt x="111" y="222"/>
                      <a:pt x="111" y="222"/>
                      <a:pt x="111" y="222"/>
                    </a:cubicBezTo>
                    <a:cubicBezTo>
                      <a:pt x="0" y="111"/>
                      <a:pt x="0" y="111"/>
                      <a:pt x="0" y="111"/>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2" name="Freeform 12"/>
              <p:cNvSpPr>
                <a:spLocks/>
              </p:cNvSpPr>
              <p:nvPr/>
            </p:nvSpPr>
            <p:spPr bwMode="auto">
              <a:xfrm>
                <a:off x="4175" y="775"/>
                <a:ext cx="1130" cy="2539"/>
              </a:xfrm>
              <a:custGeom>
                <a:avLst/>
                <a:gdLst>
                  <a:gd name="T0" fmla="*/ 477 w 477"/>
                  <a:gd name="T1" fmla="*/ 111 h 1073"/>
                  <a:gd name="T2" fmla="*/ 366 w 477"/>
                  <a:gd name="T3" fmla="*/ 0 h 1073"/>
                  <a:gd name="T4" fmla="*/ 366 w 477"/>
                  <a:gd name="T5" fmla="*/ 61 h 1073"/>
                  <a:gd name="T6" fmla="*/ 285 w 477"/>
                  <a:gd name="T7" fmla="*/ 62 h 1073"/>
                  <a:gd name="T8" fmla="*/ 0 w 477"/>
                  <a:gd name="T9" fmla="*/ 404 h 1073"/>
                  <a:gd name="T10" fmla="*/ 1 w 477"/>
                  <a:gd name="T11" fmla="*/ 1026 h 1073"/>
                  <a:gd name="T12" fmla="*/ 49 w 477"/>
                  <a:gd name="T13" fmla="*/ 1073 h 1073"/>
                  <a:gd name="T14" fmla="*/ 97 w 477"/>
                  <a:gd name="T15" fmla="*/ 1026 h 1073"/>
                  <a:gd name="T16" fmla="*/ 97 w 477"/>
                  <a:gd name="T17" fmla="*/ 388 h 1073"/>
                  <a:gd name="T18" fmla="*/ 276 w 477"/>
                  <a:gd name="T19" fmla="*/ 158 h 1073"/>
                  <a:gd name="T20" fmla="*/ 366 w 477"/>
                  <a:gd name="T21" fmla="*/ 158 h 1073"/>
                  <a:gd name="T22" fmla="*/ 366 w 477"/>
                  <a:gd name="T23" fmla="*/ 221 h 1073"/>
                  <a:gd name="T24" fmla="*/ 477 w 477"/>
                  <a:gd name="T25" fmla="*/ 111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7" h="1073">
                    <a:moveTo>
                      <a:pt x="477" y="111"/>
                    </a:moveTo>
                    <a:cubicBezTo>
                      <a:pt x="366" y="0"/>
                      <a:pt x="366" y="0"/>
                      <a:pt x="366" y="0"/>
                    </a:cubicBezTo>
                    <a:cubicBezTo>
                      <a:pt x="366" y="61"/>
                      <a:pt x="366" y="61"/>
                      <a:pt x="366" y="61"/>
                    </a:cubicBezTo>
                    <a:cubicBezTo>
                      <a:pt x="357" y="61"/>
                      <a:pt x="328" y="61"/>
                      <a:pt x="285" y="62"/>
                    </a:cubicBezTo>
                    <a:cubicBezTo>
                      <a:pt x="176" y="64"/>
                      <a:pt x="0" y="135"/>
                      <a:pt x="0" y="404"/>
                    </a:cubicBezTo>
                    <a:cubicBezTo>
                      <a:pt x="0" y="681"/>
                      <a:pt x="1" y="1026"/>
                      <a:pt x="1" y="1026"/>
                    </a:cubicBezTo>
                    <a:cubicBezTo>
                      <a:pt x="1" y="1052"/>
                      <a:pt x="22" y="1073"/>
                      <a:pt x="49" y="1073"/>
                    </a:cubicBezTo>
                    <a:cubicBezTo>
                      <a:pt x="75" y="1073"/>
                      <a:pt x="97" y="1052"/>
                      <a:pt x="97" y="1026"/>
                    </a:cubicBezTo>
                    <a:cubicBezTo>
                      <a:pt x="97" y="1026"/>
                      <a:pt x="96" y="643"/>
                      <a:pt x="97" y="388"/>
                    </a:cubicBezTo>
                    <a:cubicBezTo>
                      <a:pt x="97" y="254"/>
                      <a:pt x="201" y="158"/>
                      <a:pt x="276" y="158"/>
                    </a:cubicBezTo>
                    <a:cubicBezTo>
                      <a:pt x="366" y="158"/>
                      <a:pt x="366" y="158"/>
                      <a:pt x="366" y="158"/>
                    </a:cubicBezTo>
                    <a:cubicBezTo>
                      <a:pt x="366" y="221"/>
                      <a:pt x="366" y="221"/>
                      <a:pt x="366" y="221"/>
                    </a:cubicBezTo>
                    <a:lnTo>
                      <a:pt x="477" y="111"/>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3" name="Freeform 13"/>
              <p:cNvSpPr>
                <a:spLocks/>
              </p:cNvSpPr>
              <p:nvPr/>
            </p:nvSpPr>
            <p:spPr bwMode="auto">
              <a:xfrm>
                <a:off x="3948" y="-113"/>
                <a:ext cx="1371" cy="3441"/>
              </a:xfrm>
              <a:custGeom>
                <a:avLst/>
                <a:gdLst>
                  <a:gd name="T0" fmla="*/ 579 w 579"/>
                  <a:gd name="T1" fmla="*/ 110 h 1454"/>
                  <a:gd name="T2" fmla="*/ 468 w 579"/>
                  <a:gd name="T3" fmla="*/ 0 h 1454"/>
                  <a:gd name="T4" fmla="*/ 468 w 579"/>
                  <a:gd name="T5" fmla="*/ 61 h 1454"/>
                  <a:gd name="T6" fmla="*/ 285 w 579"/>
                  <a:gd name="T7" fmla="*/ 62 h 1454"/>
                  <a:gd name="T8" fmla="*/ 0 w 579"/>
                  <a:gd name="T9" fmla="*/ 404 h 1454"/>
                  <a:gd name="T10" fmla="*/ 0 w 579"/>
                  <a:gd name="T11" fmla="*/ 1406 h 1454"/>
                  <a:gd name="T12" fmla="*/ 49 w 579"/>
                  <a:gd name="T13" fmla="*/ 1454 h 1454"/>
                  <a:gd name="T14" fmla="*/ 97 w 579"/>
                  <a:gd name="T15" fmla="*/ 1406 h 1454"/>
                  <a:gd name="T16" fmla="*/ 97 w 579"/>
                  <a:gd name="T17" fmla="*/ 388 h 1454"/>
                  <a:gd name="T18" fmla="*/ 276 w 579"/>
                  <a:gd name="T19" fmla="*/ 158 h 1454"/>
                  <a:gd name="T20" fmla="*/ 468 w 579"/>
                  <a:gd name="T21" fmla="*/ 158 h 1454"/>
                  <a:gd name="T22" fmla="*/ 468 w 579"/>
                  <a:gd name="T23" fmla="*/ 221 h 1454"/>
                  <a:gd name="T24" fmla="*/ 579 w 579"/>
                  <a:gd name="T25" fmla="*/ 110 h 1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9" h="1454">
                    <a:moveTo>
                      <a:pt x="579" y="110"/>
                    </a:moveTo>
                    <a:cubicBezTo>
                      <a:pt x="468" y="0"/>
                      <a:pt x="468" y="0"/>
                      <a:pt x="468" y="0"/>
                    </a:cubicBezTo>
                    <a:cubicBezTo>
                      <a:pt x="468" y="61"/>
                      <a:pt x="468" y="61"/>
                      <a:pt x="468" y="61"/>
                    </a:cubicBezTo>
                    <a:cubicBezTo>
                      <a:pt x="459" y="61"/>
                      <a:pt x="328" y="61"/>
                      <a:pt x="285" y="62"/>
                    </a:cubicBezTo>
                    <a:cubicBezTo>
                      <a:pt x="176" y="64"/>
                      <a:pt x="0" y="135"/>
                      <a:pt x="0" y="404"/>
                    </a:cubicBezTo>
                    <a:cubicBezTo>
                      <a:pt x="0" y="681"/>
                      <a:pt x="0" y="1406"/>
                      <a:pt x="0" y="1406"/>
                    </a:cubicBezTo>
                    <a:cubicBezTo>
                      <a:pt x="1" y="1433"/>
                      <a:pt x="22" y="1454"/>
                      <a:pt x="49" y="1454"/>
                    </a:cubicBezTo>
                    <a:cubicBezTo>
                      <a:pt x="75" y="1454"/>
                      <a:pt x="97" y="1433"/>
                      <a:pt x="97" y="1406"/>
                    </a:cubicBezTo>
                    <a:cubicBezTo>
                      <a:pt x="97" y="1406"/>
                      <a:pt x="96" y="643"/>
                      <a:pt x="97" y="388"/>
                    </a:cubicBezTo>
                    <a:cubicBezTo>
                      <a:pt x="97" y="254"/>
                      <a:pt x="201" y="158"/>
                      <a:pt x="276" y="158"/>
                    </a:cubicBezTo>
                    <a:cubicBezTo>
                      <a:pt x="468" y="158"/>
                      <a:pt x="468" y="158"/>
                      <a:pt x="468" y="158"/>
                    </a:cubicBezTo>
                    <a:cubicBezTo>
                      <a:pt x="468" y="221"/>
                      <a:pt x="468" y="221"/>
                      <a:pt x="468" y="221"/>
                    </a:cubicBezTo>
                    <a:lnTo>
                      <a:pt x="579" y="11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grpSp>
      </p:grpSp>
      <p:sp>
        <p:nvSpPr>
          <p:cNvPr id="14" name="Text Placeholder 5"/>
          <p:cNvSpPr txBox="1">
            <a:spLocks/>
          </p:cNvSpPr>
          <p:nvPr/>
        </p:nvSpPr>
        <p:spPr>
          <a:xfrm flipH="1">
            <a:off x="1138812" y="2177919"/>
            <a:ext cx="3397226" cy="475387"/>
          </a:xfrm>
          <a:prstGeom prst="rect">
            <a:avLst/>
          </a:prstGeom>
        </p:spPr>
        <p:txBody>
          <a:bodyPr vert="horz" lIns="91440" tIns="45720" rIns="91440" bIns="45720" rtlCol="0">
            <a:normAutofit lnSpcReduction="10000"/>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10000"/>
              </a:lnSpc>
            </a:pPr>
            <a:r>
              <a:rPr lang="en-US" sz="1200">
                <a:solidFill>
                  <a:schemeClr val="tx2"/>
                </a:solidFill>
                <a:cs typeface="+mn-ea"/>
                <a:sym typeface="+mn-lt"/>
              </a:rPr>
              <a:t>Lorem ipsum dolor sit </a:t>
            </a:r>
            <a:r>
              <a:rPr lang="id-ID" sz="1200">
                <a:solidFill>
                  <a:schemeClr val="tx2"/>
                </a:solidFill>
                <a:cs typeface="+mn-ea"/>
                <a:sym typeface="+mn-lt"/>
              </a:rPr>
              <a:t>dudu </a:t>
            </a:r>
            <a:r>
              <a:rPr lang="en-US" sz="1200">
                <a:solidFill>
                  <a:schemeClr val="tx2"/>
                </a:solidFill>
                <a:cs typeface="+mn-ea"/>
                <a:sym typeface="+mn-lt"/>
              </a:rPr>
              <a:t>amet, consectetur adipiscing elit. </a:t>
            </a:r>
            <a:endParaRPr lang="id-ID" sz="1200">
              <a:cs typeface="+mn-ea"/>
              <a:sym typeface="+mn-lt"/>
            </a:endParaRPr>
          </a:p>
        </p:txBody>
      </p:sp>
      <p:sp>
        <p:nvSpPr>
          <p:cNvPr id="15" name="TextBox 14"/>
          <p:cNvSpPr txBox="1"/>
          <p:nvPr/>
        </p:nvSpPr>
        <p:spPr>
          <a:xfrm flipH="1">
            <a:off x="2330721" y="1915500"/>
            <a:ext cx="2218765" cy="369332"/>
          </a:xfrm>
          <a:prstGeom prst="rect">
            <a:avLst/>
          </a:prstGeom>
          <a:noFill/>
        </p:spPr>
        <p:txBody>
          <a:bodyPr wrap="square" rtlCol="0">
            <a:spAutoFit/>
          </a:bodyPr>
          <a:lstStyle/>
          <a:p>
            <a:pPr algn="r"/>
            <a:r>
              <a:rPr lang="id-ID">
                <a:solidFill>
                  <a:schemeClr val="tx2"/>
                </a:solidFill>
                <a:cs typeface="+mn-ea"/>
                <a:sym typeface="+mn-lt"/>
              </a:rPr>
              <a:t>Text sample here</a:t>
            </a:r>
            <a:endParaRPr lang="id-ID" dirty="0">
              <a:solidFill>
                <a:schemeClr val="tx2"/>
              </a:solidFill>
              <a:cs typeface="+mn-ea"/>
              <a:sym typeface="+mn-lt"/>
            </a:endParaRPr>
          </a:p>
        </p:txBody>
      </p:sp>
      <p:sp>
        <p:nvSpPr>
          <p:cNvPr id="16" name="Text Placeholder 5"/>
          <p:cNvSpPr txBox="1">
            <a:spLocks/>
          </p:cNvSpPr>
          <p:nvPr/>
        </p:nvSpPr>
        <p:spPr>
          <a:xfrm>
            <a:off x="6771360" y="2177919"/>
            <a:ext cx="3397226" cy="475387"/>
          </a:xfrm>
          <a:prstGeom prst="rect">
            <a:avLst/>
          </a:prstGeom>
        </p:spPr>
        <p:txBody>
          <a:bodyPr vert="horz" lIns="91440" tIns="45720" rIns="91440" bIns="45720" rtlCol="0">
            <a:normAutofit lnSpcReduction="10000"/>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10000"/>
              </a:lnSpc>
            </a:pPr>
            <a:r>
              <a:rPr lang="en-US" sz="1200">
                <a:solidFill>
                  <a:schemeClr val="tx2"/>
                </a:solidFill>
                <a:cs typeface="+mn-ea"/>
                <a:sym typeface="+mn-lt"/>
              </a:rPr>
              <a:t>Lorem ipsum dolor sit </a:t>
            </a:r>
            <a:r>
              <a:rPr lang="id-ID" sz="1200">
                <a:solidFill>
                  <a:schemeClr val="tx2"/>
                </a:solidFill>
                <a:cs typeface="+mn-ea"/>
                <a:sym typeface="+mn-lt"/>
              </a:rPr>
              <a:t>dudu </a:t>
            </a:r>
            <a:r>
              <a:rPr lang="en-US" sz="1200">
                <a:solidFill>
                  <a:schemeClr val="tx2"/>
                </a:solidFill>
                <a:cs typeface="+mn-ea"/>
                <a:sym typeface="+mn-lt"/>
              </a:rPr>
              <a:t>amet, consectetur adipiscing elit. </a:t>
            </a:r>
            <a:endParaRPr lang="id-ID" sz="1200">
              <a:cs typeface="+mn-ea"/>
              <a:sym typeface="+mn-lt"/>
            </a:endParaRPr>
          </a:p>
        </p:txBody>
      </p:sp>
      <p:sp>
        <p:nvSpPr>
          <p:cNvPr id="17" name="TextBox 16"/>
          <p:cNvSpPr txBox="1"/>
          <p:nvPr/>
        </p:nvSpPr>
        <p:spPr>
          <a:xfrm>
            <a:off x="6757912" y="1915500"/>
            <a:ext cx="2218765" cy="369332"/>
          </a:xfrm>
          <a:prstGeom prst="rect">
            <a:avLst/>
          </a:prstGeom>
          <a:noFill/>
        </p:spPr>
        <p:txBody>
          <a:bodyPr wrap="square" rtlCol="0">
            <a:spAutoFit/>
          </a:bodyPr>
          <a:lstStyle/>
          <a:p>
            <a:r>
              <a:rPr lang="id-ID">
                <a:solidFill>
                  <a:schemeClr val="tx2"/>
                </a:solidFill>
                <a:cs typeface="+mn-ea"/>
                <a:sym typeface="+mn-lt"/>
              </a:rPr>
              <a:t>Text sample here</a:t>
            </a:r>
            <a:endParaRPr lang="id-ID" dirty="0">
              <a:solidFill>
                <a:schemeClr val="tx2"/>
              </a:solidFill>
              <a:cs typeface="+mn-ea"/>
              <a:sym typeface="+mn-lt"/>
            </a:endParaRPr>
          </a:p>
        </p:txBody>
      </p:sp>
      <p:sp>
        <p:nvSpPr>
          <p:cNvPr id="18" name="Text Placeholder 5"/>
          <p:cNvSpPr txBox="1">
            <a:spLocks/>
          </p:cNvSpPr>
          <p:nvPr/>
        </p:nvSpPr>
        <p:spPr>
          <a:xfrm flipH="1">
            <a:off x="1125364" y="4550153"/>
            <a:ext cx="3397226" cy="475387"/>
          </a:xfrm>
          <a:prstGeom prst="rect">
            <a:avLst/>
          </a:prstGeom>
        </p:spPr>
        <p:txBody>
          <a:bodyPr vert="horz" lIns="91440" tIns="45720" rIns="91440" bIns="45720" rtlCol="0">
            <a:normAutofit lnSpcReduction="10000"/>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10000"/>
              </a:lnSpc>
            </a:pPr>
            <a:r>
              <a:rPr lang="en-US" sz="1200">
                <a:solidFill>
                  <a:schemeClr val="tx2"/>
                </a:solidFill>
                <a:cs typeface="+mn-ea"/>
                <a:sym typeface="+mn-lt"/>
              </a:rPr>
              <a:t>Lorem ipsum dolor sit </a:t>
            </a:r>
            <a:r>
              <a:rPr lang="id-ID" sz="1200">
                <a:solidFill>
                  <a:schemeClr val="tx2"/>
                </a:solidFill>
                <a:cs typeface="+mn-ea"/>
                <a:sym typeface="+mn-lt"/>
              </a:rPr>
              <a:t>dudu </a:t>
            </a:r>
            <a:r>
              <a:rPr lang="en-US" sz="1200">
                <a:solidFill>
                  <a:schemeClr val="tx2"/>
                </a:solidFill>
                <a:cs typeface="+mn-ea"/>
                <a:sym typeface="+mn-lt"/>
              </a:rPr>
              <a:t>amet, consectetur adipiscing elit. </a:t>
            </a:r>
            <a:endParaRPr lang="id-ID" sz="1200">
              <a:cs typeface="+mn-ea"/>
              <a:sym typeface="+mn-lt"/>
            </a:endParaRPr>
          </a:p>
        </p:txBody>
      </p:sp>
      <p:sp>
        <p:nvSpPr>
          <p:cNvPr id="19" name="TextBox 18"/>
          <p:cNvSpPr txBox="1"/>
          <p:nvPr/>
        </p:nvSpPr>
        <p:spPr>
          <a:xfrm flipH="1">
            <a:off x="2317273" y="4287734"/>
            <a:ext cx="2218765" cy="369332"/>
          </a:xfrm>
          <a:prstGeom prst="rect">
            <a:avLst/>
          </a:prstGeom>
          <a:noFill/>
        </p:spPr>
        <p:txBody>
          <a:bodyPr wrap="square" rtlCol="0">
            <a:spAutoFit/>
          </a:bodyPr>
          <a:lstStyle/>
          <a:p>
            <a:pPr algn="r"/>
            <a:r>
              <a:rPr lang="id-ID">
                <a:solidFill>
                  <a:schemeClr val="tx2"/>
                </a:solidFill>
                <a:cs typeface="+mn-ea"/>
                <a:sym typeface="+mn-lt"/>
              </a:rPr>
              <a:t>Text sample here</a:t>
            </a:r>
            <a:endParaRPr lang="id-ID" dirty="0">
              <a:solidFill>
                <a:schemeClr val="tx2"/>
              </a:solidFill>
              <a:cs typeface="+mn-ea"/>
              <a:sym typeface="+mn-lt"/>
            </a:endParaRPr>
          </a:p>
        </p:txBody>
      </p:sp>
      <p:sp>
        <p:nvSpPr>
          <p:cNvPr id="20" name="Text Placeholder 5"/>
          <p:cNvSpPr txBox="1">
            <a:spLocks/>
          </p:cNvSpPr>
          <p:nvPr/>
        </p:nvSpPr>
        <p:spPr>
          <a:xfrm>
            <a:off x="6757912" y="4550153"/>
            <a:ext cx="3397226" cy="475387"/>
          </a:xfrm>
          <a:prstGeom prst="rect">
            <a:avLst/>
          </a:prstGeom>
        </p:spPr>
        <p:txBody>
          <a:bodyPr vert="horz" lIns="91440" tIns="45720" rIns="91440" bIns="45720" rtlCol="0">
            <a:normAutofit lnSpcReduction="10000"/>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10000"/>
              </a:lnSpc>
            </a:pPr>
            <a:r>
              <a:rPr lang="en-US" sz="1200">
                <a:solidFill>
                  <a:schemeClr val="tx2"/>
                </a:solidFill>
                <a:cs typeface="+mn-ea"/>
                <a:sym typeface="+mn-lt"/>
              </a:rPr>
              <a:t>Lorem ipsum dolor sit </a:t>
            </a:r>
            <a:r>
              <a:rPr lang="id-ID" sz="1200">
                <a:solidFill>
                  <a:schemeClr val="tx2"/>
                </a:solidFill>
                <a:cs typeface="+mn-ea"/>
                <a:sym typeface="+mn-lt"/>
              </a:rPr>
              <a:t>dudu </a:t>
            </a:r>
            <a:r>
              <a:rPr lang="en-US" sz="1200">
                <a:solidFill>
                  <a:schemeClr val="tx2"/>
                </a:solidFill>
                <a:cs typeface="+mn-ea"/>
                <a:sym typeface="+mn-lt"/>
              </a:rPr>
              <a:t>amet, consectetur adipiscing elit. </a:t>
            </a:r>
            <a:endParaRPr lang="id-ID" sz="1200">
              <a:cs typeface="+mn-ea"/>
              <a:sym typeface="+mn-lt"/>
            </a:endParaRPr>
          </a:p>
        </p:txBody>
      </p:sp>
      <p:sp>
        <p:nvSpPr>
          <p:cNvPr id="21" name="TextBox 20"/>
          <p:cNvSpPr txBox="1"/>
          <p:nvPr/>
        </p:nvSpPr>
        <p:spPr>
          <a:xfrm>
            <a:off x="6744464" y="4287734"/>
            <a:ext cx="2218765" cy="369332"/>
          </a:xfrm>
          <a:prstGeom prst="rect">
            <a:avLst/>
          </a:prstGeom>
          <a:noFill/>
        </p:spPr>
        <p:txBody>
          <a:bodyPr wrap="square" rtlCol="0">
            <a:spAutoFit/>
          </a:bodyPr>
          <a:lstStyle/>
          <a:p>
            <a:r>
              <a:rPr lang="id-ID">
                <a:solidFill>
                  <a:schemeClr val="tx2"/>
                </a:solidFill>
                <a:cs typeface="+mn-ea"/>
                <a:sym typeface="+mn-lt"/>
              </a:rPr>
              <a:t>Text sample here</a:t>
            </a:r>
            <a:endParaRPr lang="id-ID" dirty="0">
              <a:solidFill>
                <a:schemeClr val="tx2"/>
              </a:solidFill>
              <a:cs typeface="+mn-ea"/>
              <a:sym typeface="+mn-lt"/>
            </a:endParaRPr>
          </a:p>
        </p:txBody>
      </p:sp>
      <p:sp>
        <p:nvSpPr>
          <p:cNvPr id="22" name="Text Placeholder 5"/>
          <p:cNvSpPr txBox="1">
            <a:spLocks/>
          </p:cNvSpPr>
          <p:nvPr/>
        </p:nvSpPr>
        <p:spPr>
          <a:xfrm>
            <a:off x="7782781" y="3378925"/>
            <a:ext cx="3397226" cy="475387"/>
          </a:xfrm>
          <a:prstGeom prst="rect">
            <a:avLst/>
          </a:prstGeom>
        </p:spPr>
        <p:txBody>
          <a:bodyPr vert="horz" lIns="91440" tIns="45720" rIns="91440" bIns="45720" rtlCol="0">
            <a:normAutofit lnSpcReduction="10000"/>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10000"/>
              </a:lnSpc>
            </a:pPr>
            <a:r>
              <a:rPr lang="en-US" sz="1200">
                <a:solidFill>
                  <a:schemeClr val="tx2"/>
                </a:solidFill>
                <a:cs typeface="+mn-ea"/>
                <a:sym typeface="+mn-lt"/>
              </a:rPr>
              <a:t>Lorem ipsum dolor sit </a:t>
            </a:r>
            <a:r>
              <a:rPr lang="id-ID" sz="1200">
                <a:solidFill>
                  <a:schemeClr val="tx2"/>
                </a:solidFill>
                <a:cs typeface="+mn-ea"/>
                <a:sym typeface="+mn-lt"/>
              </a:rPr>
              <a:t>dudu </a:t>
            </a:r>
            <a:r>
              <a:rPr lang="en-US" sz="1200">
                <a:solidFill>
                  <a:schemeClr val="tx2"/>
                </a:solidFill>
                <a:cs typeface="+mn-ea"/>
                <a:sym typeface="+mn-lt"/>
              </a:rPr>
              <a:t>amet, consectetur adipiscing elit. </a:t>
            </a:r>
            <a:endParaRPr lang="id-ID" sz="1200">
              <a:cs typeface="+mn-ea"/>
              <a:sym typeface="+mn-lt"/>
            </a:endParaRPr>
          </a:p>
        </p:txBody>
      </p:sp>
      <p:sp>
        <p:nvSpPr>
          <p:cNvPr id="23" name="TextBox 22"/>
          <p:cNvSpPr txBox="1"/>
          <p:nvPr/>
        </p:nvSpPr>
        <p:spPr>
          <a:xfrm>
            <a:off x="7769333" y="3116506"/>
            <a:ext cx="2218765" cy="369332"/>
          </a:xfrm>
          <a:prstGeom prst="rect">
            <a:avLst/>
          </a:prstGeom>
          <a:noFill/>
        </p:spPr>
        <p:txBody>
          <a:bodyPr wrap="square" rtlCol="0">
            <a:spAutoFit/>
          </a:bodyPr>
          <a:lstStyle/>
          <a:p>
            <a:r>
              <a:rPr lang="id-ID">
                <a:solidFill>
                  <a:schemeClr val="tx2"/>
                </a:solidFill>
                <a:cs typeface="+mn-ea"/>
                <a:sym typeface="+mn-lt"/>
              </a:rPr>
              <a:t>Text sample here</a:t>
            </a:r>
            <a:endParaRPr lang="id-ID" dirty="0">
              <a:solidFill>
                <a:schemeClr val="tx2"/>
              </a:solidFill>
              <a:cs typeface="+mn-ea"/>
              <a:sym typeface="+mn-lt"/>
            </a:endParaRPr>
          </a:p>
        </p:txBody>
      </p:sp>
    </p:spTree>
    <p:extLst>
      <p:ext uri="{BB962C8B-B14F-4D97-AF65-F5344CB8AC3E}">
        <p14:creationId xmlns:p14="http://schemas.microsoft.com/office/powerpoint/2010/main" val="1001119877"/>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fx2w5rg4">
      <a:majorFont>
        <a:latin typeface="Arial" panose="020F0302020204030204"/>
        <a:ea typeface="阿里巴巴普惠体 2.0 55 Regular"/>
        <a:cs typeface=""/>
      </a:majorFont>
      <a:minorFont>
        <a:latin typeface="Arial" panose="020F0502020204030204"/>
        <a:ea typeface="阿里巴巴普惠体 2.0 55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TotalTime>
  <Words>1175</Words>
  <Application>Microsoft Office PowerPoint</Application>
  <PresentationFormat>宽屏</PresentationFormat>
  <Paragraphs>210</Paragraphs>
  <Slides>13</Slides>
  <Notes>0</Notes>
  <HiddenSlides>0</HiddenSlides>
  <MMClips>0</MMClips>
  <ScaleCrop>false</ScaleCrop>
  <HeadingPairs>
    <vt:vector size="6" baseType="variant">
      <vt:variant>
        <vt:lpstr>已用的字体</vt:lpstr>
      </vt:variant>
      <vt:variant>
        <vt:i4>2</vt:i4>
      </vt:variant>
      <vt:variant>
        <vt:lpstr>主题</vt:lpstr>
      </vt:variant>
      <vt:variant>
        <vt:i4>1</vt:i4>
      </vt:variant>
      <vt:variant>
        <vt:lpstr>幻灯片标题</vt:lpstr>
      </vt:variant>
      <vt:variant>
        <vt:i4>13</vt:i4>
      </vt:variant>
    </vt:vector>
  </HeadingPairs>
  <TitlesOfParts>
    <vt:vector size="16" baseType="lpstr">
      <vt:lpstr>Arial</vt:lpstr>
      <vt:lpstr>Open Sans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铅笔记事本教育学习系列ppt模板</dc:title>
  <dc:creator>51PPT模板网</dc:creator>
  <dc:description>www.51pptmoban.com</dc:description>
  <cp:lastModifiedBy>Win user</cp:lastModifiedBy>
  <cp:revision>7</cp:revision>
  <dcterms:created xsi:type="dcterms:W3CDTF">2022-03-27T14:42:01Z</dcterms:created>
  <dcterms:modified xsi:type="dcterms:W3CDTF">2022-03-27T15:29:58Z</dcterms:modified>
</cp:coreProperties>
</file>