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95" r:id="rId2"/>
    <p:sldId id="296" r:id="rId3"/>
    <p:sldId id="297" r:id="rId4"/>
    <p:sldId id="279" r:id="rId5"/>
    <p:sldId id="264" r:id="rId6"/>
    <p:sldId id="292" r:id="rId7"/>
    <p:sldId id="265" r:id="rId8"/>
    <p:sldId id="277" r:id="rId9"/>
    <p:sldId id="278" r:id="rId10"/>
    <p:sldId id="280" r:id="rId11"/>
    <p:sldId id="299" r:id="rId12"/>
    <p:sldId id="281" r:id="rId13"/>
    <p:sldId id="270" r:id="rId14"/>
    <p:sldId id="271" r:id="rId15"/>
    <p:sldId id="298" r:id="rId16"/>
    <p:sldId id="273" r:id="rId17"/>
    <p:sldId id="300" r:id="rId18"/>
    <p:sldId id="267" r:id="rId19"/>
    <p:sldId id="282" r:id="rId20"/>
    <p:sldId id="289" r:id="rId21"/>
    <p:sldId id="290" r:id="rId22"/>
    <p:sldId id="266" r:id="rId23"/>
    <p:sldId id="293" r:id="rId24"/>
    <p:sldId id="301" r:id="rId25"/>
    <p:sldId id="285" r:id="rId26"/>
    <p:sldId id="284" r:id="rId27"/>
    <p:sldId id="286" r:id="rId28"/>
    <p:sldId id="288" r:id="rId29"/>
    <p:sldId id="268" r:id="rId30"/>
    <p:sldId id="302" r:id="rId31"/>
    <p:sldId id="30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506" userDrawn="1">
          <p15:clr>
            <a:srgbClr val="A4A3A4"/>
          </p15:clr>
        </p15:guide>
        <p15:guide id="4" pos="71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CDCDCD"/>
    <a:srgbClr val="CFA54F"/>
    <a:srgbClr val="00927C"/>
    <a:srgbClr val="E7EDD3"/>
    <a:srgbClr val="79BD4F"/>
    <a:srgbClr val="1AD8AA"/>
    <a:srgbClr val="629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6228" autoAdjust="0"/>
  </p:normalViewPr>
  <p:slideViewPr>
    <p:cSldViewPr snapToGrid="0">
      <p:cViewPr varScale="1">
        <p:scale>
          <a:sx n="122" d="100"/>
          <a:sy n="122" d="100"/>
        </p:scale>
        <p:origin x="300" y="90"/>
      </p:cViewPr>
      <p:guideLst>
        <p:guide orient="horz" pos="2137"/>
        <p:guide pos="3840"/>
        <p:guide pos="506"/>
        <p:guide pos="71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Sheet1!$A$1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CFA54F"/>
              </a:solidFill>
            </c:spPr>
            <c:extLst>
              <c:ext xmlns:c16="http://schemas.microsoft.com/office/drawing/2014/chart" uri="{C3380CC4-5D6E-409C-BE32-E72D297353CC}">
                <c16:uniqueId val="{00000000-1C9D-460F-A1F8-1C458B1A0514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6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1C9D-460F-A1F8-1C458B1A0514}"/>
              </c:ext>
            </c:extLst>
          </c:dPt>
          <c:val>
            <c:numRef>
              <c:f>Sheet1!$A$2:$A$3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D-460F-A1F8-1C458B1A05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Sheet1!$A$1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00927C"/>
              </a:solidFill>
            </c:spPr>
            <c:extLst>
              <c:ext xmlns:c16="http://schemas.microsoft.com/office/drawing/2014/chart" uri="{C3380CC4-5D6E-409C-BE32-E72D297353CC}">
                <c16:uniqueId val="{00000000-599B-4A09-BBD0-6DDFD7DD1768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6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599B-4A09-BBD0-6DDFD7DD1768}"/>
              </c:ext>
            </c:extLst>
          </c:dPt>
          <c:val>
            <c:numRef>
              <c:f>Sheet1!$A$2:$A$3</c:f>
              <c:numCache>
                <c:formatCode>0%</c:formatCode>
                <c:ptCount val="2"/>
                <c:pt idx="0">
                  <c:v>0.35000000000000003</c:v>
                </c:pt>
                <c:pt idx="1">
                  <c:v>0.65000000000000013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9B-4A09-BBD0-6DDFD7DD17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Sheet1!$A$1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CFA54F"/>
              </a:solidFill>
            </c:spPr>
            <c:extLst>
              <c:ext xmlns:c16="http://schemas.microsoft.com/office/drawing/2014/chart" uri="{C3380CC4-5D6E-409C-BE32-E72D297353CC}">
                <c16:uniqueId val="{00000000-A36B-481E-BCCE-9CF5C38BEF00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6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A36B-481E-BCCE-9CF5C38BEF00}"/>
              </c:ext>
            </c:extLst>
          </c:dPt>
          <c:val>
            <c:numRef>
              <c:f>Sheet1!$A$2:$A$3</c:f>
              <c:numCache>
                <c:formatCode>0%</c:formatCode>
                <c:ptCount val="2"/>
                <c:pt idx="0">
                  <c:v>0.94000000000000006</c:v>
                </c:pt>
                <c:pt idx="1">
                  <c:v>6.0000000000000005E-2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36B-481E-BCCE-9CF5C38BEF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Sheet1!$A$1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00927C"/>
              </a:solidFill>
            </c:spPr>
            <c:extLst>
              <c:ext xmlns:c16="http://schemas.microsoft.com/office/drawing/2014/chart" uri="{C3380CC4-5D6E-409C-BE32-E72D297353CC}">
                <c16:uniqueId val="{00000000-4BF8-4286-9AEA-CCDD735BFEEC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6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4BF8-4286-9AEA-CCDD735BFEEC}"/>
              </c:ext>
            </c:extLst>
          </c:dPt>
          <c:val>
            <c:numRef>
              <c:f>Sheet1!$A$2:$A$3</c:f>
              <c:numCache>
                <c:formatCode>0%</c:formatCode>
                <c:ptCount val="2"/>
                <c:pt idx="0">
                  <c:v>0.89</c:v>
                </c:pt>
                <c:pt idx="1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F8-4286-9AEA-CCDD735BFE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D445D-DE16-4CC5-A890-6B7A54413175}" type="datetimeFigureOut">
              <a:rPr lang="zh-CN" altLang="en-US" smtClean="0"/>
              <a:pPr/>
              <a:t>2022/3/27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D1DF87-63E1-4768-BB30-A0FD91DE58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538211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02705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098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834772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670312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433591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34634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575848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8122" y="320155"/>
            <a:ext cx="10515600" cy="409938"/>
          </a:xfrm>
        </p:spPr>
        <p:txBody>
          <a:bodyPr>
            <a:noAutofit/>
          </a:bodyPr>
          <a:lstStyle>
            <a:lvl1pPr>
              <a:defRPr sz="2800" b="1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B21EB20-394E-4940-B42B-A23BA3E47CB7}"/>
              </a:ext>
            </a:extLst>
          </p:cNvPr>
          <p:cNvGrpSpPr/>
          <p:nvPr userDrawn="1"/>
        </p:nvGrpSpPr>
        <p:grpSpPr>
          <a:xfrm>
            <a:off x="-1003181" y="5715000"/>
            <a:ext cx="14556498" cy="2286000"/>
            <a:chOff x="-1358781" y="5302624"/>
            <a:chExt cx="14556498" cy="2286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484460F-41ED-4129-8C3F-0BF78357EC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01967" y="5302624"/>
              <a:ext cx="4095750" cy="228600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E4409AD7-74F0-48B2-9C6D-24FADDAC4D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5051" y="5302624"/>
              <a:ext cx="4095750" cy="228600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80F8A022-EA2C-4563-9A32-C467B61D0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8135" y="5302624"/>
              <a:ext cx="4095750" cy="228600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76BD4FA-AA7C-4590-B46C-9D607B970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358781" y="5302624"/>
              <a:ext cx="4095750" cy="228600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2022/3/27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186BAC62-1EF1-4FE1-BFC7-5607C42EC6CF}"/>
              </a:ext>
            </a:extLst>
          </p:cNvPr>
          <p:cNvGrpSpPr/>
          <p:nvPr/>
        </p:nvGrpSpPr>
        <p:grpSpPr>
          <a:xfrm>
            <a:off x="0" y="-1"/>
            <a:ext cx="12204495" cy="6858000"/>
            <a:chOff x="0" y="-1"/>
            <a:chExt cx="12204495" cy="6858000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2F8F4084-C6A7-42EF-A595-32F56B8B27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171" y="-1"/>
              <a:ext cx="11532324" cy="5239657"/>
            </a:xfrm>
            <a:prstGeom prst="rect">
              <a:avLst/>
            </a:prstGeom>
          </p:spPr>
        </p:pic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2E799877-AAB1-4E7F-B457-2AD4E60F4B93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-16455" y="1914196"/>
            <a:ext cx="12220950" cy="2592288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B36EAFA-A9FF-4BF9-B2AC-510B93577B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748" y="529528"/>
            <a:ext cx="4798514" cy="3066408"/>
          </a:xfrm>
          <a:prstGeom prst="rect">
            <a:avLst/>
          </a:prstGeom>
        </p:spPr>
      </p:pic>
      <p:sp>
        <p:nvSpPr>
          <p:cNvPr id="6" name="TextBox 3"/>
          <p:cNvSpPr txBox="1"/>
          <p:nvPr/>
        </p:nvSpPr>
        <p:spPr>
          <a:xfrm>
            <a:off x="2538020" y="2334738"/>
            <a:ext cx="711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小清新工作汇报模板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1741948" y="3457094"/>
            <a:ext cx="8708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  <a:cs typeface="+mn-ea"/>
                <a:sym typeface="+mn-lt"/>
              </a:rPr>
              <a:t>PPT TEMPLATE OF WORK SUMMARY REPORT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F6A43870-5A90-4B0A-BE0F-F6986A52E3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7807" y="2151129"/>
            <a:ext cx="679450" cy="691440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4E00470D-6C64-4B2C-A2E2-6D3893FA711B}"/>
              </a:ext>
            </a:extLst>
          </p:cNvPr>
          <p:cNvGrpSpPr/>
          <p:nvPr/>
        </p:nvGrpSpPr>
        <p:grpSpPr>
          <a:xfrm>
            <a:off x="-1003181" y="5302624"/>
            <a:ext cx="14556498" cy="2286000"/>
            <a:chOff x="-1358781" y="5302624"/>
            <a:chExt cx="14556498" cy="2286000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B6F2DDD3-CFA3-49E5-8404-B2EA0887E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01967" y="5302624"/>
              <a:ext cx="4095750" cy="2286000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1C058CEC-47E3-41F7-8027-707AA758E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5051" y="5302624"/>
              <a:ext cx="4095750" cy="2286000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0D3B58B7-1136-4B3A-A564-9C99CBEFC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8135" y="5302624"/>
              <a:ext cx="4095750" cy="22860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84F5B18C-A0CD-471E-A9B4-0DBABD09E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358781" y="5302624"/>
              <a:ext cx="4095750" cy="2286000"/>
            </a:xfrm>
            <a:prstGeom prst="rect">
              <a:avLst/>
            </a:prstGeom>
          </p:spPr>
        </p:pic>
      </p:grp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BB9C1A53-78A0-4AF3-9110-888CB12393CD}"/>
              </a:ext>
            </a:extLst>
          </p:cNvPr>
          <p:cNvSpPr/>
          <p:nvPr/>
        </p:nvSpPr>
        <p:spPr>
          <a:xfrm>
            <a:off x="4248726" y="4399855"/>
            <a:ext cx="3690588" cy="390687"/>
          </a:xfrm>
          <a:prstGeom prst="roundRect">
            <a:avLst>
              <a:gd name="adj" fmla="val 50000"/>
            </a:avLst>
          </a:prstGeom>
          <a:solidFill>
            <a:srgbClr val="CFA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汇报人：</a:t>
            </a:r>
            <a:r>
              <a:rPr lang="en-US" altLang="zh-CN" sz="1600" dirty="0"/>
              <a:t>51PPT</a:t>
            </a:r>
            <a:r>
              <a:rPr lang="zh-CN" altLang="en-US" sz="1600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40655594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6749307" y="1264966"/>
            <a:ext cx="4131418" cy="2652615"/>
            <a:chOff x="5275094" y="1324944"/>
            <a:chExt cx="3098967" cy="1989461"/>
          </a:xfrm>
        </p:grpSpPr>
        <p:grpSp>
          <p:nvGrpSpPr>
            <p:cNvPr id="5" name="Group 104"/>
            <p:cNvGrpSpPr/>
            <p:nvPr/>
          </p:nvGrpSpPr>
          <p:grpSpPr>
            <a:xfrm>
              <a:off x="5286904" y="1713306"/>
              <a:ext cx="3087157" cy="230428"/>
              <a:chOff x="5286904" y="1650039"/>
              <a:chExt cx="3087157" cy="230428"/>
            </a:xfrm>
          </p:grpSpPr>
          <p:sp>
            <p:nvSpPr>
              <p:cNvPr id="75" name="Rectangle 74"/>
              <p:cNvSpPr/>
              <p:nvPr/>
            </p:nvSpPr>
            <p:spPr>
              <a:xfrm rot="10800000">
                <a:off x="5286904" y="1650039"/>
                <a:ext cx="3087157" cy="23042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5286911" y="1650039"/>
                <a:ext cx="2351823" cy="230428"/>
              </a:xfrm>
              <a:prstGeom prst="rect">
                <a:avLst/>
              </a:prstGeom>
              <a:solidFill>
                <a:srgbClr val="0092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0" bIns="0" rtlCol="0" anchor="ctr" anchorCtr="0"/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专业技能 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01    80%</a:t>
                </a:r>
              </a:p>
            </p:txBody>
          </p:sp>
        </p:grpSp>
        <p:sp>
          <p:nvSpPr>
            <p:cNvPr id="88" name="Rectangle 87"/>
            <p:cNvSpPr/>
            <p:nvPr/>
          </p:nvSpPr>
          <p:spPr>
            <a:xfrm>
              <a:off x="5297423" y="1324944"/>
              <a:ext cx="820738" cy="2462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2100" b="1" dirty="0">
                  <a:solidFill>
                    <a:srgbClr val="666666"/>
                  </a:solidFill>
                  <a:cs typeface="+mn-ea"/>
                  <a:sym typeface="+mn-lt"/>
                </a:rPr>
                <a:t>工作经验</a:t>
              </a:r>
              <a:endParaRPr lang="en-US" sz="2100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103"/>
            <p:cNvGrpSpPr/>
            <p:nvPr/>
          </p:nvGrpSpPr>
          <p:grpSpPr>
            <a:xfrm>
              <a:off x="5286904" y="2170195"/>
              <a:ext cx="3087157" cy="230429"/>
              <a:chOff x="5286904" y="2122785"/>
              <a:chExt cx="3087157" cy="230429"/>
            </a:xfrm>
          </p:grpSpPr>
          <p:sp>
            <p:nvSpPr>
              <p:cNvPr id="90" name="Rectangle 89"/>
              <p:cNvSpPr/>
              <p:nvPr/>
            </p:nvSpPr>
            <p:spPr>
              <a:xfrm rot="10800000">
                <a:off x="5286904" y="2122786"/>
                <a:ext cx="3087157" cy="23042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91" name="Rectangle 90"/>
              <p:cNvSpPr/>
              <p:nvPr/>
            </p:nvSpPr>
            <p:spPr>
              <a:xfrm>
                <a:off x="5286911" y="2122785"/>
                <a:ext cx="1819797" cy="230429"/>
              </a:xfrm>
              <a:prstGeom prst="rect">
                <a:avLst/>
              </a:prstGeom>
              <a:solidFill>
                <a:srgbClr val="CFA5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0" bIns="0" rtlCol="0" anchor="ctr" anchorCtr="0"/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专业技能 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02    60%</a:t>
                </a:r>
              </a:p>
            </p:txBody>
          </p:sp>
        </p:grpSp>
        <p:grpSp>
          <p:nvGrpSpPr>
            <p:cNvPr id="11" name="Group 102"/>
            <p:cNvGrpSpPr/>
            <p:nvPr/>
          </p:nvGrpSpPr>
          <p:grpSpPr>
            <a:xfrm>
              <a:off x="5286904" y="2627085"/>
              <a:ext cx="3087157" cy="230429"/>
              <a:chOff x="5286904" y="2613366"/>
              <a:chExt cx="3087157" cy="230429"/>
            </a:xfrm>
          </p:grpSpPr>
          <p:sp>
            <p:nvSpPr>
              <p:cNvPr id="92" name="Rectangle 91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>
                <a:off x="5286911" y="2613366"/>
                <a:ext cx="2107831" cy="230429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0" bIns="0" rtlCol="0" anchor="ctr" anchorCtr="0"/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专业技能 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01    70%</a:t>
                </a:r>
              </a:p>
            </p:txBody>
          </p:sp>
        </p:grpSp>
        <p:grpSp>
          <p:nvGrpSpPr>
            <p:cNvPr id="12" name="Group 101"/>
            <p:cNvGrpSpPr/>
            <p:nvPr/>
          </p:nvGrpSpPr>
          <p:grpSpPr>
            <a:xfrm>
              <a:off x="5275094" y="3083976"/>
              <a:ext cx="3087157" cy="230429"/>
              <a:chOff x="5275094" y="3106125"/>
              <a:chExt cx="3087157" cy="230429"/>
            </a:xfrm>
          </p:grpSpPr>
          <p:sp>
            <p:nvSpPr>
              <p:cNvPr id="94" name="Rectangle 93"/>
              <p:cNvSpPr/>
              <p:nvPr/>
            </p:nvSpPr>
            <p:spPr>
              <a:xfrm rot="10800000">
                <a:off x="5275094" y="3106126"/>
                <a:ext cx="3087157" cy="23042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>
                <a:off x="5275102" y="3106125"/>
                <a:ext cx="2753318" cy="230429"/>
              </a:xfrm>
              <a:prstGeom prst="rect">
                <a:avLst/>
              </a:prstGeom>
              <a:solidFill>
                <a:srgbClr val="CDCD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0" rIns="0" bIns="0" rtlCol="0" anchor="ctr" anchorCtr="0"/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专业技能 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 01    90%</a:t>
                </a:r>
              </a:p>
            </p:txBody>
          </p:sp>
        </p:grpSp>
      </p:grpSp>
      <p:sp>
        <p:nvSpPr>
          <p:cNvPr id="101" name="TextBox 100"/>
          <p:cNvSpPr txBox="1"/>
          <p:nvPr/>
        </p:nvSpPr>
        <p:spPr>
          <a:xfrm>
            <a:off x="6733562" y="4086435"/>
            <a:ext cx="4131418" cy="147155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8928EAFC-8F65-493F-8AD1-2CF4DB7700DB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A59C7F5-E626-4215-82EE-556040F9DA15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567D6060-CBB1-44A5-B4B2-1A04FD3C4E8C}"/>
              </a:ext>
            </a:extLst>
          </p:cNvPr>
          <p:cNvSpPr/>
          <p:nvPr/>
        </p:nvSpPr>
        <p:spPr>
          <a:xfrm>
            <a:off x="1452058" y="1536699"/>
            <a:ext cx="3784602" cy="3784602"/>
          </a:xfrm>
          <a:prstGeom prst="ellipse">
            <a:avLst/>
          </a:prstGeom>
          <a:blipFill dpi="0" rotWithShape="1">
            <a:blip r:embed="rId3"/>
            <a:srcRect/>
            <a:tile tx="-1047750" ty="0" sx="100000" sy="100000" flip="none" algn="tl"/>
          </a:blipFill>
          <a:ln>
            <a:noFill/>
          </a:ln>
          <a:effectLst>
            <a:outerShdw blurRad="3048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6AD045BD-96CE-4541-9F21-30BBD07E404B}"/>
              </a:ext>
            </a:extLst>
          </p:cNvPr>
          <p:cNvSpPr/>
          <p:nvPr/>
        </p:nvSpPr>
        <p:spPr>
          <a:xfrm>
            <a:off x="4161198" y="1241010"/>
            <a:ext cx="1390780" cy="1390780"/>
          </a:xfrm>
          <a:prstGeom prst="ellipse">
            <a:avLst/>
          </a:prstGeom>
          <a:solidFill>
            <a:srgbClr val="0092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2365F33-E423-4358-8430-6B237A45BA88}"/>
              </a:ext>
            </a:extLst>
          </p:cNvPr>
          <p:cNvSpPr txBox="1"/>
          <p:nvPr/>
        </p:nvSpPr>
        <p:spPr>
          <a:xfrm>
            <a:off x="4425497" y="1705516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张欣欣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186BAC62-1EF1-4FE1-BFC7-5607C42EC6CF}"/>
              </a:ext>
            </a:extLst>
          </p:cNvPr>
          <p:cNvGrpSpPr/>
          <p:nvPr/>
        </p:nvGrpSpPr>
        <p:grpSpPr>
          <a:xfrm>
            <a:off x="0" y="-1"/>
            <a:ext cx="12204495" cy="6858000"/>
            <a:chOff x="0" y="-1"/>
            <a:chExt cx="12204495" cy="6858000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2F8F4084-C6A7-42EF-A595-32F56B8B27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171" y="-1"/>
              <a:ext cx="11532324" cy="5239657"/>
            </a:xfrm>
            <a:prstGeom prst="rect">
              <a:avLst/>
            </a:prstGeom>
          </p:spPr>
        </p:pic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2E799877-AAB1-4E7F-B457-2AD4E60F4B93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F6A43870-5A90-4B0A-BE0F-F6986A52E3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7807" y="2151129"/>
            <a:ext cx="679450" cy="691440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4E00470D-6C64-4B2C-A2E2-6D3893FA711B}"/>
              </a:ext>
            </a:extLst>
          </p:cNvPr>
          <p:cNvGrpSpPr/>
          <p:nvPr/>
        </p:nvGrpSpPr>
        <p:grpSpPr>
          <a:xfrm>
            <a:off x="-1003181" y="5302624"/>
            <a:ext cx="14556498" cy="2286000"/>
            <a:chOff x="-1358781" y="5302624"/>
            <a:chExt cx="14556498" cy="2286000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B6F2DDD3-CFA3-49E5-8404-B2EA0887E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01967" y="5302624"/>
              <a:ext cx="4095750" cy="2286000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1C058CEC-47E3-41F7-8027-707AA758E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5051" y="5302624"/>
              <a:ext cx="4095750" cy="2286000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0D3B58B7-1136-4B3A-A564-9C99CBEFC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8135" y="5302624"/>
              <a:ext cx="4095750" cy="22860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84F5B18C-A0CD-471E-A9B4-0DBABD09E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358781" y="5302624"/>
              <a:ext cx="4095750" cy="2286000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7D938F1-3292-4C9C-AC2F-1CC814DA8351}"/>
              </a:ext>
            </a:extLst>
          </p:cNvPr>
          <p:cNvGrpSpPr/>
          <p:nvPr/>
        </p:nvGrpSpPr>
        <p:grpSpPr>
          <a:xfrm>
            <a:off x="4203697" y="842177"/>
            <a:ext cx="3784604" cy="4272743"/>
            <a:chOff x="292878" y="1980918"/>
            <a:chExt cx="3784604" cy="4272743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54FF1BD2-D9A7-4B4C-9F66-89786F12DDB5}"/>
                </a:ext>
              </a:extLst>
            </p:cNvPr>
            <p:cNvSpPr/>
            <p:nvPr/>
          </p:nvSpPr>
          <p:spPr>
            <a:xfrm>
              <a:off x="292880" y="2469059"/>
              <a:ext cx="3784602" cy="3784602"/>
            </a:xfrm>
            <a:prstGeom prst="ellipse">
              <a:avLst/>
            </a:pr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Graphic 7" descr="树叶 纯色填充">
              <a:extLst>
                <a:ext uri="{FF2B5EF4-FFF2-40B4-BE49-F238E27FC236}">
                  <a16:creationId xmlns:a16="http://schemas.microsoft.com/office/drawing/2014/main" id="{46A1242B-4943-426C-8FF8-8683481540E7}"/>
                </a:ext>
              </a:extLst>
            </p:cNvPr>
            <p:cNvSpPr/>
            <p:nvPr/>
          </p:nvSpPr>
          <p:spPr>
            <a:xfrm>
              <a:off x="1686603" y="1980918"/>
              <a:ext cx="997155" cy="956426"/>
            </a:xfrm>
            <a:custGeom>
              <a:avLst/>
              <a:gdLst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530880 w 997155"/>
                <a:gd name="connsiteY8" fmla="*/ 386222 h 956426"/>
                <a:gd name="connsiteX9" fmla="*/ 127804 w 997155"/>
                <a:gd name="connsiteY9" fmla="*/ 741546 h 956426"/>
                <a:gd name="connsiteX10" fmla="*/ 105333 w 997155"/>
                <a:gd name="connsiteY10" fmla="*/ 766826 h 956426"/>
                <a:gd name="connsiteX11" fmla="*/ 105333 w 997155"/>
                <a:gd name="connsiteY11" fmla="*/ 766826 h 956426"/>
                <a:gd name="connsiteX12" fmla="*/ 0 w 997155"/>
                <a:gd name="connsiteY12" fmla="*/ 956426 h 956426"/>
                <a:gd name="connsiteX13" fmla="*/ 84267 w 997155"/>
                <a:gd name="connsiteY13" fmla="*/ 956426 h 956426"/>
                <a:gd name="connsiteX14" fmla="*/ 207858 w 997155"/>
                <a:gd name="connsiteY14" fmla="*/ 778062 h 956426"/>
                <a:gd name="connsiteX15" fmla="*/ 463466 w 997155"/>
                <a:gd name="connsiteY15" fmla="*/ 872160 h 956426"/>
                <a:gd name="connsiteX16" fmla="*/ 658684 w 997155"/>
                <a:gd name="connsiteY16" fmla="*/ 820195 h 956426"/>
                <a:gd name="connsiteX17" fmla="*/ 658684 w 997155"/>
                <a:gd name="connsiteY17" fmla="*/ 820195 h 956426"/>
                <a:gd name="connsiteX18" fmla="*/ 997155 w 997155"/>
                <a:gd name="connsiteY18" fmla="*/ 0 h 956426"/>
                <a:gd name="connsiteX19" fmla="*/ 463466 w 997155"/>
                <a:gd name="connsiteY19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127804 w 997155"/>
                <a:gd name="connsiteY8" fmla="*/ 741546 h 956426"/>
                <a:gd name="connsiteX9" fmla="*/ 105333 w 997155"/>
                <a:gd name="connsiteY9" fmla="*/ 766826 h 956426"/>
                <a:gd name="connsiteX10" fmla="*/ 105333 w 997155"/>
                <a:gd name="connsiteY10" fmla="*/ 766826 h 956426"/>
                <a:gd name="connsiteX11" fmla="*/ 0 w 997155"/>
                <a:gd name="connsiteY11" fmla="*/ 956426 h 956426"/>
                <a:gd name="connsiteX12" fmla="*/ 84267 w 997155"/>
                <a:gd name="connsiteY12" fmla="*/ 956426 h 956426"/>
                <a:gd name="connsiteX13" fmla="*/ 207858 w 997155"/>
                <a:gd name="connsiteY13" fmla="*/ 778062 h 956426"/>
                <a:gd name="connsiteX14" fmla="*/ 463466 w 997155"/>
                <a:gd name="connsiteY14" fmla="*/ 872160 h 956426"/>
                <a:gd name="connsiteX15" fmla="*/ 658684 w 997155"/>
                <a:gd name="connsiteY15" fmla="*/ 820195 h 956426"/>
                <a:gd name="connsiteX16" fmla="*/ 658684 w 997155"/>
                <a:gd name="connsiteY16" fmla="*/ 820195 h 956426"/>
                <a:gd name="connsiteX17" fmla="*/ 997155 w 997155"/>
                <a:gd name="connsiteY17" fmla="*/ 0 h 956426"/>
                <a:gd name="connsiteX18" fmla="*/ 463466 w 997155"/>
                <a:gd name="connsiteY18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127804 w 997155"/>
                <a:gd name="connsiteY7" fmla="*/ 741546 h 956426"/>
                <a:gd name="connsiteX8" fmla="*/ 105333 w 997155"/>
                <a:gd name="connsiteY8" fmla="*/ 766826 h 956426"/>
                <a:gd name="connsiteX9" fmla="*/ 105333 w 997155"/>
                <a:gd name="connsiteY9" fmla="*/ 766826 h 956426"/>
                <a:gd name="connsiteX10" fmla="*/ 0 w 997155"/>
                <a:gd name="connsiteY10" fmla="*/ 956426 h 956426"/>
                <a:gd name="connsiteX11" fmla="*/ 84267 w 997155"/>
                <a:gd name="connsiteY11" fmla="*/ 956426 h 956426"/>
                <a:gd name="connsiteX12" fmla="*/ 207858 w 997155"/>
                <a:gd name="connsiteY12" fmla="*/ 778062 h 956426"/>
                <a:gd name="connsiteX13" fmla="*/ 463466 w 997155"/>
                <a:gd name="connsiteY13" fmla="*/ 872160 h 956426"/>
                <a:gd name="connsiteX14" fmla="*/ 658684 w 997155"/>
                <a:gd name="connsiteY14" fmla="*/ 820195 h 956426"/>
                <a:gd name="connsiteX15" fmla="*/ 658684 w 997155"/>
                <a:gd name="connsiteY15" fmla="*/ 820195 h 956426"/>
                <a:gd name="connsiteX16" fmla="*/ 997155 w 997155"/>
                <a:gd name="connsiteY16" fmla="*/ 0 h 956426"/>
                <a:gd name="connsiteX17" fmla="*/ 463466 w 997155"/>
                <a:gd name="connsiteY17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127804 w 997155"/>
                <a:gd name="connsiteY6" fmla="*/ 741546 h 956426"/>
                <a:gd name="connsiteX7" fmla="*/ 105333 w 997155"/>
                <a:gd name="connsiteY7" fmla="*/ 766826 h 956426"/>
                <a:gd name="connsiteX8" fmla="*/ 105333 w 997155"/>
                <a:gd name="connsiteY8" fmla="*/ 766826 h 956426"/>
                <a:gd name="connsiteX9" fmla="*/ 0 w 997155"/>
                <a:gd name="connsiteY9" fmla="*/ 956426 h 956426"/>
                <a:gd name="connsiteX10" fmla="*/ 84267 w 997155"/>
                <a:gd name="connsiteY10" fmla="*/ 956426 h 956426"/>
                <a:gd name="connsiteX11" fmla="*/ 207858 w 997155"/>
                <a:gd name="connsiteY11" fmla="*/ 778062 h 956426"/>
                <a:gd name="connsiteX12" fmla="*/ 463466 w 997155"/>
                <a:gd name="connsiteY12" fmla="*/ 872160 h 956426"/>
                <a:gd name="connsiteX13" fmla="*/ 658684 w 997155"/>
                <a:gd name="connsiteY13" fmla="*/ 820195 h 956426"/>
                <a:gd name="connsiteX14" fmla="*/ 658684 w 997155"/>
                <a:gd name="connsiteY14" fmla="*/ 820195 h 956426"/>
                <a:gd name="connsiteX15" fmla="*/ 997155 w 997155"/>
                <a:gd name="connsiteY15" fmla="*/ 0 h 956426"/>
                <a:gd name="connsiteX16" fmla="*/ 463466 w 997155"/>
                <a:gd name="connsiteY16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127804 w 997155"/>
                <a:gd name="connsiteY5" fmla="*/ 741546 h 956426"/>
                <a:gd name="connsiteX6" fmla="*/ 105333 w 997155"/>
                <a:gd name="connsiteY6" fmla="*/ 766826 h 956426"/>
                <a:gd name="connsiteX7" fmla="*/ 105333 w 997155"/>
                <a:gd name="connsiteY7" fmla="*/ 766826 h 956426"/>
                <a:gd name="connsiteX8" fmla="*/ 0 w 997155"/>
                <a:gd name="connsiteY8" fmla="*/ 956426 h 956426"/>
                <a:gd name="connsiteX9" fmla="*/ 84267 w 997155"/>
                <a:gd name="connsiteY9" fmla="*/ 956426 h 956426"/>
                <a:gd name="connsiteX10" fmla="*/ 207858 w 997155"/>
                <a:gd name="connsiteY10" fmla="*/ 778062 h 956426"/>
                <a:gd name="connsiteX11" fmla="*/ 463466 w 997155"/>
                <a:gd name="connsiteY11" fmla="*/ 872160 h 956426"/>
                <a:gd name="connsiteX12" fmla="*/ 658684 w 997155"/>
                <a:gd name="connsiteY12" fmla="*/ 820195 h 956426"/>
                <a:gd name="connsiteX13" fmla="*/ 658684 w 997155"/>
                <a:gd name="connsiteY13" fmla="*/ 820195 h 956426"/>
                <a:gd name="connsiteX14" fmla="*/ 997155 w 997155"/>
                <a:gd name="connsiteY14" fmla="*/ 0 h 956426"/>
                <a:gd name="connsiteX15" fmla="*/ 463466 w 997155"/>
                <a:gd name="connsiteY15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127804 w 997155"/>
                <a:gd name="connsiteY4" fmla="*/ 741546 h 956426"/>
                <a:gd name="connsiteX5" fmla="*/ 105333 w 997155"/>
                <a:gd name="connsiteY5" fmla="*/ 766826 h 956426"/>
                <a:gd name="connsiteX6" fmla="*/ 105333 w 997155"/>
                <a:gd name="connsiteY6" fmla="*/ 766826 h 956426"/>
                <a:gd name="connsiteX7" fmla="*/ 0 w 997155"/>
                <a:gd name="connsiteY7" fmla="*/ 956426 h 956426"/>
                <a:gd name="connsiteX8" fmla="*/ 84267 w 997155"/>
                <a:gd name="connsiteY8" fmla="*/ 956426 h 956426"/>
                <a:gd name="connsiteX9" fmla="*/ 207858 w 997155"/>
                <a:gd name="connsiteY9" fmla="*/ 778062 h 956426"/>
                <a:gd name="connsiteX10" fmla="*/ 463466 w 997155"/>
                <a:gd name="connsiteY10" fmla="*/ 872160 h 956426"/>
                <a:gd name="connsiteX11" fmla="*/ 658684 w 997155"/>
                <a:gd name="connsiteY11" fmla="*/ 820195 h 956426"/>
                <a:gd name="connsiteX12" fmla="*/ 658684 w 997155"/>
                <a:gd name="connsiteY12" fmla="*/ 820195 h 956426"/>
                <a:gd name="connsiteX13" fmla="*/ 997155 w 997155"/>
                <a:gd name="connsiteY13" fmla="*/ 0 h 956426"/>
                <a:gd name="connsiteX14" fmla="*/ 463466 w 997155"/>
                <a:gd name="connsiteY14" fmla="*/ 84267 h 95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155" h="956426">
                  <a:moveTo>
                    <a:pt x="463466" y="84267"/>
                  </a:moveTo>
                  <a:cubicBezTo>
                    <a:pt x="245778" y="84267"/>
                    <a:pt x="70222" y="259822"/>
                    <a:pt x="70222" y="477511"/>
                  </a:cubicBezTo>
                  <a:cubicBezTo>
                    <a:pt x="70222" y="546329"/>
                    <a:pt x="88480" y="610933"/>
                    <a:pt x="119378" y="667111"/>
                  </a:cubicBezTo>
                  <a:cubicBezTo>
                    <a:pt x="148871" y="636213"/>
                    <a:pt x="214880" y="559203"/>
                    <a:pt x="216284" y="571609"/>
                  </a:cubicBezTo>
                  <a:cubicBezTo>
                    <a:pt x="217688" y="584015"/>
                    <a:pt x="146296" y="709010"/>
                    <a:pt x="127804" y="741546"/>
                  </a:cubicBezTo>
                  <a:cubicBezTo>
                    <a:pt x="109312" y="774082"/>
                    <a:pt x="112356" y="758400"/>
                    <a:pt x="105333" y="766826"/>
                  </a:cubicBezTo>
                  <a:lnTo>
                    <a:pt x="105333" y="766826"/>
                  </a:lnTo>
                  <a:cubicBezTo>
                    <a:pt x="42133" y="841262"/>
                    <a:pt x="0" y="908675"/>
                    <a:pt x="0" y="956426"/>
                  </a:cubicBezTo>
                  <a:lnTo>
                    <a:pt x="84267" y="956426"/>
                  </a:lnTo>
                  <a:cubicBezTo>
                    <a:pt x="84267" y="925528"/>
                    <a:pt x="133422" y="858115"/>
                    <a:pt x="207858" y="778062"/>
                  </a:cubicBezTo>
                  <a:cubicBezTo>
                    <a:pt x="276675" y="837048"/>
                    <a:pt x="365155" y="872160"/>
                    <a:pt x="463466" y="872160"/>
                  </a:cubicBezTo>
                  <a:cubicBezTo>
                    <a:pt x="533689" y="872160"/>
                    <a:pt x="601102" y="853902"/>
                    <a:pt x="658684" y="820195"/>
                  </a:cubicBezTo>
                  <a:lnTo>
                    <a:pt x="658684" y="820195"/>
                  </a:lnTo>
                  <a:cubicBezTo>
                    <a:pt x="959235" y="653066"/>
                    <a:pt x="997155" y="345493"/>
                    <a:pt x="997155" y="0"/>
                  </a:cubicBezTo>
                  <a:cubicBezTo>
                    <a:pt x="997155" y="0"/>
                    <a:pt x="669920" y="89884"/>
                    <a:pt x="463466" y="84267"/>
                  </a:cubicBezTo>
                  <a:close/>
                </a:path>
              </a:pathLst>
            </a:custGeom>
            <a:solidFill>
              <a:srgbClr val="CFA54F"/>
            </a:solidFill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DE0444C-D909-462C-BF4D-D28B3349748C}"/>
                </a:ext>
              </a:extLst>
            </p:cNvPr>
            <p:cNvSpPr txBox="1"/>
            <p:nvPr/>
          </p:nvSpPr>
          <p:spPr>
            <a:xfrm>
              <a:off x="648481" y="3573452"/>
              <a:ext cx="30734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EBA9A7C-7492-4ABE-B328-AF1DEDE03142}"/>
                </a:ext>
              </a:extLst>
            </p:cNvPr>
            <p:cNvSpPr txBox="1"/>
            <p:nvPr/>
          </p:nvSpPr>
          <p:spPr>
            <a:xfrm>
              <a:off x="292878" y="4225532"/>
              <a:ext cx="378460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AF83789-647E-4DEA-AD73-A6448A904528}"/>
                </a:ext>
              </a:extLst>
            </p:cNvPr>
            <p:cNvSpPr txBox="1"/>
            <p:nvPr/>
          </p:nvSpPr>
          <p:spPr>
            <a:xfrm>
              <a:off x="1898318" y="2152515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Bookman Old Style" panose="020506040505050202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9EE21A-B8C9-4B54-B5A0-8A90E05ACCAE}"/>
                </a:ext>
              </a:extLst>
            </p:cNvPr>
            <p:cNvSpPr txBox="1"/>
            <p:nvPr/>
          </p:nvSpPr>
          <p:spPr>
            <a:xfrm>
              <a:off x="698511" y="4909950"/>
              <a:ext cx="297333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pic>
        <p:nvPicPr>
          <p:cNvPr id="59" name="图片 58">
            <a:extLst>
              <a:ext uri="{FF2B5EF4-FFF2-40B4-BE49-F238E27FC236}">
                <a16:creationId xmlns:a16="http://schemas.microsoft.com/office/drawing/2014/main" id="{B878CCFC-8A17-4DE0-9A66-E68B7E5D5DD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748" y="529528"/>
            <a:ext cx="4798514" cy="3066408"/>
          </a:xfrm>
          <a:prstGeom prst="rect">
            <a:avLst/>
          </a:prstGeom>
        </p:spPr>
      </p:pic>
      <p:sp>
        <p:nvSpPr>
          <p:cNvPr id="60" name="椭圆 59">
            <a:extLst>
              <a:ext uri="{FF2B5EF4-FFF2-40B4-BE49-F238E27FC236}">
                <a16:creationId xmlns:a16="http://schemas.microsoft.com/office/drawing/2014/main" id="{75A95449-D447-4D08-AC0E-25A28B3F1AD3}"/>
              </a:ext>
            </a:extLst>
          </p:cNvPr>
          <p:cNvSpPr/>
          <p:nvPr/>
        </p:nvSpPr>
        <p:spPr>
          <a:xfrm rot="20315631">
            <a:off x="3422416" y="1810694"/>
            <a:ext cx="863930" cy="863930"/>
          </a:xfrm>
          <a:prstGeom prst="ellipse">
            <a:avLst/>
          </a:prstGeom>
          <a:gradFill>
            <a:gsLst>
              <a:gs pos="0">
                <a:srgbClr val="00927C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BB499E59-3235-43A8-9608-0F090C6EDF66}"/>
              </a:ext>
            </a:extLst>
          </p:cNvPr>
          <p:cNvSpPr/>
          <p:nvPr/>
        </p:nvSpPr>
        <p:spPr>
          <a:xfrm rot="20315631">
            <a:off x="7966137" y="3962880"/>
            <a:ext cx="1430395" cy="1430395"/>
          </a:xfrm>
          <a:prstGeom prst="ellipse">
            <a:avLst/>
          </a:prstGeom>
          <a:gradFill>
            <a:gsLst>
              <a:gs pos="0">
                <a:srgbClr val="CFA54F">
                  <a:alpha val="49000"/>
                </a:srgbClr>
              </a:gs>
              <a:gs pos="100000">
                <a:srgbClr val="CFA54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2BE2CA79-DCEF-4CAA-B322-9A2DE98819FF}"/>
              </a:ext>
            </a:extLst>
          </p:cNvPr>
          <p:cNvSpPr/>
          <p:nvPr/>
        </p:nvSpPr>
        <p:spPr>
          <a:xfrm rot="3137960">
            <a:off x="7507166" y="1057429"/>
            <a:ext cx="572337" cy="572337"/>
          </a:xfrm>
          <a:prstGeom prst="ellipse">
            <a:avLst/>
          </a:prstGeom>
          <a:gradFill>
            <a:gsLst>
              <a:gs pos="0">
                <a:srgbClr val="CDCDCD"/>
              </a:gs>
              <a:gs pos="100000">
                <a:srgbClr val="CDCDC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0292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/>
          <p:cNvCxnSpPr/>
          <p:nvPr/>
        </p:nvCxnSpPr>
        <p:spPr>
          <a:xfrm>
            <a:off x="1043634" y="4229805"/>
            <a:ext cx="1010473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/>
          <p:nvPr/>
        </p:nvGrpSpPr>
        <p:grpSpPr>
          <a:xfrm>
            <a:off x="1052643" y="1522785"/>
            <a:ext cx="1642001" cy="2142129"/>
            <a:chOff x="563421" y="1153347"/>
            <a:chExt cx="1501544" cy="1958638"/>
          </a:xfrm>
        </p:grpSpPr>
        <p:sp>
          <p:nvSpPr>
            <p:cNvPr id="26" name="Flowchart: Off-page Connector 25"/>
            <p:cNvSpPr/>
            <p:nvPr/>
          </p:nvSpPr>
          <p:spPr>
            <a:xfrm>
              <a:off x="563421" y="1153347"/>
              <a:ext cx="1501544" cy="1958638"/>
            </a:xfrm>
            <a:prstGeom prst="flowChartOffpageConnector">
              <a:avLst/>
            </a:prstGeom>
            <a:solidFill>
              <a:srgbClr val="6666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44789" y="2452020"/>
              <a:ext cx="738804" cy="2251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836404" y="1286006"/>
              <a:ext cx="955578" cy="9555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Freeform 143"/>
          <p:cNvSpPr>
            <a:spLocks noEditPoints="1"/>
          </p:cNvSpPr>
          <p:nvPr/>
        </p:nvSpPr>
        <p:spPr bwMode="auto">
          <a:xfrm>
            <a:off x="1632373" y="1940233"/>
            <a:ext cx="482537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68654" y="1522785"/>
            <a:ext cx="1642001" cy="2142129"/>
            <a:chOff x="3951408" y="1656437"/>
            <a:chExt cx="1231661" cy="1606597"/>
          </a:xfrm>
        </p:grpSpPr>
        <p:grpSp>
          <p:nvGrpSpPr>
            <p:cNvPr id="67" name="Group 66"/>
            <p:cNvGrpSpPr/>
            <p:nvPr/>
          </p:nvGrpSpPr>
          <p:grpSpPr>
            <a:xfrm>
              <a:off x="3951408" y="1656437"/>
              <a:ext cx="1231661" cy="1606597"/>
              <a:chOff x="563421" y="1153347"/>
              <a:chExt cx="1501544" cy="1958638"/>
            </a:xfrm>
            <a:effectLst/>
          </p:grpSpPr>
          <p:sp>
            <p:nvSpPr>
              <p:cNvPr id="68" name="Flowchart: Off-page Connector 67"/>
              <p:cNvSpPr/>
              <p:nvPr/>
            </p:nvSpPr>
            <p:spPr>
              <a:xfrm>
                <a:off x="563421" y="1153347"/>
                <a:ext cx="1501544" cy="1958638"/>
              </a:xfrm>
              <a:prstGeom prst="flowChartOffpageConnector">
                <a:avLst/>
              </a:prstGeom>
              <a:solidFill>
                <a:srgbClr val="00927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cs typeface="+mn-ea"/>
                  <a:sym typeface="+mn-lt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944790" y="2452020"/>
                <a:ext cx="738804" cy="22513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</a:t>
                </a:r>
                <a:endParaRPr 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836404" y="1286006"/>
                <a:ext cx="955578" cy="9555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3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Freeform 144"/>
            <p:cNvSpPr/>
            <p:nvPr/>
          </p:nvSpPr>
          <p:spPr bwMode="auto">
            <a:xfrm>
              <a:off x="4412455" y="1968728"/>
              <a:ext cx="309563" cy="334963"/>
            </a:xfrm>
            <a:custGeom>
              <a:avLst/>
              <a:gdLst>
                <a:gd name="T0" fmla="*/ 126 w 134"/>
                <a:gd name="T1" fmla="*/ 100 h 145"/>
                <a:gd name="T2" fmla="*/ 83 w 134"/>
                <a:gd name="T3" fmla="*/ 88 h 145"/>
                <a:gd name="T4" fmla="*/ 85 w 134"/>
                <a:gd name="T5" fmla="*/ 77 h 145"/>
                <a:gd name="T6" fmla="*/ 91 w 134"/>
                <a:gd name="T7" fmla="*/ 69 h 145"/>
                <a:gd name="T8" fmla="*/ 92 w 134"/>
                <a:gd name="T9" fmla="*/ 60 h 145"/>
                <a:gd name="T10" fmla="*/ 94 w 134"/>
                <a:gd name="T11" fmla="*/ 60 h 145"/>
                <a:gd name="T12" fmla="*/ 97 w 134"/>
                <a:gd name="T13" fmla="*/ 58 h 145"/>
                <a:gd name="T14" fmla="*/ 98 w 134"/>
                <a:gd name="T15" fmla="*/ 43 h 145"/>
                <a:gd name="T16" fmla="*/ 96 w 134"/>
                <a:gd name="T17" fmla="*/ 40 h 145"/>
                <a:gd name="T18" fmla="*/ 94 w 134"/>
                <a:gd name="T19" fmla="*/ 40 h 145"/>
                <a:gd name="T20" fmla="*/ 95 w 134"/>
                <a:gd name="T21" fmla="*/ 32 h 145"/>
                <a:gd name="T22" fmla="*/ 90 w 134"/>
                <a:gd name="T23" fmla="*/ 10 h 145"/>
                <a:gd name="T24" fmla="*/ 44 w 134"/>
                <a:gd name="T25" fmla="*/ 10 h 145"/>
                <a:gd name="T26" fmla="*/ 39 w 134"/>
                <a:gd name="T27" fmla="*/ 32 h 145"/>
                <a:gd name="T28" fmla="*/ 40 w 134"/>
                <a:gd name="T29" fmla="*/ 40 h 145"/>
                <a:gd name="T30" fmla="*/ 38 w 134"/>
                <a:gd name="T31" fmla="*/ 40 h 145"/>
                <a:gd name="T32" fmla="*/ 35 w 134"/>
                <a:gd name="T33" fmla="*/ 43 h 145"/>
                <a:gd name="T34" fmla="*/ 37 w 134"/>
                <a:gd name="T35" fmla="*/ 58 h 145"/>
                <a:gd name="T36" fmla="*/ 40 w 134"/>
                <a:gd name="T37" fmla="*/ 60 h 145"/>
                <a:gd name="T38" fmla="*/ 42 w 134"/>
                <a:gd name="T39" fmla="*/ 60 h 145"/>
                <a:gd name="T40" fmla="*/ 43 w 134"/>
                <a:gd name="T41" fmla="*/ 69 h 145"/>
                <a:gd name="T42" fmla="*/ 49 w 134"/>
                <a:gd name="T43" fmla="*/ 77 h 145"/>
                <a:gd name="T44" fmla="*/ 50 w 134"/>
                <a:gd name="T45" fmla="*/ 88 h 145"/>
                <a:gd name="T46" fmla="*/ 8 w 134"/>
                <a:gd name="T47" fmla="*/ 100 h 145"/>
                <a:gd name="T48" fmla="*/ 1 w 134"/>
                <a:gd name="T49" fmla="*/ 113 h 145"/>
                <a:gd name="T50" fmla="*/ 2 w 134"/>
                <a:gd name="T51" fmla="*/ 129 h 145"/>
                <a:gd name="T52" fmla="*/ 11 w 134"/>
                <a:gd name="T53" fmla="*/ 139 h 145"/>
                <a:gd name="T54" fmla="*/ 123 w 134"/>
                <a:gd name="T55" fmla="*/ 139 h 145"/>
                <a:gd name="T56" fmla="*/ 132 w 134"/>
                <a:gd name="T57" fmla="*/ 129 h 145"/>
                <a:gd name="T58" fmla="*/ 133 w 134"/>
                <a:gd name="T59" fmla="*/ 113 h 145"/>
                <a:gd name="T60" fmla="*/ 126 w 134"/>
                <a:gd name="T61" fmla="*/ 10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4" h="145">
                  <a:moveTo>
                    <a:pt x="126" y="100"/>
                  </a:moveTo>
                  <a:cubicBezTo>
                    <a:pt x="113" y="93"/>
                    <a:pt x="98" y="89"/>
                    <a:pt x="83" y="88"/>
                  </a:cubicBezTo>
                  <a:cubicBezTo>
                    <a:pt x="84" y="84"/>
                    <a:pt x="84" y="81"/>
                    <a:pt x="85" y="77"/>
                  </a:cubicBezTo>
                  <a:cubicBezTo>
                    <a:pt x="88" y="75"/>
                    <a:pt x="91" y="72"/>
                    <a:pt x="91" y="69"/>
                  </a:cubicBezTo>
                  <a:cubicBezTo>
                    <a:pt x="91" y="66"/>
                    <a:pt x="92" y="63"/>
                    <a:pt x="92" y="60"/>
                  </a:cubicBezTo>
                  <a:cubicBezTo>
                    <a:pt x="92" y="60"/>
                    <a:pt x="93" y="60"/>
                    <a:pt x="94" y="60"/>
                  </a:cubicBezTo>
                  <a:cubicBezTo>
                    <a:pt x="95" y="61"/>
                    <a:pt x="97" y="59"/>
                    <a:pt x="97" y="58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41"/>
                    <a:pt x="97" y="40"/>
                    <a:pt x="96" y="40"/>
                  </a:cubicBezTo>
                  <a:cubicBezTo>
                    <a:pt x="95" y="40"/>
                    <a:pt x="95" y="40"/>
                    <a:pt x="94" y="40"/>
                  </a:cubicBezTo>
                  <a:cubicBezTo>
                    <a:pt x="94" y="37"/>
                    <a:pt x="95" y="34"/>
                    <a:pt x="95" y="32"/>
                  </a:cubicBezTo>
                  <a:cubicBezTo>
                    <a:pt x="95" y="28"/>
                    <a:pt x="97" y="17"/>
                    <a:pt x="90" y="10"/>
                  </a:cubicBezTo>
                  <a:cubicBezTo>
                    <a:pt x="79" y="0"/>
                    <a:pt x="55" y="0"/>
                    <a:pt x="44" y="10"/>
                  </a:cubicBezTo>
                  <a:cubicBezTo>
                    <a:pt x="36" y="17"/>
                    <a:pt x="38" y="28"/>
                    <a:pt x="39" y="32"/>
                  </a:cubicBezTo>
                  <a:cubicBezTo>
                    <a:pt x="39" y="34"/>
                    <a:pt x="39" y="37"/>
                    <a:pt x="40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6" y="40"/>
                    <a:pt x="35" y="41"/>
                    <a:pt x="35" y="43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9" y="61"/>
                    <a:pt x="40" y="60"/>
                  </a:cubicBezTo>
                  <a:cubicBezTo>
                    <a:pt x="41" y="60"/>
                    <a:pt x="41" y="60"/>
                    <a:pt x="42" y="60"/>
                  </a:cubicBezTo>
                  <a:cubicBezTo>
                    <a:pt x="42" y="63"/>
                    <a:pt x="43" y="66"/>
                    <a:pt x="43" y="69"/>
                  </a:cubicBezTo>
                  <a:cubicBezTo>
                    <a:pt x="43" y="72"/>
                    <a:pt x="46" y="75"/>
                    <a:pt x="49" y="77"/>
                  </a:cubicBezTo>
                  <a:cubicBezTo>
                    <a:pt x="49" y="81"/>
                    <a:pt x="50" y="84"/>
                    <a:pt x="50" y="88"/>
                  </a:cubicBezTo>
                  <a:cubicBezTo>
                    <a:pt x="36" y="89"/>
                    <a:pt x="21" y="93"/>
                    <a:pt x="8" y="100"/>
                  </a:cubicBezTo>
                  <a:cubicBezTo>
                    <a:pt x="3" y="102"/>
                    <a:pt x="0" y="108"/>
                    <a:pt x="1" y="113"/>
                  </a:cubicBezTo>
                  <a:cubicBezTo>
                    <a:pt x="1" y="118"/>
                    <a:pt x="2" y="123"/>
                    <a:pt x="2" y="129"/>
                  </a:cubicBezTo>
                  <a:cubicBezTo>
                    <a:pt x="3" y="133"/>
                    <a:pt x="7" y="138"/>
                    <a:pt x="11" y="139"/>
                  </a:cubicBezTo>
                  <a:cubicBezTo>
                    <a:pt x="48" y="145"/>
                    <a:pt x="86" y="145"/>
                    <a:pt x="123" y="139"/>
                  </a:cubicBezTo>
                  <a:cubicBezTo>
                    <a:pt x="127" y="138"/>
                    <a:pt x="131" y="133"/>
                    <a:pt x="132" y="129"/>
                  </a:cubicBezTo>
                  <a:cubicBezTo>
                    <a:pt x="132" y="123"/>
                    <a:pt x="133" y="118"/>
                    <a:pt x="133" y="113"/>
                  </a:cubicBezTo>
                  <a:cubicBezTo>
                    <a:pt x="134" y="108"/>
                    <a:pt x="131" y="102"/>
                    <a:pt x="126" y="100"/>
                  </a:cubicBezTo>
                  <a:close/>
                </a:path>
              </a:pathLst>
            </a:custGeom>
            <a:solidFill>
              <a:srgbClr val="0092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376659" y="1522785"/>
            <a:ext cx="1642001" cy="2142129"/>
            <a:chOff x="563421" y="1153347"/>
            <a:chExt cx="1501544" cy="1958638"/>
          </a:xfrm>
        </p:grpSpPr>
        <p:sp>
          <p:nvSpPr>
            <p:cNvPr id="72" name="Flowchart: Off-page Connector 71"/>
            <p:cNvSpPr/>
            <p:nvPr/>
          </p:nvSpPr>
          <p:spPr>
            <a:xfrm>
              <a:off x="563421" y="1153347"/>
              <a:ext cx="1501544" cy="1958638"/>
            </a:xfrm>
            <a:prstGeom prst="flowChartOffpageConnector">
              <a:avLst/>
            </a:prstGeom>
            <a:solidFill>
              <a:srgbClr val="CFA54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944790" y="2452020"/>
              <a:ext cx="738804" cy="22513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4" name="Oval 73"/>
            <p:cNvSpPr/>
            <p:nvPr/>
          </p:nvSpPr>
          <p:spPr>
            <a:xfrm>
              <a:off x="836404" y="1286006"/>
              <a:ext cx="955578" cy="9555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Freeform 149"/>
          <p:cNvSpPr/>
          <p:nvPr/>
        </p:nvSpPr>
        <p:spPr bwMode="auto">
          <a:xfrm>
            <a:off x="7979670" y="1976637"/>
            <a:ext cx="435977" cy="427567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rgbClr val="CFA54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3160648" y="1522785"/>
            <a:ext cx="1642001" cy="2142129"/>
            <a:chOff x="563421" y="1153347"/>
            <a:chExt cx="1501544" cy="1958638"/>
          </a:xfrm>
          <a:effectLst/>
        </p:grpSpPr>
        <p:sp>
          <p:nvSpPr>
            <p:cNvPr id="64" name="Flowchart: Off-page Connector 63"/>
            <p:cNvSpPr/>
            <p:nvPr/>
          </p:nvSpPr>
          <p:spPr>
            <a:xfrm>
              <a:off x="563421" y="1153347"/>
              <a:ext cx="1501544" cy="1958638"/>
            </a:xfrm>
            <a:prstGeom prst="flowChartOffpageConnector">
              <a:avLst/>
            </a:prstGeom>
            <a:solidFill>
              <a:srgbClr val="CFA54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944789" y="2452020"/>
              <a:ext cx="738804" cy="22513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836404" y="1286006"/>
              <a:ext cx="955578" cy="9555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43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Freeform 160"/>
          <p:cNvSpPr/>
          <p:nvPr/>
        </p:nvSpPr>
        <p:spPr bwMode="auto">
          <a:xfrm>
            <a:off x="3730852" y="2017572"/>
            <a:ext cx="501585" cy="319617"/>
          </a:xfrm>
          <a:custGeom>
            <a:avLst/>
            <a:gdLst>
              <a:gd name="T0" fmla="*/ 163 w 163"/>
              <a:gd name="T1" fmla="*/ 70 h 104"/>
              <a:gd name="T2" fmla="*/ 129 w 163"/>
              <a:gd name="T3" fmla="*/ 37 h 104"/>
              <a:gd name="T4" fmla="*/ 119 w 163"/>
              <a:gd name="T5" fmla="*/ 38 h 104"/>
              <a:gd name="T6" fmla="*/ 77 w 163"/>
              <a:gd name="T7" fmla="*/ 0 h 104"/>
              <a:gd name="T8" fmla="*/ 34 w 163"/>
              <a:gd name="T9" fmla="*/ 42 h 104"/>
              <a:gd name="T10" fmla="*/ 35 w 163"/>
              <a:gd name="T11" fmla="*/ 51 h 104"/>
              <a:gd name="T12" fmla="*/ 27 w 163"/>
              <a:gd name="T13" fmla="*/ 51 h 104"/>
              <a:gd name="T14" fmla="*/ 0 w 163"/>
              <a:gd name="T15" fmla="*/ 77 h 104"/>
              <a:gd name="T16" fmla="*/ 27 w 163"/>
              <a:gd name="T17" fmla="*/ 104 h 104"/>
              <a:gd name="T18" fmla="*/ 132 w 163"/>
              <a:gd name="T19" fmla="*/ 104 h 104"/>
              <a:gd name="T20" fmla="*/ 152 w 163"/>
              <a:gd name="T21" fmla="*/ 95 h 104"/>
              <a:gd name="T22" fmla="*/ 163 w 163"/>
              <a:gd name="T23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3" h="104">
                <a:moveTo>
                  <a:pt x="163" y="70"/>
                </a:moveTo>
                <a:cubicBezTo>
                  <a:pt x="163" y="52"/>
                  <a:pt x="148" y="37"/>
                  <a:pt x="129" y="37"/>
                </a:cubicBezTo>
                <a:cubicBezTo>
                  <a:pt x="126" y="37"/>
                  <a:pt x="122" y="37"/>
                  <a:pt x="119" y="38"/>
                </a:cubicBezTo>
                <a:cubicBezTo>
                  <a:pt x="117" y="17"/>
                  <a:pt x="99" y="0"/>
                  <a:pt x="77" y="0"/>
                </a:cubicBezTo>
                <a:cubicBezTo>
                  <a:pt x="53" y="0"/>
                  <a:pt x="34" y="19"/>
                  <a:pt x="34" y="42"/>
                </a:cubicBezTo>
                <a:cubicBezTo>
                  <a:pt x="34" y="45"/>
                  <a:pt x="34" y="48"/>
                  <a:pt x="35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12" y="51"/>
                  <a:pt x="0" y="63"/>
                  <a:pt x="0" y="77"/>
                </a:cubicBezTo>
                <a:cubicBezTo>
                  <a:pt x="0" y="92"/>
                  <a:pt x="12" y="104"/>
                  <a:pt x="27" y="104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40" y="104"/>
                  <a:pt x="147" y="100"/>
                  <a:pt x="152" y="95"/>
                </a:cubicBezTo>
                <a:cubicBezTo>
                  <a:pt x="159" y="89"/>
                  <a:pt x="163" y="80"/>
                  <a:pt x="163" y="70"/>
                </a:cubicBezTo>
                <a:close/>
              </a:path>
            </a:pathLst>
          </a:custGeom>
          <a:solidFill>
            <a:srgbClr val="CFA54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9484662" y="1522785"/>
            <a:ext cx="1642001" cy="2142129"/>
            <a:chOff x="563421" y="1153347"/>
            <a:chExt cx="1501544" cy="1958638"/>
          </a:xfrm>
          <a:effectLst/>
        </p:grpSpPr>
        <p:sp>
          <p:nvSpPr>
            <p:cNvPr id="76" name="Flowchart: Off-page Connector 75"/>
            <p:cNvSpPr/>
            <p:nvPr/>
          </p:nvSpPr>
          <p:spPr>
            <a:xfrm>
              <a:off x="563421" y="1153347"/>
              <a:ext cx="1501544" cy="1958638"/>
            </a:xfrm>
            <a:prstGeom prst="flowChartOffpageConnector">
              <a:avLst/>
            </a:prstGeom>
            <a:solidFill>
              <a:srgbClr val="6666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944789" y="2452020"/>
              <a:ext cx="738805" cy="22513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836404" y="1286006"/>
              <a:ext cx="955578" cy="9555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Freeform 150"/>
          <p:cNvSpPr>
            <a:spLocks noEditPoints="1"/>
          </p:cNvSpPr>
          <p:nvPr/>
        </p:nvSpPr>
        <p:spPr bwMode="auto">
          <a:xfrm>
            <a:off x="10114128" y="1956533"/>
            <a:ext cx="383067" cy="493184"/>
          </a:xfrm>
          <a:custGeom>
            <a:avLst/>
            <a:gdLst>
              <a:gd name="T0" fmla="*/ 62 w 125"/>
              <a:gd name="T1" fmla="*/ 0 h 160"/>
              <a:gd name="T2" fmla="*/ 0 w 125"/>
              <a:gd name="T3" fmla="*/ 63 h 160"/>
              <a:gd name="T4" fmla="*/ 62 w 125"/>
              <a:gd name="T5" fmla="*/ 160 h 160"/>
              <a:gd name="T6" fmla="*/ 125 w 125"/>
              <a:gd name="T7" fmla="*/ 63 h 160"/>
              <a:gd name="T8" fmla="*/ 62 w 125"/>
              <a:gd name="T9" fmla="*/ 0 h 160"/>
              <a:gd name="T10" fmla="*/ 62 w 125"/>
              <a:gd name="T11" fmla="*/ 105 h 160"/>
              <a:gd name="T12" fmla="*/ 17 w 125"/>
              <a:gd name="T13" fmla="*/ 61 h 160"/>
              <a:gd name="T14" fmla="*/ 62 w 125"/>
              <a:gd name="T15" fmla="*/ 18 h 160"/>
              <a:gd name="T16" fmla="*/ 107 w 125"/>
              <a:gd name="T17" fmla="*/ 61 h 160"/>
              <a:gd name="T18" fmla="*/ 62 w 125"/>
              <a:gd name="T19" fmla="*/ 10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" h="160">
                <a:moveTo>
                  <a:pt x="62" y="0"/>
                </a:moveTo>
                <a:cubicBezTo>
                  <a:pt x="28" y="0"/>
                  <a:pt x="0" y="28"/>
                  <a:pt x="0" y="63"/>
                </a:cubicBezTo>
                <a:cubicBezTo>
                  <a:pt x="0" y="97"/>
                  <a:pt x="48" y="160"/>
                  <a:pt x="62" y="160"/>
                </a:cubicBezTo>
                <a:cubicBezTo>
                  <a:pt x="79" y="160"/>
                  <a:pt x="125" y="97"/>
                  <a:pt x="125" y="63"/>
                </a:cubicBezTo>
                <a:cubicBezTo>
                  <a:pt x="125" y="28"/>
                  <a:pt x="97" y="0"/>
                  <a:pt x="62" y="0"/>
                </a:cubicBezTo>
                <a:close/>
                <a:moveTo>
                  <a:pt x="62" y="105"/>
                </a:moveTo>
                <a:cubicBezTo>
                  <a:pt x="37" y="105"/>
                  <a:pt x="17" y="86"/>
                  <a:pt x="17" y="61"/>
                </a:cubicBezTo>
                <a:cubicBezTo>
                  <a:pt x="17" y="37"/>
                  <a:pt x="37" y="18"/>
                  <a:pt x="62" y="18"/>
                </a:cubicBezTo>
                <a:cubicBezTo>
                  <a:pt x="87" y="18"/>
                  <a:pt x="107" y="37"/>
                  <a:pt x="107" y="61"/>
                </a:cubicBezTo>
                <a:cubicBezTo>
                  <a:pt x="107" y="86"/>
                  <a:pt x="87" y="105"/>
                  <a:pt x="62" y="105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DAD96E2-04FA-4B97-A0DB-9F38B3FBE6BC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1516164-65E7-4D05-88DD-5E82EC5BC034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8" name="TextBox 100">
            <a:extLst>
              <a:ext uri="{FF2B5EF4-FFF2-40B4-BE49-F238E27FC236}">
                <a16:creationId xmlns:a16="http://schemas.microsoft.com/office/drawing/2014/main" id="{5653F8D3-1A76-4735-8438-5B11BB489DDA}"/>
              </a:ext>
            </a:extLst>
          </p:cNvPr>
          <p:cNvSpPr txBox="1"/>
          <p:nvPr/>
        </p:nvSpPr>
        <p:spPr>
          <a:xfrm>
            <a:off x="1035440" y="4664753"/>
            <a:ext cx="10121124" cy="57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>
            <a:extLst>
              <a:ext uri="{FF2B5EF4-FFF2-40B4-BE49-F238E27FC236}">
                <a16:creationId xmlns:a16="http://schemas.microsoft.com/office/drawing/2014/main" id="{FCE7B327-D554-49A9-A000-8E12CC31F346}"/>
              </a:ext>
            </a:extLst>
          </p:cNvPr>
          <p:cNvGrpSpPr/>
          <p:nvPr/>
        </p:nvGrpSpPr>
        <p:grpSpPr>
          <a:xfrm>
            <a:off x="2979169" y="1076669"/>
            <a:ext cx="5767438" cy="4740658"/>
            <a:chOff x="2616232" y="1990829"/>
            <a:chExt cx="5029262" cy="4134065"/>
          </a:xfrm>
          <a:solidFill>
            <a:srgbClr val="00927C"/>
          </a:solidFill>
        </p:grpSpPr>
        <p:sp>
          <p:nvSpPr>
            <p:cNvPr id="75" name="江西">
              <a:extLst>
                <a:ext uri="{FF2B5EF4-FFF2-40B4-BE49-F238E27FC236}">
                  <a16:creationId xmlns:a16="http://schemas.microsoft.com/office/drawing/2014/main" id="{E503768C-3119-4EEA-881A-03B73451B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2425" y="4743697"/>
              <a:ext cx="485781" cy="64773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1B76CEF1-7721-4D7B-B7D1-4DDDE0F5D5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9576" y="5620043"/>
              <a:ext cx="57151" cy="47628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上海">
              <a:extLst>
                <a:ext uri="{FF2B5EF4-FFF2-40B4-BE49-F238E27FC236}">
                  <a16:creationId xmlns:a16="http://schemas.microsoft.com/office/drawing/2014/main" id="{F537F2EF-7739-4B92-A190-F0A59A41AD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7759" y="4496035"/>
              <a:ext cx="95251" cy="133357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黑龙江">
              <a:extLst>
                <a:ext uri="{FF2B5EF4-FFF2-40B4-BE49-F238E27FC236}">
                  <a16:creationId xmlns:a16="http://schemas.microsoft.com/office/drawing/2014/main" id="{C5FC2279-EFB9-463C-9D13-C51D7DD7F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105" y="1990829"/>
              <a:ext cx="1095389" cy="1057330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湖北">
              <a:extLst>
                <a:ext uri="{FF2B5EF4-FFF2-40B4-BE49-F238E27FC236}">
                  <a16:creationId xmlns:a16="http://schemas.microsoft.com/office/drawing/2014/main" id="{7D1677B1-0610-48D7-AFCE-343641CF6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543" y="4400780"/>
              <a:ext cx="762009" cy="476275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山东">
              <a:extLst>
                <a:ext uri="{FF2B5EF4-FFF2-40B4-BE49-F238E27FC236}">
                  <a16:creationId xmlns:a16="http://schemas.microsoft.com/office/drawing/2014/main" id="{96E83526-6DBB-44AF-AAE1-9D8DE5205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8151" y="3791148"/>
              <a:ext cx="685808" cy="438173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安徽">
              <a:extLst>
                <a:ext uri="{FF2B5EF4-FFF2-40B4-BE49-F238E27FC236}">
                  <a16:creationId xmlns:a16="http://schemas.microsoft.com/office/drawing/2014/main" id="{4F82D496-E713-4F32-A3B5-A18305776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201" y="4210270"/>
              <a:ext cx="466731" cy="600106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山西">
              <a:extLst>
                <a:ext uri="{FF2B5EF4-FFF2-40B4-BE49-F238E27FC236}">
                  <a16:creationId xmlns:a16="http://schemas.microsoft.com/office/drawing/2014/main" id="{444E38E3-F6BB-4080-91CB-127835039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046" y="3514908"/>
              <a:ext cx="371479" cy="723938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吉林">
              <a:extLst>
                <a:ext uri="{FF2B5EF4-FFF2-40B4-BE49-F238E27FC236}">
                  <a16:creationId xmlns:a16="http://schemas.microsoft.com/office/drawing/2014/main" id="{6174739D-A892-4CC2-B3D3-24615228E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932" y="2800496"/>
              <a:ext cx="809635" cy="600106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湖南">
              <a:extLst>
                <a:ext uri="{FF2B5EF4-FFF2-40B4-BE49-F238E27FC236}">
                  <a16:creationId xmlns:a16="http://schemas.microsoft.com/office/drawing/2014/main" id="{97051484-82E8-4A08-BEA7-AB6A125D8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69" y="4762749"/>
              <a:ext cx="552457" cy="62868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江苏">
              <a:extLst>
                <a:ext uri="{FF2B5EF4-FFF2-40B4-BE49-F238E27FC236}">
                  <a16:creationId xmlns:a16="http://schemas.microsoft.com/office/drawing/2014/main" id="{94455C5F-3446-4D5F-8C27-DCBFEED8A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1028" y="4143591"/>
              <a:ext cx="552457" cy="485801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福建">
              <a:extLst>
                <a:ext uri="{FF2B5EF4-FFF2-40B4-BE49-F238E27FC236}">
                  <a16:creationId xmlns:a16="http://schemas.microsoft.com/office/drawing/2014/main" id="{5955430D-4ADD-4280-975A-F82D333345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078" y="4934208"/>
              <a:ext cx="447680" cy="542954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河南">
              <a:extLst>
                <a:ext uri="{FF2B5EF4-FFF2-40B4-BE49-F238E27FC236}">
                  <a16:creationId xmlns:a16="http://schemas.microsoft.com/office/drawing/2014/main" id="{6107FF02-4EE8-45D7-8BA8-5713A62C4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71" y="4029286"/>
              <a:ext cx="581032" cy="571530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辽宁">
              <a:extLst>
                <a:ext uri="{FF2B5EF4-FFF2-40B4-BE49-F238E27FC236}">
                  <a16:creationId xmlns:a16="http://schemas.microsoft.com/office/drawing/2014/main" id="{F23C8A72-EA26-44EA-AA81-EA689FB022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2955" y="3124363"/>
              <a:ext cx="590558" cy="581055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浙江">
              <a:extLst>
                <a:ext uri="{FF2B5EF4-FFF2-40B4-BE49-F238E27FC236}">
                  <a16:creationId xmlns:a16="http://schemas.microsoft.com/office/drawing/2014/main" id="{83F5B7E9-3D76-4CA5-885C-AB96DD543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0581" y="4591290"/>
              <a:ext cx="390530" cy="457224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广东">
              <a:extLst>
                <a:ext uri="{FF2B5EF4-FFF2-40B4-BE49-F238E27FC236}">
                  <a16:creationId xmlns:a16="http://schemas.microsoft.com/office/drawing/2014/main" id="{C4D88609-1FFE-473B-BD88-49DECD3F6D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2370" y="5286651"/>
              <a:ext cx="790585" cy="609632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天津">
              <a:extLst>
                <a:ext uri="{FF2B5EF4-FFF2-40B4-BE49-F238E27FC236}">
                  <a16:creationId xmlns:a16="http://schemas.microsoft.com/office/drawing/2014/main" id="{464807B3-E896-4A03-97AD-4EB2CDCE3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1028" y="3562536"/>
              <a:ext cx="114301" cy="190510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北京">
              <a:extLst>
                <a:ext uri="{FF2B5EF4-FFF2-40B4-BE49-F238E27FC236}">
                  <a16:creationId xmlns:a16="http://schemas.microsoft.com/office/drawing/2014/main" id="{733FD139-18D5-4220-9DB4-38C6A70AB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201" y="3467281"/>
              <a:ext cx="171452" cy="190510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河北">
              <a:extLst>
                <a:ext uri="{FF2B5EF4-FFF2-40B4-BE49-F238E27FC236}">
                  <a16:creationId xmlns:a16="http://schemas.microsoft.com/office/drawing/2014/main" id="{C1BF286A-2DDB-4EA7-823E-CB89FE3F02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4799" y="3286297"/>
              <a:ext cx="542932" cy="762040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内蒙古">
              <a:extLst>
                <a:ext uri="{FF2B5EF4-FFF2-40B4-BE49-F238E27FC236}">
                  <a16:creationId xmlns:a16="http://schemas.microsoft.com/office/drawing/2014/main" id="{9E6B51F0-E9F0-41EF-8AF5-1235C7DA2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3658" y="2038457"/>
              <a:ext cx="2247928" cy="1857472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陕西">
              <a:extLst>
                <a:ext uri="{FF2B5EF4-FFF2-40B4-BE49-F238E27FC236}">
                  <a16:creationId xmlns:a16="http://schemas.microsoft.com/office/drawing/2014/main" id="{187AE582-5D75-437C-97AA-5D474C968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365" y="3657791"/>
              <a:ext cx="533406" cy="923973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重庆">
              <a:extLst>
                <a:ext uri="{FF2B5EF4-FFF2-40B4-BE49-F238E27FC236}">
                  <a16:creationId xmlns:a16="http://schemas.microsoft.com/office/drawing/2014/main" id="{1948043D-60BD-4712-997F-81D075E22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790" y="4524612"/>
              <a:ext cx="466731" cy="457224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广西">
              <a:extLst>
                <a:ext uri="{FF2B5EF4-FFF2-40B4-BE49-F238E27FC236}">
                  <a16:creationId xmlns:a16="http://schemas.microsoft.com/office/drawing/2014/main" id="{1099C43B-5639-4888-9314-AD876EECD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963" y="5191396"/>
              <a:ext cx="790585" cy="571530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云南">
              <a:extLst>
                <a:ext uri="{FF2B5EF4-FFF2-40B4-BE49-F238E27FC236}">
                  <a16:creationId xmlns:a16="http://schemas.microsoft.com/office/drawing/2014/main" id="{33BAD982-2646-4176-9543-7EF6FE06A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529" y="4800851"/>
              <a:ext cx="904887" cy="952550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青海">
              <a:extLst>
                <a:ext uri="{FF2B5EF4-FFF2-40B4-BE49-F238E27FC236}">
                  <a16:creationId xmlns:a16="http://schemas.microsoft.com/office/drawing/2014/main" id="{5A1292CF-F9C6-4E92-8D68-999DE8B3D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497" y="3581587"/>
              <a:ext cx="1257316" cy="914448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西藏">
              <a:extLst>
                <a:ext uri="{FF2B5EF4-FFF2-40B4-BE49-F238E27FC236}">
                  <a16:creationId xmlns:a16="http://schemas.microsoft.com/office/drawing/2014/main" id="{76BDA4AD-93DD-4096-A364-819B8E235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8159" y="3743521"/>
              <a:ext cx="1895498" cy="124784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新疆">
              <a:extLst>
                <a:ext uri="{FF2B5EF4-FFF2-40B4-BE49-F238E27FC236}">
                  <a16:creationId xmlns:a16="http://schemas.microsoft.com/office/drawing/2014/main" id="{838288C8-F590-4668-BDEA-857FB0A3C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232" y="2352798"/>
              <a:ext cx="2000275" cy="1552656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宁夏">
              <a:extLst>
                <a:ext uri="{FF2B5EF4-FFF2-40B4-BE49-F238E27FC236}">
                  <a16:creationId xmlns:a16="http://schemas.microsoft.com/office/drawing/2014/main" id="{DF95607B-B768-4EC0-A48D-4BC341869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115" y="3676842"/>
              <a:ext cx="314329" cy="485801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甘肃">
              <a:extLst>
                <a:ext uri="{FF2B5EF4-FFF2-40B4-BE49-F238E27FC236}">
                  <a16:creationId xmlns:a16="http://schemas.microsoft.com/office/drawing/2014/main" id="{CCB0DDF7-D62C-4961-B9CE-1E2C514F9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928" y="3210093"/>
              <a:ext cx="1419243" cy="1257366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四川">
              <a:extLst>
                <a:ext uri="{FF2B5EF4-FFF2-40B4-BE49-F238E27FC236}">
                  <a16:creationId xmlns:a16="http://schemas.microsoft.com/office/drawing/2014/main" id="{2ABB5F37-9101-4940-AA53-1D7F6C082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832" y="4210270"/>
              <a:ext cx="1057288" cy="981126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贵州">
              <a:extLst>
                <a:ext uri="{FF2B5EF4-FFF2-40B4-BE49-F238E27FC236}">
                  <a16:creationId xmlns:a16="http://schemas.microsoft.com/office/drawing/2014/main" id="{1D3AFCC9-711C-4D4D-93B6-AD368341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764" y="4867529"/>
              <a:ext cx="600083" cy="514377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0457B58E-86D0-4D4E-843D-BB523CDDB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9577" y="5639095"/>
              <a:ext cx="19050" cy="19051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台湾">
              <a:extLst>
                <a:ext uri="{FF2B5EF4-FFF2-40B4-BE49-F238E27FC236}">
                  <a16:creationId xmlns:a16="http://schemas.microsoft.com/office/drawing/2014/main" id="{F26FD5CD-F9B2-4371-983E-92748D79C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285" y="5248550"/>
              <a:ext cx="171452" cy="390545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海南">
              <a:extLst>
                <a:ext uri="{FF2B5EF4-FFF2-40B4-BE49-F238E27FC236}">
                  <a16:creationId xmlns:a16="http://schemas.microsoft.com/office/drawing/2014/main" id="{E527C5F7-99B4-45E9-85C8-3F5805744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069" y="5905808"/>
              <a:ext cx="266703" cy="219086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B6D498F2-64A1-48CE-ABB1-A9832CE2A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304" y="4496041"/>
              <a:ext cx="76201" cy="38102"/>
            </a:xfrm>
            <a:custGeom>
              <a:avLst/>
              <a:gdLst>
                <a:gd name="T0" fmla="*/ 147 w 268"/>
                <a:gd name="T1" fmla="*/ 108 h 134"/>
                <a:gd name="T2" fmla="*/ 129 w 268"/>
                <a:gd name="T3" fmla="*/ 101 h 134"/>
                <a:gd name="T4" fmla="*/ 104 w 268"/>
                <a:gd name="T5" fmla="*/ 93 h 134"/>
                <a:gd name="T6" fmla="*/ 79 w 268"/>
                <a:gd name="T7" fmla="*/ 85 h 134"/>
                <a:gd name="T8" fmla="*/ 61 w 268"/>
                <a:gd name="T9" fmla="*/ 76 h 134"/>
                <a:gd name="T10" fmla="*/ 50 w 268"/>
                <a:gd name="T11" fmla="*/ 68 h 134"/>
                <a:gd name="T12" fmla="*/ 41 w 268"/>
                <a:gd name="T13" fmla="*/ 60 h 134"/>
                <a:gd name="T14" fmla="*/ 34 w 268"/>
                <a:gd name="T15" fmla="*/ 52 h 134"/>
                <a:gd name="T16" fmla="*/ 25 w 268"/>
                <a:gd name="T17" fmla="*/ 48 h 134"/>
                <a:gd name="T18" fmla="*/ 17 w 268"/>
                <a:gd name="T19" fmla="*/ 44 h 134"/>
                <a:gd name="T20" fmla="*/ 10 w 268"/>
                <a:gd name="T21" fmla="*/ 42 h 134"/>
                <a:gd name="T22" fmla="*/ 4 w 268"/>
                <a:gd name="T23" fmla="*/ 38 h 134"/>
                <a:gd name="T24" fmla="*/ 2 w 268"/>
                <a:gd name="T25" fmla="*/ 33 h 134"/>
                <a:gd name="T26" fmla="*/ 0 w 268"/>
                <a:gd name="T27" fmla="*/ 31 h 134"/>
                <a:gd name="T28" fmla="*/ 0 w 268"/>
                <a:gd name="T29" fmla="*/ 28 h 134"/>
                <a:gd name="T30" fmla="*/ 2 w 268"/>
                <a:gd name="T31" fmla="*/ 25 h 134"/>
                <a:gd name="T32" fmla="*/ 3 w 268"/>
                <a:gd name="T33" fmla="*/ 22 h 134"/>
                <a:gd name="T34" fmla="*/ 9 w 268"/>
                <a:gd name="T35" fmla="*/ 16 h 134"/>
                <a:gd name="T36" fmla="*/ 16 w 268"/>
                <a:gd name="T37" fmla="*/ 10 h 134"/>
                <a:gd name="T38" fmla="*/ 22 w 268"/>
                <a:gd name="T39" fmla="*/ 7 h 134"/>
                <a:gd name="T40" fmla="*/ 29 w 268"/>
                <a:gd name="T41" fmla="*/ 5 h 134"/>
                <a:gd name="T42" fmla="*/ 37 w 268"/>
                <a:gd name="T43" fmla="*/ 3 h 134"/>
                <a:gd name="T44" fmla="*/ 46 w 268"/>
                <a:gd name="T45" fmla="*/ 1 h 134"/>
                <a:gd name="T46" fmla="*/ 54 w 268"/>
                <a:gd name="T47" fmla="*/ 0 h 134"/>
                <a:gd name="T48" fmla="*/ 62 w 268"/>
                <a:gd name="T49" fmla="*/ 0 h 134"/>
                <a:gd name="T50" fmla="*/ 69 w 268"/>
                <a:gd name="T51" fmla="*/ 1 h 134"/>
                <a:gd name="T52" fmla="*/ 74 w 268"/>
                <a:gd name="T53" fmla="*/ 5 h 134"/>
                <a:gd name="T54" fmla="*/ 83 w 268"/>
                <a:gd name="T55" fmla="*/ 13 h 134"/>
                <a:gd name="T56" fmla="*/ 91 w 268"/>
                <a:gd name="T57" fmla="*/ 20 h 134"/>
                <a:gd name="T58" fmla="*/ 100 w 268"/>
                <a:gd name="T59" fmla="*/ 26 h 134"/>
                <a:gd name="T60" fmla="*/ 111 w 268"/>
                <a:gd name="T61" fmla="*/ 31 h 134"/>
                <a:gd name="T62" fmla="*/ 123 w 268"/>
                <a:gd name="T63" fmla="*/ 35 h 134"/>
                <a:gd name="T64" fmla="*/ 135 w 268"/>
                <a:gd name="T65" fmla="*/ 39 h 134"/>
                <a:gd name="T66" fmla="*/ 140 w 268"/>
                <a:gd name="T67" fmla="*/ 42 h 134"/>
                <a:gd name="T68" fmla="*/ 144 w 268"/>
                <a:gd name="T69" fmla="*/ 44 h 134"/>
                <a:gd name="T70" fmla="*/ 148 w 268"/>
                <a:gd name="T71" fmla="*/ 48 h 134"/>
                <a:gd name="T72" fmla="*/ 151 w 268"/>
                <a:gd name="T73" fmla="*/ 52 h 134"/>
                <a:gd name="T74" fmla="*/ 156 w 268"/>
                <a:gd name="T75" fmla="*/ 57 h 134"/>
                <a:gd name="T76" fmla="*/ 161 w 268"/>
                <a:gd name="T77" fmla="*/ 61 h 134"/>
                <a:gd name="T78" fmla="*/ 168 w 268"/>
                <a:gd name="T79" fmla="*/ 66 h 134"/>
                <a:gd name="T80" fmla="*/ 176 w 268"/>
                <a:gd name="T81" fmla="*/ 69 h 134"/>
                <a:gd name="T82" fmla="*/ 192 w 268"/>
                <a:gd name="T83" fmla="*/ 75 h 134"/>
                <a:gd name="T84" fmla="*/ 209 w 268"/>
                <a:gd name="T85" fmla="*/ 80 h 134"/>
                <a:gd name="T86" fmla="*/ 224 w 268"/>
                <a:gd name="T87" fmla="*/ 83 h 134"/>
                <a:gd name="T88" fmla="*/ 242 w 268"/>
                <a:gd name="T89" fmla="*/ 87 h 134"/>
                <a:gd name="T90" fmla="*/ 250 w 268"/>
                <a:gd name="T91" fmla="*/ 88 h 134"/>
                <a:gd name="T92" fmla="*/ 257 w 268"/>
                <a:gd name="T93" fmla="*/ 91 h 134"/>
                <a:gd name="T94" fmla="*/ 262 w 268"/>
                <a:gd name="T95" fmla="*/ 94 h 134"/>
                <a:gd name="T96" fmla="*/ 267 w 268"/>
                <a:gd name="T97" fmla="*/ 99 h 134"/>
                <a:gd name="T98" fmla="*/ 268 w 268"/>
                <a:gd name="T99" fmla="*/ 104 h 134"/>
                <a:gd name="T100" fmla="*/ 268 w 268"/>
                <a:gd name="T101" fmla="*/ 110 h 134"/>
                <a:gd name="T102" fmla="*/ 267 w 268"/>
                <a:gd name="T103" fmla="*/ 114 h 134"/>
                <a:gd name="T104" fmla="*/ 263 w 268"/>
                <a:gd name="T105" fmla="*/ 119 h 134"/>
                <a:gd name="T106" fmla="*/ 255 w 268"/>
                <a:gd name="T107" fmla="*/ 127 h 134"/>
                <a:gd name="T108" fmla="*/ 245 w 268"/>
                <a:gd name="T109" fmla="*/ 133 h 134"/>
                <a:gd name="T110" fmla="*/ 239 w 268"/>
                <a:gd name="T111" fmla="*/ 134 h 134"/>
                <a:gd name="T112" fmla="*/ 229 w 268"/>
                <a:gd name="T113" fmla="*/ 133 h 134"/>
                <a:gd name="T114" fmla="*/ 216 w 268"/>
                <a:gd name="T115" fmla="*/ 131 h 134"/>
                <a:gd name="T116" fmla="*/ 200 w 268"/>
                <a:gd name="T117" fmla="*/ 126 h 134"/>
                <a:gd name="T118" fmla="*/ 169 w 268"/>
                <a:gd name="T119" fmla="*/ 117 h 134"/>
                <a:gd name="T120" fmla="*/ 147 w 268"/>
                <a:gd name="T121" fmla="*/ 10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8" h="134">
                  <a:moveTo>
                    <a:pt x="147" y="108"/>
                  </a:moveTo>
                  <a:lnTo>
                    <a:pt x="129" y="101"/>
                  </a:lnTo>
                  <a:lnTo>
                    <a:pt x="104" y="93"/>
                  </a:lnTo>
                  <a:lnTo>
                    <a:pt x="79" y="85"/>
                  </a:lnTo>
                  <a:lnTo>
                    <a:pt x="61" y="76"/>
                  </a:lnTo>
                  <a:lnTo>
                    <a:pt x="50" y="68"/>
                  </a:lnTo>
                  <a:lnTo>
                    <a:pt x="41" y="60"/>
                  </a:lnTo>
                  <a:lnTo>
                    <a:pt x="34" y="52"/>
                  </a:lnTo>
                  <a:lnTo>
                    <a:pt x="25" y="48"/>
                  </a:lnTo>
                  <a:lnTo>
                    <a:pt x="17" y="44"/>
                  </a:lnTo>
                  <a:lnTo>
                    <a:pt x="10" y="42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3" y="22"/>
                  </a:lnTo>
                  <a:lnTo>
                    <a:pt x="9" y="16"/>
                  </a:lnTo>
                  <a:lnTo>
                    <a:pt x="16" y="10"/>
                  </a:lnTo>
                  <a:lnTo>
                    <a:pt x="22" y="7"/>
                  </a:lnTo>
                  <a:lnTo>
                    <a:pt x="29" y="5"/>
                  </a:lnTo>
                  <a:lnTo>
                    <a:pt x="37" y="3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69" y="1"/>
                  </a:lnTo>
                  <a:lnTo>
                    <a:pt x="74" y="5"/>
                  </a:lnTo>
                  <a:lnTo>
                    <a:pt x="83" y="13"/>
                  </a:lnTo>
                  <a:lnTo>
                    <a:pt x="91" y="20"/>
                  </a:lnTo>
                  <a:lnTo>
                    <a:pt x="100" y="26"/>
                  </a:lnTo>
                  <a:lnTo>
                    <a:pt x="111" y="31"/>
                  </a:lnTo>
                  <a:lnTo>
                    <a:pt x="123" y="35"/>
                  </a:lnTo>
                  <a:lnTo>
                    <a:pt x="135" y="39"/>
                  </a:lnTo>
                  <a:lnTo>
                    <a:pt x="140" y="42"/>
                  </a:lnTo>
                  <a:lnTo>
                    <a:pt x="144" y="44"/>
                  </a:lnTo>
                  <a:lnTo>
                    <a:pt x="148" y="48"/>
                  </a:lnTo>
                  <a:lnTo>
                    <a:pt x="151" y="52"/>
                  </a:lnTo>
                  <a:lnTo>
                    <a:pt x="156" y="57"/>
                  </a:lnTo>
                  <a:lnTo>
                    <a:pt x="161" y="61"/>
                  </a:lnTo>
                  <a:lnTo>
                    <a:pt x="168" y="66"/>
                  </a:lnTo>
                  <a:lnTo>
                    <a:pt x="176" y="69"/>
                  </a:lnTo>
                  <a:lnTo>
                    <a:pt x="192" y="75"/>
                  </a:lnTo>
                  <a:lnTo>
                    <a:pt x="209" y="80"/>
                  </a:lnTo>
                  <a:lnTo>
                    <a:pt x="224" y="83"/>
                  </a:lnTo>
                  <a:lnTo>
                    <a:pt x="242" y="87"/>
                  </a:lnTo>
                  <a:lnTo>
                    <a:pt x="250" y="88"/>
                  </a:lnTo>
                  <a:lnTo>
                    <a:pt x="257" y="91"/>
                  </a:lnTo>
                  <a:lnTo>
                    <a:pt x="262" y="94"/>
                  </a:lnTo>
                  <a:lnTo>
                    <a:pt x="267" y="99"/>
                  </a:lnTo>
                  <a:lnTo>
                    <a:pt x="268" y="104"/>
                  </a:lnTo>
                  <a:lnTo>
                    <a:pt x="268" y="110"/>
                  </a:lnTo>
                  <a:lnTo>
                    <a:pt x="267" y="114"/>
                  </a:lnTo>
                  <a:lnTo>
                    <a:pt x="263" y="119"/>
                  </a:lnTo>
                  <a:lnTo>
                    <a:pt x="255" y="127"/>
                  </a:lnTo>
                  <a:lnTo>
                    <a:pt x="245" y="133"/>
                  </a:lnTo>
                  <a:lnTo>
                    <a:pt x="239" y="134"/>
                  </a:lnTo>
                  <a:lnTo>
                    <a:pt x="229" y="133"/>
                  </a:lnTo>
                  <a:lnTo>
                    <a:pt x="216" y="131"/>
                  </a:lnTo>
                  <a:lnTo>
                    <a:pt x="200" y="126"/>
                  </a:lnTo>
                  <a:lnTo>
                    <a:pt x="169" y="117"/>
                  </a:lnTo>
                  <a:lnTo>
                    <a:pt x="147" y="10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E43045EC-3329-4B30-9B5F-234EF0F29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995" y="4543538"/>
              <a:ext cx="19051" cy="9525"/>
            </a:xfrm>
            <a:custGeom>
              <a:avLst/>
              <a:gdLst>
                <a:gd name="T0" fmla="*/ 27 w 68"/>
                <a:gd name="T1" fmla="*/ 22 h 35"/>
                <a:gd name="T2" fmla="*/ 15 w 68"/>
                <a:gd name="T3" fmla="*/ 16 h 35"/>
                <a:gd name="T4" fmla="*/ 2 w 68"/>
                <a:gd name="T5" fmla="*/ 9 h 35"/>
                <a:gd name="T6" fmla="*/ 1 w 68"/>
                <a:gd name="T7" fmla="*/ 8 h 35"/>
                <a:gd name="T8" fmla="*/ 0 w 68"/>
                <a:gd name="T9" fmla="*/ 6 h 35"/>
                <a:gd name="T10" fmla="*/ 0 w 68"/>
                <a:gd name="T11" fmla="*/ 3 h 35"/>
                <a:gd name="T12" fmla="*/ 1 w 68"/>
                <a:gd name="T13" fmla="*/ 2 h 35"/>
                <a:gd name="T14" fmla="*/ 6 w 68"/>
                <a:gd name="T15" fmla="*/ 0 h 35"/>
                <a:gd name="T16" fmla="*/ 13 w 68"/>
                <a:gd name="T17" fmla="*/ 0 h 35"/>
                <a:gd name="T18" fmla="*/ 23 w 68"/>
                <a:gd name="T19" fmla="*/ 2 h 35"/>
                <a:gd name="T20" fmla="*/ 34 w 68"/>
                <a:gd name="T21" fmla="*/ 7 h 35"/>
                <a:gd name="T22" fmla="*/ 45 w 68"/>
                <a:gd name="T23" fmla="*/ 10 h 35"/>
                <a:gd name="T24" fmla="*/ 53 w 68"/>
                <a:gd name="T25" fmla="*/ 14 h 35"/>
                <a:gd name="T26" fmla="*/ 59 w 68"/>
                <a:gd name="T27" fmla="*/ 18 h 35"/>
                <a:gd name="T28" fmla="*/ 64 w 68"/>
                <a:gd name="T29" fmla="*/ 23 h 35"/>
                <a:gd name="T30" fmla="*/ 65 w 68"/>
                <a:gd name="T31" fmla="*/ 26 h 35"/>
                <a:gd name="T32" fmla="*/ 66 w 68"/>
                <a:gd name="T33" fmla="*/ 28 h 35"/>
                <a:gd name="T34" fmla="*/ 68 w 68"/>
                <a:gd name="T35" fmla="*/ 32 h 35"/>
                <a:gd name="T36" fmla="*/ 66 w 68"/>
                <a:gd name="T37" fmla="*/ 34 h 35"/>
                <a:gd name="T38" fmla="*/ 65 w 68"/>
                <a:gd name="T39" fmla="*/ 35 h 35"/>
                <a:gd name="T40" fmla="*/ 61 w 68"/>
                <a:gd name="T41" fmla="*/ 35 h 35"/>
                <a:gd name="T42" fmla="*/ 56 w 68"/>
                <a:gd name="T43" fmla="*/ 34 h 35"/>
                <a:gd name="T44" fmla="*/ 50 w 68"/>
                <a:gd name="T45" fmla="*/ 33 h 35"/>
                <a:gd name="T46" fmla="*/ 37 w 68"/>
                <a:gd name="T47" fmla="*/ 28 h 35"/>
                <a:gd name="T48" fmla="*/ 27 w 68"/>
                <a:gd name="T49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35">
                  <a:moveTo>
                    <a:pt x="27" y="22"/>
                  </a:moveTo>
                  <a:lnTo>
                    <a:pt x="15" y="16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3" y="2"/>
                  </a:lnTo>
                  <a:lnTo>
                    <a:pt x="34" y="7"/>
                  </a:lnTo>
                  <a:lnTo>
                    <a:pt x="45" y="10"/>
                  </a:lnTo>
                  <a:lnTo>
                    <a:pt x="53" y="14"/>
                  </a:lnTo>
                  <a:lnTo>
                    <a:pt x="59" y="18"/>
                  </a:lnTo>
                  <a:lnTo>
                    <a:pt x="64" y="23"/>
                  </a:lnTo>
                  <a:lnTo>
                    <a:pt x="65" y="26"/>
                  </a:lnTo>
                  <a:lnTo>
                    <a:pt x="66" y="28"/>
                  </a:lnTo>
                  <a:lnTo>
                    <a:pt x="68" y="32"/>
                  </a:lnTo>
                  <a:lnTo>
                    <a:pt x="66" y="34"/>
                  </a:lnTo>
                  <a:lnTo>
                    <a:pt x="65" y="35"/>
                  </a:lnTo>
                  <a:lnTo>
                    <a:pt x="61" y="35"/>
                  </a:lnTo>
                  <a:lnTo>
                    <a:pt x="56" y="34"/>
                  </a:lnTo>
                  <a:lnTo>
                    <a:pt x="50" y="33"/>
                  </a:lnTo>
                  <a:lnTo>
                    <a:pt x="37" y="28"/>
                  </a:lnTo>
                  <a:lnTo>
                    <a:pt x="27" y="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1BB37519-1023-4251-8718-8F8833442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875" y="4543425"/>
              <a:ext cx="9525" cy="9525"/>
            </a:xfrm>
            <a:custGeom>
              <a:avLst/>
              <a:gdLst>
                <a:gd name="T0" fmla="*/ 19 w 25"/>
                <a:gd name="T1" fmla="*/ 24 h 24"/>
                <a:gd name="T2" fmla="*/ 16 w 25"/>
                <a:gd name="T3" fmla="*/ 23 h 24"/>
                <a:gd name="T4" fmla="*/ 12 w 25"/>
                <a:gd name="T5" fmla="*/ 21 h 24"/>
                <a:gd name="T6" fmla="*/ 9 w 25"/>
                <a:gd name="T7" fmla="*/ 18 h 24"/>
                <a:gd name="T8" fmla="*/ 5 w 25"/>
                <a:gd name="T9" fmla="*/ 13 h 24"/>
                <a:gd name="T10" fmla="*/ 3 w 25"/>
                <a:gd name="T11" fmla="*/ 10 h 24"/>
                <a:gd name="T12" fmla="*/ 0 w 25"/>
                <a:gd name="T13" fmla="*/ 5 h 24"/>
                <a:gd name="T14" fmla="*/ 0 w 25"/>
                <a:gd name="T15" fmla="*/ 3 h 24"/>
                <a:gd name="T16" fmla="*/ 0 w 25"/>
                <a:gd name="T17" fmla="*/ 2 h 24"/>
                <a:gd name="T18" fmla="*/ 2 w 25"/>
                <a:gd name="T19" fmla="*/ 0 h 24"/>
                <a:gd name="T20" fmla="*/ 3 w 25"/>
                <a:gd name="T21" fmla="*/ 0 h 24"/>
                <a:gd name="T22" fmla="*/ 8 w 25"/>
                <a:gd name="T23" fmla="*/ 0 h 24"/>
                <a:gd name="T24" fmla="*/ 13 w 25"/>
                <a:gd name="T25" fmla="*/ 3 h 24"/>
                <a:gd name="T26" fmla="*/ 17 w 25"/>
                <a:gd name="T27" fmla="*/ 4 h 24"/>
                <a:gd name="T28" fmla="*/ 19 w 25"/>
                <a:gd name="T29" fmla="*/ 6 h 24"/>
                <a:gd name="T30" fmla="*/ 22 w 25"/>
                <a:gd name="T31" fmla="*/ 9 h 24"/>
                <a:gd name="T32" fmla="*/ 24 w 25"/>
                <a:gd name="T33" fmla="*/ 11 h 24"/>
                <a:gd name="T34" fmla="*/ 25 w 25"/>
                <a:gd name="T35" fmla="*/ 17 h 24"/>
                <a:gd name="T36" fmla="*/ 24 w 25"/>
                <a:gd name="T37" fmla="*/ 21 h 24"/>
                <a:gd name="T38" fmla="*/ 22 w 25"/>
                <a:gd name="T39" fmla="*/ 23 h 24"/>
                <a:gd name="T40" fmla="*/ 19 w 25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4">
                  <a:moveTo>
                    <a:pt x="19" y="24"/>
                  </a:moveTo>
                  <a:lnTo>
                    <a:pt x="16" y="23"/>
                  </a:lnTo>
                  <a:lnTo>
                    <a:pt x="12" y="21"/>
                  </a:lnTo>
                  <a:lnTo>
                    <a:pt x="9" y="18"/>
                  </a:lnTo>
                  <a:lnTo>
                    <a:pt x="5" y="13"/>
                  </a:lnTo>
                  <a:lnTo>
                    <a:pt x="3" y="10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3" y="3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2" y="9"/>
                  </a:lnTo>
                  <a:lnTo>
                    <a:pt x="24" y="11"/>
                  </a:lnTo>
                  <a:lnTo>
                    <a:pt x="25" y="17"/>
                  </a:lnTo>
                  <a:lnTo>
                    <a:pt x="24" y="21"/>
                  </a:lnTo>
                  <a:lnTo>
                    <a:pt x="22" y="23"/>
                  </a:lnTo>
                  <a:lnTo>
                    <a:pt x="19" y="2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A72F02EE-4F7A-4CDA-93EF-CE067CAE367C}"/>
              </a:ext>
            </a:extLst>
          </p:cNvPr>
          <p:cNvGrpSpPr/>
          <p:nvPr/>
        </p:nvGrpSpPr>
        <p:grpSpPr>
          <a:xfrm>
            <a:off x="7644949" y="5422810"/>
            <a:ext cx="609600" cy="866775"/>
            <a:chOff x="4267200" y="2995612"/>
            <a:chExt cx="609600" cy="866775"/>
          </a:xfrm>
        </p:grpSpPr>
        <p:sp>
          <p:nvSpPr>
            <p:cNvPr id="113" name="Freeform 71">
              <a:extLst>
                <a:ext uri="{FF2B5EF4-FFF2-40B4-BE49-F238E27FC236}">
                  <a16:creationId xmlns:a16="http://schemas.microsoft.com/office/drawing/2014/main" id="{C8E00D8C-C672-4374-B6DC-0F26938953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7200" y="2995612"/>
              <a:ext cx="561975" cy="314325"/>
            </a:xfrm>
            <a:custGeom>
              <a:avLst/>
              <a:gdLst>
                <a:gd name="T0" fmla="*/ 2147483647 w 298"/>
                <a:gd name="T1" fmla="*/ 2147483647 h 172"/>
                <a:gd name="T2" fmla="*/ 2147483647 w 298"/>
                <a:gd name="T3" fmla="*/ 2147483647 h 172"/>
                <a:gd name="T4" fmla="*/ 2147483647 w 298"/>
                <a:gd name="T5" fmla="*/ 2147483647 h 172"/>
                <a:gd name="T6" fmla="*/ 2147483647 w 298"/>
                <a:gd name="T7" fmla="*/ 2147483647 h 172"/>
                <a:gd name="T8" fmla="*/ 2147483647 w 298"/>
                <a:gd name="T9" fmla="*/ 2147483647 h 172"/>
                <a:gd name="T10" fmla="*/ 2147483647 w 298"/>
                <a:gd name="T11" fmla="*/ 2147483647 h 172"/>
                <a:gd name="T12" fmla="*/ 2147483647 w 298"/>
                <a:gd name="T13" fmla="*/ 0 h 172"/>
                <a:gd name="T14" fmla="*/ 2147483647 w 298"/>
                <a:gd name="T15" fmla="*/ 2147483647 h 172"/>
                <a:gd name="T16" fmla="*/ 2147483647 w 298"/>
                <a:gd name="T17" fmla="*/ 2147483647 h 172"/>
                <a:gd name="T18" fmla="*/ 2147483647 w 298"/>
                <a:gd name="T19" fmla="*/ 2147483647 h 172"/>
                <a:gd name="T20" fmla="*/ 2147483647 w 298"/>
                <a:gd name="T21" fmla="*/ 2147483647 h 172"/>
                <a:gd name="T22" fmla="*/ 2147483647 w 298"/>
                <a:gd name="T23" fmla="*/ 0 h 172"/>
                <a:gd name="T24" fmla="*/ 2147483647 w 298"/>
                <a:gd name="T25" fmla="*/ 2147483647 h 172"/>
                <a:gd name="T26" fmla="*/ 2147483647 w 298"/>
                <a:gd name="T27" fmla="*/ 2147483647 h 172"/>
                <a:gd name="T28" fmla="*/ 2147483647 w 298"/>
                <a:gd name="T29" fmla="*/ 2147483647 h 172"/>
                <a:gd name="T30" fmla="*/ 2147483647 w 298"/>
                <a:gd name="T31" fmla="*/ 0 h 172"/>
                <a:gd name="T32" fmla="*/ 2147483647 w 298"/>
                <a:gd name="T33" fmla="*/ 2147483647 h 172"/>
                <a:gd name="T34" fmla="*/ 2147483647 w 298"/>
                <a:gd name="T35" fmla="*/ 2147483647 h 172"/>
                <a:gd name="T36" fmla="*/ 2147483647 w 298"/>
                <a:gd name="T37" fmla="*/ 2147483647 h 172"/>
                <a:gd name="T38" fmla="*/ 2147483647 w 298"/>
                <a:gd name="T39" fmla="*/ 2147483647 h 172"/>
                <a:gd name="T40" fmla="*/ 0 w 298"/>
                <a:gd name="T41" fmla="*/ 2147483647 h 172"/>
                <a:gd name="T42" fmla="*/ 2147483647 w 298"/>
                <a:gd name="T43" fmla="*/ 2147483647 h 172"/>
                <a:gd name="T44" fmla="*/ 2147483647 w 298"/>
                <a:gd name="T45" fmla="*/ 2147483647 h 172"/>
                <a:gd name="T46" fmla="*/ 2147483647 w 298"/>
                <a:gd name="T47" fmla="*/ 2147483647 h 172"/>
                <a:gd name="T48" fmla="*/ 2147483647 w 298"/>
                <a:gd name="T49" fmla="*/ 2147483647 h 172"/>
                <a:gd name="T50" fmla="*/ 2147483647 w 298"/>
                <a:gd name="T51" fmla="*/ 2147483647 h 172"/>
                <a:gd name="T52" fmla="*/ 2147483647 w 298"/>
                <a:gd name="T53" fmla="*/ 2147483647 h 172"/>
                <a:gd name="T54" fmla="*/ 2147483647 w 298"/>
                <a:gd name="T55" fmla="*/ 2147483647 h 172"/>
                <a:gd name="T56" fmla="*/ 2147483647 w 298"/>
                <a:gd name="T57" fmla="*/ 2147483647 h 172"/>
                <a:gd name="T58" fmla="*/ 2147483647 w 298"/>
                <a:gd name="T59" fmla="*/ 2147483647 h 172"/>
                <a:gd name="T60" fmla="*/ 2147483647 w 298"/>
                <a:gd name="T61" fmla="*/ 2147483647 h 172"/>
                <a:gd name="T62" fmla="*/ 2147483647 w 298"/>
                <a:gd name="T63" fmla="*/ 2147483647 h 172"/>
                <a:gd name="T64" fmla="*/ 2147483647 w 298"/>
                <a:gd name="T65" fmla="*/ 2147483647 h 172"/>
                <a:gd name="T66" fmla="*/ 2147483647 w 298"/>
                <a:gd name="T67" fmla="*/ 2147483647 h 172"/>
                <a:gd name="T68" fmla="*/ 2147483647 w 298"/>
                <a:gd name="T69" fmla="*/ 2147483647 h 172"/>
                <a:gd name="T70" fmla="*/ 2147483647 w 298"/>
                <a:gd name="T71" fmla="*/ 2147483647 h 172"/>
                <a:gd name="T72" fmla="*/ 2147483647 w 298"/>
                <a:gd name="T73" fmla="*/ 2147483647 h 172"/>
                <a:gd name="T74" fmla="*/ 2147483647 w 298"/>
                <a:gd name="T75" fmla="*/ 2147483647 h 172"/>
                <a:gd name="T76" fmla="*/ 2147483647 w 298"/>
                <a:gd name="T77" fmla="*/ 2147483647 h 172"/>
                <a:gd name="T78" fmla="*/ 2147483647 w 298"/>
                <a:gd name="T79" fmla="*/ 2147483647 h 172"/>
                <a:gd name="T80" fmla="*/ 2147483647 w 298"/>
                <a:gd name="T81" fmla="*/ 2147483647 h 172"/>
                <a:gd name="T82" fmla="*/ 2147483647 w 298"/>
                <a:gd name="T83" fmla="*/ 2147483647 h 172"/>
                <a:gd name="T84" fmla="*/ 2147483647 w 298"/>
                <a:gd name="T85" fmla="*/ 2147483647 h 172"/>
                <a:gd name="T86" fmla="*/ 2147483647 w 298"/>
                <a:gd name="T87" fmla="*/ 2147483647 h 172"/>
                <a:gd name="T88" fmla="*/ 2147483647 w 298"/>
                <a:gd name="T89" fmla="*/ 2147483647 h 172"/>
                <a:gd name="T90" fmla="*/ 2147483647 w 298"/>
                <a:gd name="T91" fmla="*/ 2147483647 h 172"/>
                <a:gd name="T92" fmla="*/ 2147483647 w 298"/>
                <a:gd name="T93" fmla="*/ 2147483647 h 172"/>
                <a:gd name="T94" fmla="*/ 2147483647 w 298"/>
                <a:gd name="T95" fmla="*/ 2147483647 h 172"/>
                <a:gd name="T96" fmla="*/ 2147483647 w 298"/>
                <a:gd name="T97" fmla="*/ 2147483647 h 172"/>
                <a:gd name="T98" fmla="*/ 2147483647 w 298"/>
                <a:gd name="T99" fmla="*/ 2147483647 h 172"/>
                <a:gd name="T100" fmla="*/ 2147483647 w 298"/>
                <a:gd name="T101" fmla="*/ 2147483647 h 1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98"/>
                <a:gd name="T154" fmla="*/ 0 h 172"/>
                <a:gd name="T155" fmla="*/ 298 w 298"/>
                <a:gd name="T156" fmla="*/ 172 h 17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98" h="172">
                  <a:moveTo>
                    <a:pt x="77" y="172"/>
                  </a:moveTo>
                  <a:cubicBezTo>
                    <a:pt x="74" y="171"/>
                    <a:pt x="71" y="170"/>
                    <a:pt x="66" y="169"/>
                  </a:cubicBezTo>
                  <a:cubicBezTo>
                    <a:pt x="61" y="164"/>
                    <a:pt x="63" y="161"/>
                    <a:pt x="63" y="156"/>
                  </a:cubicBezTo>
                  <a:cubicBezTo>
                    <a:pt x="64" y="151"/>
                    <a:pt x="63" y="152"/>
                    <a:pt x="69" y="151"/>
                  </a:cubicBezTo>
                  <a:cubicBezTo>
                    <a:pt x="69" y="150"/>
                    <a:pt x="70" y="149"/>
                    <a:pt x="71" y="149"/>
                  </a:cubicBezTo>
                  <a:cubicBezTo>
                    <a:pt x="71" y="147"/>
                    <a:pt x="71" y="144"/>
                    <a:pt x="71" y="142"/>
                  </a:cubicBezTo>
                  <a:cubicBezTo>
                    <a:pt x="71" y="142"/>
                    <a:pt x="71" y="142"/>
                    <a:pt x="72" y="142"/>
                  </a:cubicBezTo>
                  <a:cubicBezTo>
                    <a:pt x="73" y="142"/>
                    <a:pt x="75" y="143"/>
                    <a:pt x="78" y="142"/>
                  </a:cubicBezTo>
                  <a:cubicBezTo>
                    <a:pt x="81" y="141"/>
                    <a:pt x="83" y="139"/>
                    <a:pt x="86" y="137"/>
                  </a:cubicBezTo>
                  <a:cubicBezTo>
                    <a:pt x="91" y="137"/>
                    <a:pt x="96" y="137"/>
                    <a:pt x="101" y="137"/>
                  </a:cubicBezTo>
                  <a:cubicBezTo>
                    <a:pt x="102" y="137"/>
                    <a:pt x="105" y="139"/>
                    <a:pt x="105" y="143"/>
                  </a:cubicBezTo>
                  <a:cubicBezTo>
                    <a:pt x="104" y="146"/>
                    <a:pt x="103" y="148"/>
                    <a:pt x="101" y="150"/>
                  </a:cubicBezTo>
                  <a:cubicBezTo>
                    <a:pt x="99" y="153"/>
                    <a:pt x="97" y="156"/>
                    <a:pt x="96" y="161"/>
                  </a:cubicBezTo>
                  <a:cubicBezTo>
                    <a:pt x="90" y="164"/>
                    <a:pt x="85" y="167"/>
                    <a:pt x="80" y="171"/>
                  </a:cubicBezTo>
                  <a:cubicBezTo>
                    <a:pt x="79" y="172"/>
                    <a:pt x="78" y="172"/>
                    <a:pt x="77" y="172"/>
                  </a:cubicBezTo>
                  <a:close/>
                  <a:moveTo>
                    <a:pt x="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2"/>
                    <a:pt x="73" y="5"/>
                    <a:pt x="73" y="8"/>
                  </a:cubicBezTo>
                  <a:cubicBezTo>
                    <a:pt x="73" y="10"/>
                    <a:pt x="74" y="11"/>
                    <a:pt x="77" y="13"/>
                  </a:cubicBezTo>
                  <a:cubicBezTo>
                    <a:pt x="77" y="14"/>
                    <a:pt x="78" y="15"/>
                    <a:pt x="79" y="17"/>
                  </a:cubicBezTo>
                  <a:cubicBezTo>
                    <a:pt x="75" y="17"/>
                    <a:pt x="73" y="19"/>
                    <a:pt x="70" y="20"/>
                  </a:cubicBezTo>
                  <a:cubicBezTo>
                    <a:pt x="66" y="25"/>
                    <a:pt x="61" y="27"/>
                    <a:pt x="57" y="31"/>
                  </a:cubicBezTo>
                  <a:cubicBezTo>
                    <a:pt x="54" y="33"/>
                    <a:pt x="50" y="34"/>
                    <a:pt x="47" y="33"/>
                  </a:cubicBezTo>
                  <a:cubicBezTo>
                    <a:pt x="45" y="33"/>
                    <a:pt x="44" y="32"/>
                    <a:pt x="41" y="31"/>
                  </a:cubicBezTo>
                  <a:cubicBezTo>
                    <a:pt x="37" y="25"/>
                    <a:pt x="37" y="27"/>
                    <a:pt x="33" y="26"/>
                  </a:cubicBezTo>
                  <a:cubicBezTo>
                    <a:pt x="32" y="27"/>
                    <a:pt x="31" y="27"/>
                    <a:pt x="31" y="29"/>
                  </a:cubicBezTo>
                  <a:cubicBezTo>
                    <a:pt x="31" y="30"/>
                    <a:pt x="31" y="31"/>
                    <a:pt x="31" y="32"/>
                  </a:cubicBezTo>
                  <a:cubicBezTo>
                    <a:pt x="28" y="35"/>
                    <a:pt x="24" y="38"/>
                    <a:pt x="22" y="42"/>
                  </a:cubicBezTo>
                  <a:cubicBezTo>
                    <a:pt x="19" y="43"/>
                    <a:pt x="16" y="43"/>
                    <a:pt x="15" y="44"/>
                  </a:cubicBezTo>
                  <a:cubicBezTo>
                    <a:pt x="10" y="42"/>
                    <a:pt x="9" y="40"/>
                    <a:pt x="7" y="38"/>
                  </a:cubicBezTo>
                  <a:cubicBezTo>
                    <a:pt x="6" y="38"/>
                    <a:pt x="5" y="37"/>
                    <a:pt x="4" y="37"/>
                  </a:cubicBezTo>
                  <a:cubicBezTo>
                    <a:pt x="2" y="37"/>
                    <a:pt x="1" y="37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4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2"/>
                    <a:pt x="154" y="3"/>
                    <a:pt x="154" y="4"/>
                  </a:cubicBezTo>
                  <a:cubicBezTo>
                    <a:pt x="156" y="8"/>
                    <a:pt x="156" y="10"/>
                    <a:pt x="155" y="14"/>
                  </a:cubicBezTo>
                  <a:cubicBezTo>
                    <a:pt x="155" y="17"/>
                    <a:pt x="155" y="20"/>
                    <a:pt x="156" y="25"/>
                  </a:cubicBezTo>
                  <a:cubicBezTo>
                    <a:pt x="150" y="25"/>
                    <a:pt x="144" y="25"/>
                    <a:pt x="137" y="25"/>
                  </a:cubicBezTo>
                  <a:cubicBezTo>
                    <a:pt x="135" y="27"/>
                    <a:pt x="138" y="31"/>
                    <a:pt x="140" y="33"/>
                  </a:cubicBezTo>
                  <a:cubicBezTo>
                    <a:pt x="140" y="34"/>
                    <a:pt x="139" y="35"/>
                    <a:pt x="139" y="36"/>
                  </a:cubicBezTo>
                  <a:cubicBezTo>
                    <a:pt x="137" y="36"/>
                    <a:pt x="133" y="31"/>
                    <a:pt x="133" y="31"/>
                  </a:cubicBezTo>
                  <a:cubicBezTo>
                    <a:pt x="131" y="31"/>
                    <a:pt x="129" y="31"/>
                    <a:pt x="127" y="31"/>
                  </a:cubicBezTo>
                  <a:cubicBezTo>
                    <a:pt x="126" y="32"/>
                    <a:pt x="125" y="34"/>
                    <a:pt x="124" y="36"/>
                  </a:cubicBezTo>
                  <a:cubicBezTo>
                    <a:pt x="124" y="37"/>
                    <a:pt x="124" y="41"/>
                    <a:pt x="121" y="43"/>
                  </a:cubicBezTo>
                  <a:cubicBezTo>
                    <a:pt x="118" y="40"/>
                    <a:pt x="114" y="42"/>
                    <a:pt x="112" y="42"/>
                  </a:cubicBezTo>
                  <a:cubicBezTo>
                    <a:pt x="111" y="42"/>
                    <a:pt x="111" y="41"/>
                    <a:pt x="110" y="40"/>
                  </a:cubicBezTo>
                  <a:cubicBezTo>
                    <a:pt x="110" y="34"/>
                    <a:pt x="106" y="35"/>
                    <a:pt x="104" y="35"/>
                  </a:cubicBezTo>
                  <a:cubicBezTo>
                    <a:pt x="104" y="35"/>
                    <a:pt x="104" y="34"/>
                    <a:pt x="104" y="33"/>
                  </a:cubicBezTo>
                  <a:cubicBezTo>
                    <a:pt x="106" y="29"/>
                    <a:pt x="109" y="24"/>
                    <a:pt x="109" y="20"/>
                  </a:cubicBezTo>
                  <a:cubicBezTo>
                    <a:pt x="107" y="17"/>
                    <a:pt x="104" y="15"/>
                    <a:pt x="104" y="12"/>
                  </a:cubicBezTo>
                  <a:cubicBezTo>
                    <a:pt x="102" y="9"/>
                    <a:pt x="101" y="10"/>
                    <a:pt x="99" y="10"/>
                  </a:cubicBezTo>
                  <a:cubicBezTo>
                    <a:pt x="97" y="11"/>
                    <a:pt x="95" y="11"/>
                    <a:pt x="93" y="11"/>
                  </a:cubicBezTo>
                  <a:cubicBezTo>
                    <a:pt x="90" y="14"/>
                    <a:pt x="88" y="15"/>
                    <a:pt x="86" y="16"/>
                  </a:cubicBezTo>
                  <a:cubicBezTo>
                    <a:pt x="84" y="16"/>
                    <a:pt x="82" y="17"/>
                    <a:pt x="80" y="17"/>
                  </a:cubicBezTo>
                  <a:cubicBezTo>
                    <a:pt x="80" y="12"/>
                    <a:pt x="77" y="11"/>
                    <a:pt x="75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5"/>
                    <a:pt x="74" y="2"/>
                    <a:pt x="74" y="0"/>
                  </a:cubicBezTo>
                  <a:close/>
                  <a:moveTo>
                    <a:pt x="155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1"/>
                    <a:pt x="200" y="1"/>
                    <a:pt x="200" y="2"/>
                  </a:cubicBezTo>
                  <a:cubicBezTo>
                    <a:pt x="200" y="3"/>
                    <a:pt x="200" y="6"/>
                    <a:pt x="199" y="7"/>
                  </a:cubicBezTo>
                  <a:cubicBezTo>
                    <a:pt x="195" y="11"/>
                    <a:pt x="194" y="11"/>
                    <a:pt x="194" y="17"/>
                  </a:cubicBezTo>
                  <a:cubicBezTo>
                    <a:pt x="194" y="18"/>
                    <a:pt x="195" y="19"/>
                    <a:pt x="195" y="20"/>
                  </a:cubicBezTo>
                  <a:cubicBezTo>
                    <a:pt x="194" y="23"/>
                    <a:pt x="192" y="29"/>
                    <a:pt x="193" y="33"/>
                  </a:cubicBezTo>
                  <a:cubicBezTo>
                    <a:pt x="193" y="34"/>
                    <a:pt x="193" y="35"/>
                    <a:pt x="194" y="35"/>
                  </a:cubicBezTo>
                  <a:cubicBezTo>
                    <a:pt x="192" y="36"/>
                    <a:pt x="189" y="37"/>
                    <a:pt x="187" y="39"/>
                  </a:cubicBezTo>
                  <a:cubicBezTo>
                    <a:pt x="183" y="35"/>
                    <a:pt x="179" y="38"/>
                    <a:pt x="174" y="40"/>
                  </a:cubicBezTo>
                  <a:cubicBezTo>
                    <a:pt x="172" y="40"/>
                    <a:pt x="171" y="41"/>
                    <a:pt x="169" y="41"/>
                  </a:cubicBezTo>
                  <a:cubicBezTo>
                    <a:pt x="168" y="40"/>
                    <a:pt x="165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7" y="36"/>
                    <a:pt x="170" y="33"/>
                    <a:pt x="172" y="30"/>
                  </a:cubicBezTo>
                  <a:cubicBezTo>
                    <a:pt x="172" y="26"/>
                    <a:pt x="171" y="25"/>
                    <a:pt x="171" y="24"/>
                  </a:cubicBezTo>
                  <a:cubicBezTo>
                    <a:pt x="167" y="24"/>
                    <a:pt x="165" y="24"/>
                    <a:pt x="163" y="25"/>
                  </a:cubicBezTo>
                  <a:cubicBezTo>
                    <a:pt x="162" y="25"/>
                    <a:pt x="160" y="25"/>
                    <a:pt x="158" y="26"/>
                  </a:cubicBezTo>
                  <a:cubicBezTo>
                    <a:pt x="158" y="23"/>
                    <a:pt x="157" y="21"/>
                    <a:pt x="156" y="19"/>
                  </a:cubicBezTo>
                  <a:cubicBezTo>
                    <a:pt x="156" y="14"/>
                    <a:pt x="158" y="10"/>
                    <a:pt x="157" y="4"/>
                  </a:cubicBezTo>
                  <a:cubicBezTo>
                    <a:pt x="156" y="4"/>
                    <a:pt x="156" y="3"/>
                    <a:pt x="155" y="3"/>
                  </a:cubicBezTo>
                  <a:cubicBezTo>
                    <a:pt x="155" y="2"/>
                    <a:pt x="155" y="1"/>
                    <a:pt x="155" y="0"/>
                  </a:cubicBezTo>
                  <a:close/>
                  <a:moveTo>
                    <a:pt x="202" y="0"/>
                  </a:moveTo>
                  <a:cubicBezTo>
                    <a:pt x="255" y="0"/>
                    <a:pt x="255" y="0"/>
                    <a:pt x="255" y="0"/>
                  </a:cubicBezTo>
                  <a:cubicBezTo>
                    <a:pt x="254" y="4"/>
                    <a:pt x="252" y="8"/>
                    <a:pt x="254" y="12"/>
                  </a:cubicBezTo>
                  <a:cubicBezTo>
                    <a:pt x="255" y="12"/>
                    <a:pt x="255" y="13"/>
                    <a:pt x="256" y="13"/>
                  </a:cubicBezTo>
                  <a:cubicBezTo>
                    <a:pt x="256" y="14"/>
                    <a:pt x="256" y="14"/>
                    <a:pt x="256" y="14"/>
                  </a:cubicBezTo>
                  <a:cubicBezTo>
                    <a:pt x="255" y="13"/>
                    <a:pt x="255" y="13"/>
                    <a:pt x="255" y="13"/>
                  </a:cubicBezTo>
                  <a:cubicBezTo>
                    <a:pt x="254" y="13"/>
                    <a:pt x="252" y="13"/>
                    <a:pt x="250" y="14"/>
                  </a:cubicBezTo>
                  <a:cubicBezTo>
                    <a:pt x="249" y="15"/>
                    <a:pt x="250" y="15"/>
                    <a:pt x="250" y="18"/>
                  </a:cubicBezTo>
                  <a:cubicBezTo>
                    <a:pt x="245" y="22"/>
                    <a:pt x="246" y="20"/>
                    <a:pt x="245" y="27"/>
                  </a:cubicBezTo>
                  <a:cubicBezTo>
                    <a:pt x="244" y="29"/>
                    <a:pt x="242" y="30"/>
                    <a:pt x="241" y="31"/>
                  </a:cubicBezTo>
                  <a:cubicBezTo>
                    <a:pt x="238" y="31"/>
                    <a:pt x="236" y="32"/>
                    <a:pt x="235" y="32"/>
                  </a:cubicBezTo>
                  <a:cubicBezTo>
                    <a:pt x="233" y="33"/>
                    <a:pt x="233" y="35"/>
                    <a:pt x="236" y="37"/>
                  </a:cubicBezTo>
                  <a:cubicBezTo>
                    <a:pt x="230" y="38"/>
                    <a:pt x="227" y="43"/>
                    <a:pt x="224" y="47"/>
                  </a:cubicBezTo>
                  <a:cubicBezTo>
                    <a:pt x="224" y="47"/>
                    <a:pt x="224" y="48"/>
                    <a:pt x="223" y="49"/>
                  </a:cubicBezTo>
                  <a:cubicBezTo>
                    <a:pt x="222" y="52"/>
                    <a:pt x="220" y="53"/>
                    <a:pt x="218" y="54"/>
                  </a:cubicBezTo>
                  <a:cubicBezTo>
                    <a:pt x="218" y="50"/>
                    <a:pt x="216" y="48"/>
                    <a:pt x="214" y="47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11" y="42"/>
                    <a:pt x="208" y="38"/>
                    <a:pt x="204" y="34"/>
                  </a:cubicBezTo>
                  <a:cubicBezTo>
                    <a:pt x="200" y="33"/>
                    <a:pt x="197" y="34"/>
                    <a:pt x="195" y="33"/>
                  </a:cubicBezTo>
                  <a:cubicBezTo>
                    <a:pt x="194" y="29"/>
                    <a:pt x="195" y="26"/>
                    <a:pt x="196" y="22"/>
                  </a:cubicBezTo>
                  <a:cubicBezTo>
                    <a:pt x="197" y="19"/>
                    <a:pt x="196" y="16"/>
                    <a:pt x="196" y="14"/>
                  </a:cubicBezTo>
                  <a:cubicBezTo>
                    <a:pt x="198" y="11"/>
                    <a:pt x="200" y="9"/>
                    <a:pt x="201" y="7"/>
                  </a:cubicBezTo>
                  <a:cubicBezTo>
                    <a:pt x="201" y="6"/>
                    <a:pt x="202" y="4"/>
                    <a:pt x="202" y="2"/>
                  </a:cubicBezTo>
                  <a:cubicBezTo>
                    <a:pt x="202" y="2"/>
                    <a:pt x="202" y="1"/>
                    <a:pt x="202" y="0"/>
                  </a:cubicBezTo>
                  <a:close/>
                  <a:moveTo>
                    <a:pt x="0" y="7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6"/>
                    <a:pt x="4" y="56"/>
                    <a:pt x="6" y="57"/>
                  </a:cubicBezTo>
                  <a:cubicBezTo>
                    <a:pt x="7" y="57"/>
                    <a:pt x="8" y="58"/>
                    <a:pt x="10" y="59"/>
                  </a:cubicBezTo>
                  <a:cubicBezTo>
                    <a:pt x="11" y="59"/>
                    <a:pt x="13" y="59"/>
                    <a:pt x="14" y="59"/>
                  </a:cubicBezTo>
                  <a:cubicBezTo>
                    <a:pt x="14" y="61"/>
                    <a:pt x="15" y="62"/>
                    <a:pt x="15" y="63"/>
                  </a:cubicBezTo>
                  <a:cubicBezTo>
                    <a:pt x="14" y="64"/>
                    <a:pt x="14" y="65"/>
                    <a:pt x="13" y="66"/>
                  </a:cubicBezTo>
                  <a:cubicBezTo>
                    <a:pt x="11" y="68"/>
                    <a:pt x="9" y="69"/>
                    <a:pt x="7" y="69"/>
                  </a:cubicBezTo>
                  <a:cubicBezTo>
                    <a:pt x="4" y="69"/>
                    <a:pt x="2" y="70"/>
                    <a:pt x="0" y="70"/>
                  </a:cubicBezTo>
                  <a:close/>
                  <a:moveTo>
                    <a:pt x="0" y="53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" y="39"/>
                    <a:pt x="1" y="39"/>
                    <a:pt x="2" y="39"/>
                  </a:cubicBezTo>
                  <a:cubicBezTo>
                    <a:pt x="4" y="39"/>
                    <a:pt x="5" y="40"/>
                    <a:pt x="7" y="40"/>
                  </a:cubicBezTo>
                  <a:cubicBezTo>
                    <a:pt x="8" y="42"/>
                    <a:pt x="10" y="43"/>
                    <a:pt x="12" y="45"/>
                  </a:cubicBezTo>
                  <a:cubicBezTo>
                    <a:pt x="14" y="45"/>
                    <a:pt x="16" y="46"/>
                    <a:pt x="21" y="45"/>
                  </a:cubicBezTo>
                  <a:cubicBezTo>
                    <a:pt x="25" y="42"/>
                    <a:pt x="29" y="36"/>
                    <a:pt x="33" y="33"/>
                  </a:cubicBezTo>
                  <a:cubicBezTo>
                    <a:pt x="33" y="32"/>
                    <a:pt x="33" y="31"/>
                    <a:pt x="33" y="29"/>
                  </a:cubicBezTo>
                  <a:cubicBezTo>
                    <a:pt x="34" y="29"/>
                    <a:pt x="35" y="29"/>
                    <a:pt x="37" y="29"/>
                  </a:cubicBezTo>
                  <a:cubicBezTo>
                    <a:pt x="37" y="30"/>
                    <a:pt x="38" y="30"/>
                    <a:pt x="38" y="31"/>
                  </a:cubicBezTo>
                  <a:cubicBezTo>
                    <a:pt x="40" y="32"/>
                    <a:pt x="44" y="34"/>
                    <a:pt x="48" y="36"/>
                  </a:cubicBezTo>
                  <a:cubicBezTo>
                    <a:pt x="49" y="36"/>
                    <a:pt x="50" y="36"/>
                    <a:pt x="51" y="36"/>
                  </a:cubicBezTo>
                  <a:cubicBezTo>
                    <a:pt x="53" y="35"/>
                    <a:pt x="55" y="34"/>
                    <a:pt x="58" y="33"/>
                  </a:cubicBezTo>
                  <a:cubicBezTo>
                    <a:pt x="61" y="30"/>
                    <a:pt x="63" y="29"/>
                    <a:pt x="68" y="26"/>
                  </a:cubicBezTo>
                  <a:cubicBezTo>
                    <a:pt x="68" y="25"/>
                    <a:pt x="69" y="25"/>
                    <a:pt x="70" y="24"/>
                  </a:cubicBezTo>
                  <a:cubicBezTo>
                    <a:pt x="73" y="20"/>
                    <a:pt x="75" y="19"/>
                    <a:pt x="80" y="18"/>
                  </a:cubicBezTo>
                  <a:cubicBezTo>
                    <a:pt x="82" y="18"/>
                    <a:pt x="84" y="18"/>
                    <a:pt x="87" y="18"/>
                  </a:cubicBezTo>
                  <a:cubicBezTo>
                    <a:pt x="93" y="15"/>
                    <a:pt x="94" y="12"/>
                    <a:pt x="101" y="12"/>
                  </a:cubicBezTo>
                  <a:cubicBezTo>
                    <a:pt x="102" y="14"/>
                    <a:pt x="103" y="16"/>
                    <a:pt x="105" y="18"/>
                  </a:cubicBezTo>
                  <a:cubicBezTo>
                    <a:pt x="106" y="19"/>
                    <a:pt x="107" y="20"/>
                    <a:pt x="108" y="21"/>
                  </a:cubicBezTo>
                  <a:cubicBezTo>
                    <a:pt x="106" y="24"/>
                    <a:pt x="104" y="27"/>
                    <a:pt x="102" y="32"/>
                  </a:cubicBezTo>
                  <a:cubicBezTo>
                    <a:pt x="102" y="33"/>
                    <a:pt x="102" y="35"/>
                    <a:pt x="102" y="36"/>
                  </a:cubicBezTo>
                  <a:cubicBezTo>
                    <a:pt x="103" y="37"/>
                    <a:pt x="105" y="37"/>
                    <a:pt x="108" y="37"/>
                  </a:cubicBezTo>
                  <a:cubicBezTo>
                    <a:pt x="108" y="39"/>
                    <a:pt x="109" y="40"/>
                    <a:pt x="109" y="42"/>
                  </a:cubicBezTo>
                  <a:cubicBezTo>
                    <a:pt x="110" y="43"/>
                    <a:pt x="110" y="43"/>
                    <a:pt x="111" y="44"/>
                  </a:cubicBezTo>
                  <a:cubicBezTo>
                    <a:pt x="113" y="44"/>
                    <a:pt x="116" y="43"/>
                    <a:pt x="119" y="43"/>
                  </a:cubicBezTo>
                  <a:cubicBezTo>
                    <a:pt x="121" y="45"/>
                    <a:pt x="121" y="49"/>
                    <a:pt x="121" y="54"/>
                  </a:cubicBezTo>
                  <a:cubicBezTo>
                    <a:pt x="121" y="55"/>
                    <a:pt x="120" y="56"/>
                    <a:pt x="118" y="57"/>
                  </a:cubicBezTo>
                  <a:cubicBezTo>
                    <a:pt x="118" y="58"/>
                    <a:pt x="116" y="58"/>
                    <a:pt x="115" y="58"/>
                  </a:cubicBezTo>
                  <a:cubicBezTo>
                    <a:pt x="115" y="61"/>
                    <a:pt x="115" y="64"/>
                    <a:pt x="114" y="66"/>
                  </a:cubicBezTo>
                  <a:cubicBezTo>
                    <a:pt x="114" y="68"/>
                    <a:pt x="113" y="69"/>
                    <a:pt x="112" y="71"/>
                  </a:cubicBezTo>
                  <a:cubicBezTo>
                    <a:pt x="111" y="71"/>
                    <a:pt x="109" y="72"/>
                    <a:pt x="109" y="74"/>
                  </a:cubicBezTo>
                  <a:cubicBezTo>
                    <a:pt x="105" y="74"/>
                    <a:pt x="102" y="83"/>
                    <a:pt x="99" y="85"/>
                  </a:cubicBezTo>
                  <a:cubicBezTo>
                    <a:pt x="99" y="86"/>
                    <a:pt x="96" y="87"/>
                    <a:pt x="96" y="87"/>
                  </a:cubicBezTo>
                  <a:cubicBezTo>
                    <a:pt x="94" y="89"/>
                    <a:pt x="91" y="91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87" y="94"/>
                    <a:pt x="85" y="97"/>
                    <a:pt x="84" y="99"/>
                  </a:cubicBezTo>
                  <a:cubicBezTo>
                    <a:pt x="83" y="101"/>
                    <a:pt x="82" y="103"/>
                    <a:pt x="81" y="105"/>
                  </a:cubicBezTo>
                  <a:cubicBezTo>
                    <a:pt x="77" y="106"/>
                    <a:pt x="75" y="107"/>
                    <a:pt x="73" y="109"/>
                  </a:cubicBezTo>
                  <a:cubicBezTo>
                    <a:pt x="71" y="109"/>
                    <a:pt x="71" y="109"/>
                    <a:pt x="70" y="109"/>
                  </a:cubicBezTo>
                  <a:cubicBezTo>
                    <a:pt x="70" y="108"/>
                    <a:pt x="70" y="107"/>
                    <a:pt x="70" y="106"/>
                  </a:cubicBezTo>
                  <a:cubicBezTo>
                    <a:pt x="69" y="106"/>
                    <a:pt x="69" y="105"/>
                    <a:pt x="68" y="105"/>
                  </a:cubicBezTo>
                  <a:cubicBezTo>
                    <a:pt x="66" y="105"/>
                    <a:pt x="66" y="104"/>
                    <a:pt x="65" y="104"/>
                  </a:cubicBezTo>
                  <a:cubicBezTo>
                    <a:pt x="64" y="100"/>
                    <a:pt x="62" y="100"/>
                    <a:pt x="60" y="101"/>
                  </a:cubicBezTo>
                  <a:cubicBezTo>
                    <a:pt x="59" y="103"/>
                    <a:pt x="59" y="104"/>
                    <a:pt x="59" y="105"/>
                  </a:cubicBezTo>
                  <a:cubicBezTo>
                    <a:pt x="55" y="106"/>
                    <a:pt x="51" y="106"/>
                    <a:pt x="47" y="106"/>
                  </a:cubicBezTo>
                  <a:cubicBezTo>
                    <a:pt x="45" y="106"/>
                    <a:pt x="42" y="105"/>
                    <a:pt x="39" y="105"/>
                  </a:cubicBezTo>
                  <a:cubicBezTo>
                    <a:pt x="37" y="104"/>
                    <a:pt x="36" y="104"/>
                    <a:pt x="34" y="104"/>
                  </a:cubicBezTo>
                  <a:cubicBezTo>
                    <a:pt x="32" y="102"/>
                    <a:pt x="31" y="101"/>
                    <a:pt x="29" y="99"/>
                  </a:cubicBezTo>
                  <a:cubicBezTo>
                    <a:pt x="29" y="97"/>
                    <a:pt x="28" y="96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5" y="91"/>
                    <a:pt x="27" y="90"/>
                    <a:pt x="28" y="87"/>
                  </a:cubicBezTo>
                  <a:cubicBezTo>
                    <a:pt x="28" y="86"/>
                    <a:pt x="28" y="84"/>
                    <a:pt x="28" y="83"/>
                  </a:cubicBezTo>
                  <a:cubicBezTo>
                    <a:pt x="27" y="82"/>
                    <a:pt x="25" y="81"/>
                    <a:pt x="24" y="80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17" y="79"/>
                    <a:pt x="13" y="79"/>
                    <a:pt x="9" y="78"/>
                  </a:cubicBezTo>
                  <a:cubicBezTo>
                    <a:pt x="8" y="78"/>
                    <a:pt x="7" y="77"/>
                    <a:pt x="5" y="77"/>
                  </a:cubicBezTo>
                  <a:cubicBezTo>
                    <a:pt x="5" y="74"/>
                    <a:pt x="4" y="73"/>
                    <a:pt x="4" y="71"/>
                  </a:cubicBezTo>
                  <a:cubicBezTo>
                    <a:pt x="5" y="71"/>
                    <a:pt x="7" y="71"/>
                    <a:pt x="9" y="71"/>
                  </a:cubicBezTo>
                  <a:cubicBezTo>
                    <a:pt x="11" y="71"/>
                    <a:pt x="13" y="68"/>
                    <a:pt x="15" y="67"/>
                  </a:cubicBezTo>
                  <a:cubicBezTo>
                    <a:pt x="17" y="63"/>
                    <a:pt x="17" y="60"/>
                    <a:pt x="15" y="58"/>
                  </a:cubicBezTo>
                  <a:cubicBezTo>
                    <a:pt x="14" y="58"/>
                    <a:pt x="12" y="58"/>
                    <a:pt x="11" y="58"/>
                  </a:cubicBezTo>
                  <a:cubicBezTo>
                    <a:pt x="7" y="55"/>
                    <a:pt x="4" y="54"/>
                    <a:pt x="0" y="53"/>
                  </a:cubicBezTo>
                  <a:close/>
                  <a:moveTo>
                    <a:pt x="89" y="131"/>
                  </a:moveTo>
                  <a:cubicBezTo>
                    <a:pt x="85" y="128"/>
                    <a:pt x="85" y="126"/>
                    <a:pt x="84" y="124"/>
                  </a:cubicBezTo>
                  <a:cubicBezTo>
                    <a:pt x="83" y="120"/>
                    <a:pt x="81" y="118"/>
                    <a:pt x="80" y="116"/>
                  </a:cubicBezTo>
                  <a:cubicBezTo>
                    <a:pt x="80" y="111"/>
                    <a:pt x="80" y="112"/>
                    <a:pt x="83" y="109"/>
                  </a:cubicBezTo>
                  <a:cubicBezTo>
                    <a:pt x="84" y="101"/>
                    <a:pt x="84" y="100"/>
                    <a:pt x="91" y="94"/>
                  </a:cubicBezTo>
                  <a:cubicBezTo>
                    <a:pt x="95" y="91"/>
                    <a:pt x="98" y="88"/>
                    <a:pt x="102" y="85"/>
                  </a:cubicBezTo>
                  <a:cubicBezTo>
                    <a:pt x="105" y="81"/>
                    <a:pt x="108" y="78"/>
                    <a:pt x="112" y="73"/>
                  </a:cubicBezTo>
                  <a:cubicBezTo>
                    <a:pt x="115" y="71"/>
                    <a:pt x="115" y="69"/>
                    <a:pt x="116" y="66"/>
                  </a:cubicBezTo>
                  <a:cubicBezTo>
                    <a:pt x="116" y="58"/>
                    <a:pt x="119" y="60"/>
                    <a:pt x="123" y="55"/>
                  </a:cubicBezTo>
                  <a:cubicBezTo>
                    <a:pt x="123" y="52"/>
                    <a:pt x="123" y="47"/>
                    <a:pt x="123" y="44"/>
                  </a:cubicBezTo>
                  <a:cubicBezTo>
                    <a:pt x="125" y="42"/>
                    <a:pt x="125" y="39"/>
                    <a:pt x="126" y="37"/>
                  </a:cubicBezTo>
                  <a:cubicBezTo>
                    <a:pt x="126" y="35"/>
                    <a:pt x="127" y="34"/>
                    <a:pt x="128" y="33"/>
                  </a:cubicBezTo>
                  <a:cubicBezTo>
                    <a:pt x="129" y="33"/>
                    <a:pt x="130" y="33"/>
                    <a:pt x="131" y="33"/>
                  </a:cubicBezTo>
                  <a:cubicBezTo>
                    <a:pt x="133" y="34"/>
                    <a:pt x="135" y="36"/>
                    <a:pt x="137" y="38"/>
                  </a:cubicBezTo>
                  <a:cubicBezTo>
                    <a:pt x="138" y="38"/>
                    <a:pt x="139" y="38"/>
                    <a:pt x="140" y="38"/>
                  </a:cubicBezTo>
                  <a:cubicBezTo>
                    <a:pt x="143" y="36"/>
                    <a:pt x="143" y="33"/>
                    <a:pt x="143" y="32"/>
                  </a:cubicBezTo>
                  <a:cubicBezTo>
                    <a:pt x="142" y="31"/>
                    <a:pt x="139" y="29"/>
                    <a:pt x="138" y="27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6" y="27"/>
                    <a:pt x="151" y="27"/>
                    <a:pt x="156" y="27"/>
                  </a:cubicBezTo>
                  <a:cubicBezTo>
                    <a:pt x="158" y="29"/>
                    <a:pt x="164" y="29"/>
                    <a:pt x="168" y="25"/>
                  </a:cubicBezTo>
                  <a:cubicBezTo>
                    <a:pt x="169" y="25"/>
                    <a:pt x="169" y="25"/>
                    <a:pt x="170" y="25"/>
                  </a:cubicBezTo>
                  <a:cubicBezTo>
                    <a:pt x="170" y="27"/>
                    <a:pt x="170" y="29"/>
                    <a:pt x="170" y="30"/>
                  </a:cubicBezTo>
                  <a:cubicBezTo>
                    <a:pt x="168" y="32"/>
                    <a:pt x="164" y="35"/>
                    <a:pt x="162" y="38"/>
                  </a:cubicBezTo>
                  <a:cubicBezTo>
                    <a:pt x="162" y="42"/>
                    <a:pt x="163" y="43"/>
                    <a:pt x="171" y="43"/>
                  </a:cubicBezTo>
                  <a:cubicBezTo>
                    <a:pt x="174" y="41"/>
                    <a:pt x="177" y="40"/>
                    <a:pt x="181" y="39"/>
                  </a:cubicBezTo>
                  <a:cubicBezTo>
                    <a:pt x="182" y="39"/>
                    <a:pt x="183" y="39"/>
                    <a:pt x="184" y="39"/>
                  </a:cubicBezTo>
                  <a:cubicBezTo>
                    <a:pt x="184" y="39"/>
                    <a:pt x="185" y="40"/>
                    <a:pt x="186" y="40"/>
                  </a:cubicBezTo>
                  <a:cubicBezTo>
                    <a:pt x="192" y="40"/>
                    <a:pt x="195" y="33"/>
                    <a:pt x="203" y="36"/>
                  </a:cubicBezTo>
                  <a:cubicBezTo>
                    <a:pt x="205" y="38"/>
                    <a:pt x="206" y="40"/>
                    <a:pt x="208" y="42"/>
                  </a:cubicBezTo>
                  <a:cubicBezTo>
                    <a:pt x="210" y="45"/>
                    <a:pt x="213" y="48"/>
                    <a:pt x="216" y="53"/>
                  </a:cubicBezTo>
                  <a:cubicBezTo>
                    <a:pt x="216" y="54"/>
                    <a:pt x="216" y="54"/>
                    <a:pt x="216" y="55"/>
                  </a:cubicBezTo>
                  <a:cubicBezTo>
                    <a:pt x="212" y="55"/>
                    <a:pt x="212" y="56"/>
                    <a:pt x="210" y="57"/>
                  </a:cubicBezTo>
                  <a:cubicBezTo>
                    <a:pt x="208" y="59"/>
                    <a:pt x="203" y="60"/>
                    <a:pt x="206" y="65"/>
                  </a:cubicBezTo>
                  <a:cubicBezTo>
                    <a:pt x="206" y="65"/>
                    <a:pt x="206" y="65"/>
                    <a:pt x="206" y="66"/>
                  </a:cubicBezTo>
                  <a:cubicBezTo>
                    <a:pt x="201" y="68"/>
                    <a:pt x="195" y="72"/>
                    <a:pt x="189" y="76"/>
                  </a:cubicBezTo>
                  <a:cubicBezTo>
                    <a:pt x="189" y="76"/>
                    <a:pt x="188" y="77"/>
                    <a:pt x="187" y="78"/>
                  </a:cubicBezTo>
                  <a:cubicBezTo>
                    <a:pt x="185" y="78"/>
                    <a:pt x="184" y="77"/>
                    <a:pt x="184" y="77"/>
                  </a:cubicBezTo>
                  <a:cubicBezTo>
                    <a:pt x="183" y="77"/>
                    <a:pt x="182" y="77"/>
                    <a:pt x="181" y="77"/>
                  </a:cubicBezTo>
                  <a:cubicBezTo>
                    <a:pt x="180" y="77"/>
                    <a:pt x="179" y="78"/>
                    <a:pt x="179" y="79"/>
                  </a:cubicBezTo>
                  <a:cubicBezTo>
                    <a:pt x="178" y="79"/>
                    <a:pt x="177" y="79"/>
                    <a:pt x="177" y="79"/>
                  </a:cubicBezTo>
                  <a:cubicBezTo>
                    <a:pt x="174" y="76"/>
                    <a:pt x="173" y="77"/>
                    <a:pt x="171" y="77"/>
                  </a:cubicBezTo>
                  <a:cubicBezTo>
                    <a:pt x="171" y="79"/>
                    <a:pt x="171" y="80"/>
                    <a:pt x="171" y="82"/>
                  </a:cubicBezTo>
                  <a:cubicBezTo>
                    <a:pt x="169" y="84"/>
                    <a:pt x="167" y="81"/>
                    <a:pt x="165" y="86"/>
                  </a:cubicBezTo>
                  <a:cubicBezTo>
                    <a:pt x="161" y="86"/>
                    <a:pt x="162" y="85"/>
                    <a:pt x="161" y="83"/>
                  </a:cubicBezTo>
                  <a:cubicBezTo>
                    <a:pt x="160" y="83"/>
                    <a:pt x="160" y="83"/>
                    <a:pt x="160" y="83"/>
                  </a:cubicBezTo>
                  <a:cubicBezTo>
                    <a:pt x="158" y="81"/>
                    <a:pt x="157" y="80"/>
                    <a:pt x="155" y="79"/>
                  </a:cubicBezTo>
                  <a:cubicBezTo>
                    <a:pt x="155" y="79"/>
                    <a:pt x="154" y="79"/>
                    <a:pt x="153" y="79"/>
                  </a:cubicBezTo>
                  <a:cubicBezTo>
                    <a:pt x="152" y="81"/>
                    <a:pt x="152" y="81"/>
                    <a:pt x="151" y="83"/>
                  </a:cubicBezTo>
                  <a:cubicBezTo>
                    <a:pt x="150" y="85"/>
                    <a:pt x="148" y="87"/>
                    <a:pt x="147" y="89"/>
                  </a:cubicBezTo>
                  <a:cubicBezTo>
                    <a:pt x="143" y="91"/>
                    <a:pt x="143" y="91"/>
                    <a:pt x="140" y="94"/>
                  </a:cubicBezTo>
                  <a:cubicBezTo>
                    <a:pt x="139" y="94"/>
                    <a:pt x="138" y="95"/>
                    <a:pt x="136" y="95"/>
                  </a:cubicBezTo>
                  <a:cubicBezTo>
                    <a:pt x="135" y="96"/>
                    <a:pt x="134" y="97"/>
                    <a:pt x="133" y="99"/>
                  </a:cubicBezTo>
                  <a:cubicBezTo>
                    <a:pt x="128" y="99"/>
                    <a:pt x="127" y="99"/>
                    <a:pt x="125" y="101"/>
                  </a:cubicBezTo>
                  <a:cubicBezTo>
                    <a:pt x="125" y="101"/>
                    <a:pt x="125" y="102"/>
                    <a:pt x="124" y="103"/>
                  </a:cubicBezTo>
                  <a:cubicBezTo>
                    <a:pt x="124" y="103"/>
                    <a:pt x="123" y="103"/>
                    <a:pt x="122" y="103"/>
                  </a:cubicBezTo>
                  <a:cubicBezTo>
                    <a:pt x="118" y="101"/>
                    <a:pt x="118" y="102"/>
                    <a:pt x="114" y="103"/>
                  </a:cubicBezTo>
                  <a:cubicBezTo>
                    <a:pt x="110" y="104"/>
                    <a:pt x="107" y="105"/>
                    <a:pt x="104" y="106"/>
                  </a:cubicBezTo>
                  <a:cubicBezTo>
                    <a:pt x="99" y="107"/>
                    <a:pt x="97" y="107"/>
                    <a:pt x="94" y="110"/>
                  </a:cubicBezTo>
                  <a:cubicBezTo>
                    <a:pt x="94" y="112"/>
                    <a:pt x="93" y="113"/>
                    <a:pt x="93" y="114"/>
                  </a:cubicBezTo>
                  <a:cubicBezTo>
                    <a:pt x="89" y="116"/>
                    <a:pt x="88" y="116"/>
                    <a:pt x="88" y="120"/>
                  </a:cubicBezTo>
                  <a:cubicBezTo>
                    <a:pt x="90" y="122"/>
                    <a:pt x="95" y="125"/>
                    <a:pt x="95" y="129"/>
                  </a:cubicBezTo>
                  <a:cubicBezTo>
                    <a:pt x="93" y="130"/>
                    <a:pt x="90" y="131"/>
                    <a:pt x="89" y="131"/>
                  </a:cubicBezTo>
                  <a:close/>
                  <a:moveTo>
                    <a:pt x="283" y="82"/>
                  </a:moveTo>
                  <a:cubicBezTo>
                    <a:pt x="281" y="79"/>
                    <a:pt x="280" y="77"/>
                    <a:pt x="278" y="74"/>
                  </a:cubicBezTo>
                  <a:cubicBezTo>
                    <a:pt x="277" y="73"/>
                    <a:pt x="276" y="73"/>
                    <a:pt x="275" y="73"/>
                  </a:cubicBezTo>
                  <a:cubicBezTo>
                    <a:pt x="274" y="69"/>
                    <a:pt x="272" y="66"/>
                    <a:pt x="271" y="65"/>
                  </a:cubicBezTo>
                  <a:cubicBezTo>
                    <a:pt x="270" y="64"/>
                    <a:pt x="270" y="63"/>
                    <a:pt x="270" y="61"/>
                  </a:cubicBezTo>
                  <a:cubicBezTo>
                    <a:pt x="271" y="58"/>
                    <a:pt x="272" y="55"/>
                    <a:pt x="272" y="52"/>
                  </a:cubicBezTo>
                  <a:cubicBezTo>
                    <a:pt x="270" y="44"/>
                    <a:pt x="273" y="43"/>
                    <a:pt x="276" y="39"/>
                  </a:cubicBezTo>
                  <a:cubicBezTo>
                    <a:pt x="276" y="37"/>
                    <a:pt x="276" y="35"/>
                    <a:pt x="277" y="33"/>
                  </a:cubicBezTo>
                  <a:cubicBezTo>
                    <a:pt x="279" y="26"/>
                    <a:pt x="280" y="23"/>
                    <a:pt x="284" y="19"/>
                  </a:cubicBezTo>
                  <a:cubicBezTo>
                    <a:pt x="286" y="17"/>
                    <a:pt x="288" y="16"/>
                    <a:pt x="291" y="14"/>
                  </a:cubicBezTo>
                  <a:cubicBezTo>
                    <a:pt x="293" y="14"/>
                    <a:pt x="294" y="14"/>
                    <a:pt x="296" y="14"/>
                  </a:cubicBezTo>
                  <a:cubicBezTo>
                    <a:pt x="296" y="15"/>
                    <a:pt x="298" y="19"/>
                    <a:pt x="297" y="21"/>
                  </a:cubicBezTo>
                  <a:cubicBezTo>
                    <a:pt x="294" y="26"/>
                    <a:pt x="296" y="36"/>
                    <a:pt x="296" y="44"/>
                  </a:cubicBezTo>
                  <a:cubicBezTo>
                    <a:pt x="294" y="49"/>
                    <a:pt x="291" y="56"/>
                    <a:pt x="287" y="61"/>
                  </a:cubicBezTo>
                  <a:cubicBezTo>
                    <a:pt x="287" y="62"/>
                    <a:pt x="287" y="63"/>
                    <a:pt x="286" y="64"/>
                  </a:cubicBezTo>
                  <a:cubicBezTo>
                    <a:pt x="286" y="69"/>
                    <a:pt x="285" y="76"/>
                    <a:pt x="285" y="81"/>
                  </a:cubicBezTo>
                  <a:cubicBezTo>
                    <a:pt x="284" y="81"/>
                    <a:pt x="283" y="82"/>
                    <a:pt x="283" y="82"/>
                  </a:cubicBezTo>
                  <a:close/>
                </a:path>
              </a:pathLst>
            </a:custGeom>
            <a:solidFill>
              <a:srgbClr val="00927C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square" lIns="91440" tIns="45720" rIns="91440" bIns="45720" anchor="t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  <p:sp>
          <p:nvSpPr>
            <p:cNvPr id="114" name="Freeform 72">
              <a:extLst>
                <a:ext uri="{FF2B5EF4-FFF2-40B4-BE49-F238E27FC236}">
                  <a16:creationId xmlns:a16="http://schemas.microsoft.com/office/drawing/2014/main" id="{62221847-9F9C-425F-9A7B-3C59CDCE7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925" y="3043237"/>
              <a:ext cx="514350" cy="819150"/>
            </a:xfrm>
            <a:custGeom>
              <a:avLst/>
              <a:gdLst>
                <a:gd name="T0" fmla="*/ 2147483647 w 273"/>
                <a:gd name="T1" fmla="*/ 2147483647 h 447"/>
                <a:gd name="T2" fmla="*/ 2147483647 w 273"/>
                <a:gd name="T3" fmla="*/ 2147483647 h 447"/>
                <a:gd name="T4" fmla="*/ 2147483647 w 273"/>
                <a:gd name="T5" fmla="*/ 2147483647 h 447"/>
                <a:gd name="T6" fmla="*/ 2147483647 w 273"/>
                <a:gd name="T7" fmla="*/ 2147483647 h 447"/>
                <a:gd name="T8" fmla="*/ 2147483647 w 273"/>
                <a:gd name="T9" fmla="*/ 0 h 4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3"/>
                <a:gd name="T16" fmla="*/ 0 h 447"/>
                <a:gd name="T17" fmla="*/ 273 w 273"/>
                <a:gd name="T18" fmla="*/ 447 h 4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3" h="447">
                  <a:moveTo>
                    <a:pt x="25" y="168"/>
                  </a:moveTo>
                  <a:cubicBezTo>
                    <a:pt x="85" y="287"/>
                    <a:pt x="11" y="300"/>
                    <a:pt x="5" y="359"/>
                  </a:cubicBezTo>
                  <a:cubicBezTo>
                    <a:pt x="0" y="380"/>
                    <a:pt x="15" y="447"/>
                    <a:pt x="110" y="415"/>
                  </a:cubicBezTo>
                  <a:cubicBezTo>
                    <a:pt x="237" y="320"/>
                    <a:pt x="208" y="234"/>
                    <a:pt x="218" y="147"/>
                  </a:cubicBezTo>
                  <a:cubicBezTo>
                    <a:pt x="233" y="68"/>
                    <a:pt x="273" y="78"/>
                    <a:pt x="262" y="0"/>
                  </a:cubicBezTo>
                </a:path>
              </a:pathLst>
            </a:cu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99CCFF" mc:Ignorable="a14" a14:legacySpreadsheetColorIndex="44"/>
                  </a:solidFill>
                </a14:hiddenFill>
              </a:ext>
            </a:extLst>
          </p:spPr>
          <p:txBody>
            <a:bodyPr wrap="square" lIns="91440" tIns="45720" rIns="91440" bIns="45720" anchor="t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  <p:sp>
          <p:nvSpPr>
            <p:cNvPr id="115" name="Freeform 70">
              <a:extLst>
                <a:ext uri="{FF2B5EF4-FFF2-40B4-BE49-F238E27FC236}">
                  <a16:creationId xmlns:a16="http://schemas.microsoft.com/office/drawing/2014/main" id="{9D207916-BBFA-40B3-8797-E7EF11A52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7200" y="2995612"/>
              <a:ext cx="609600" cy="847725"/>
            </a:xfrm>
            <a:custGeom>
              <a:avLst/>
              <a:gdLst>
                <a:gd name="T0" fmla="*/ 0 w 544"/>
                <a:gd name="T1" fmla="*/ 0 h 759"/>
                <a:gd name="T2" fmla="*/ 2147483647 w 544"/>
                <a:gd name="T3" fmla="*/ 0 h 759"/>
                <a:gd name="T4" fmla="*/ 2147483647 w 544"/>
                <a:gd name="T5" fmla="*/ 2147483647 h 759"/>
                <a:gd name="T6" fmla="*/ 0 w 544"/>
                <a:gd name="T7" fmla="*/ 2147483647 h 759"/>
                <a:gd name="T8" fmla="*/ 0 w 544"/>
                <a:gd name="T9" fmla="*/ 0 h 759"/>
                <a:gd name="T10" fmla="*/ 0 w 544"/>
                <a:gd name="T11" fmla="*/ 0 h 7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4"/>
                <a:gd name="T19" fmla="*/ 0 h 759"/>
                <a:gd name="T20" fmla="*/ 544 w 544"/>
                <a:gd name="T21" fmla="*/ 759 h 7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4" h="759">
                  <a:moveTo>
                    <a:pt x="0" y="0"/>
                  </a:moveTo>
                  <a:lnTo>
                    <a:pt x="544" y="0"/>
                  </a:lnTo>
                  <a:lnTo>
                    <a:pt x="544" y="759"/>
                  </a:lnTo>
                  <a:lnTo>
                    <a:pt x="0" y="75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99CCFF" mc:Ignorable="a14" a14:legacySpreadsheetColorIndex="44"/>
                  </a:solidFill>
                </a14:hiddenFill>
              </a:ext>
            </a:extLst>
          </p:spPr>
          <p:txBody>
            <a:bodyPr wrap="square" lIns="91440" tIns="45720" rIns="91440" bIns="45720" anchor="t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</p:grpSp>
      <p:graphicFrame>
        <p:nvGraphicFramePr>
          <p:cNvPr id="116" name="Chart 259"/>
          <p:cNvGraphicFramePr/>
          <p:nvPr>
            <p:extLst>
              <p:ext uri="{D42A27DB-BD31-4B8C-83A1-F6EECF244321}">
                <p14:modId xmlns:p14="http://schemas.microsoft.com/office/powerpoint/2010/main" val="3942898175"/>
              </p:ext>
            </p:extLst>
          </p:nvPr>
        </p:nvGraphicFramePr>
        <p:xfrm>
          <a:off x="2912103" y="4478615"/>
          <a:ext cx="1320628" cy="1263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7" name="Text Box 10"/>
          <p:cNvSpPr txBox="1">
            <a:spLocks noChangeArrowheads="1"/>
          </p:cNvSpPr>
          <p:nvPr/>
        </p:nvSpPr>
        <p:spPr bwMode="auto">
          <a:xfrm>
            <a:off x="3147738" y="4915376"/>
            <a:ext cx="849365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en-US" sz="21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55%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119" name="Chart 265"/>
          <p:cNvGraphicFramePr/>
          <p:nvPr>
            <p:extLst>
              <p:ext uri="{D42A27DB-BD31-4B8C-83A1-F6EECF244321}">
                <p14:modId xmlns:p14="http://schemas.microsoft.com/office/powerpoint/2010/main" val="2362421200"/>
              </p:ext>
            </p:extLst>
          </p:nvPr>
        </p:nvGraphicFramePr>
        <p:xfrm>
          <a:off x="1319424" y="4478615"/>
          <a:ext cx="1320628" cy="1263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0" name="Text Box 10"/>
          <p:cNvSpPr txBox="1">
            <a:spLocks noChangeArrowheads="1"/>
          </p:cNvSpPr>
          <p:nvPr/>
        </p:nvSpPr>
        <p:spPr bwMode="auto">
          <a:xfrm>
            <a:off x="1555058" y="4915376"/>
            <a:ext cx="849365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en-US" sz="21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35%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128" name="Chart 294"/>
          <p:cNvGraphicFramePr/>
          <p:nvPr>
            <p:extLst>
              <p:ext uri="{D42A27DB-BD31-4B8C-83A1-F6EECF244321}">
                <p14:modId xmlns:p14="http://schemas.microsoft.com/office/powerpoint/2010/main" val="3388054019"/>
              </p:ext>
            </p:extLst>
          </p:nvPr>
        </p:nvGraphicFramePr>
        <p:xfrm>
          <a:off x="8253226" y="4478615"/>
          <a:ext cx="1320628" cy="1263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9" name="Text Box 10"/>
          <p:cNvSpPr txBox="1">
            <a:spLocks noChangeArrowheads="1"/>
          </p:cNvSpPr>
          <p:nvPr/>
        </p:nvSpPr>
        <p:spPr bwMode="auto">
          <a:xfrm>
            <a:off x="8488859" y="4915376"/>
            <a:ext cx="849365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en-US" sz="21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94%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131" name="Chart 298"/>
          <p:cNvGraphicFramePr/>
          <p:nvPr>
            <p:extLst>
              <p:ext uri="{D42A27DB-BD31-4B8C-83A1-F6EECF244321}">
                <p14:modId xmlns:p14="http://schemas.microsoft.com/office/powerpoint/2010/main" val="1737520919"/>
              </p:ext>
            </p:extLst>
          </p:nvPr>
        </p:nvGraphicFramePr>
        <p:xfrm>
          <a:off x="9769211" y="4478615"/>
          <a:ext cx="1320628" cy="1263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2" name="Text Box 10"/>
          <p:cNvSpPr txBox="1">
            <a:spLocks noChangeArrowheads="1"/>
          </p:cNvSpPr>
          <p:nvPr/>
        </p:nvSpPr>
        <p:spPr bwMode="auto">
          <a:xfrm>
            <a:off x="10020180" y="4915376"/>
            <a:ext cx="849365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en-US" sz="21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89%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4" name="Oval 302"/>
          <p:cNvSpPr/>
          <p:nvPr/>
        </p:nvSpPr>
        <p:spPr>
          <a:xfrm>
            <a:off x="4561047" y="1775778"/>
            <a:ext cx="118008" cy="118023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5" name="Oval 303"/>
          <p:cNvSpPr/>
          <p:nvPr/>
        </p:nvSpPr>
        <p:spPr>
          <a:xfrm>
            <a:off x="4281656" y="2852484"/>
            <a:ext cx="118008" cy="118023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6" name="Oval 304"/>
          <p:cNvSpPr/>
          <p:nvPr/>
        </p:nvSpPr>
        <p:spPr>
          <a:xfrm>
            <a:off x="6067288" y="3261936"/>
            <a:ext cx="118008" cy="118023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7" name="Oval 305"/>
          <p:cNvSpPr/>
          <p:nvPr/>
        </p:nvSpPr>
        <p:spPr>
          <a:xfrm>
            <a:off x="6598152" y="2900872"/>
            <a:ext cx="118008" cy="118023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8" name="Oval 306"/>
          <p:cNvSpPr/>
          <p:nvPr/>
        </p:nvSpPr>
        <p:spPr>
          <a:xfrm>
            <a:off x="7338107" y="2278448"/>
            <a:ext cx="118008" cy="118023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Oval 307"/>
          <p:cNvSpPr/>
          <p:nvPr/>
        </p:nvSpPr>
        <p:spPr>
          <a:xfrm>
            <a:off x="7860251" y="3182200"/>
            <a:ext cx="118008" cy="118023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0" name="Straight Arrow Connector 568"/>
          <p:cNvCxnSpPr/>
          <p:nvPr/>
        </p:nvCxnSpPr>
        <p:spPr>
          <a:xfrm>
            <a:off x="1987589" y="1834790"/>
            <a:ext cx="0" cy="2643825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571"/>
          <p:cNvCxnSpPr>
            <a:stCxn id="134" idx="2"/>
          </p:cNvCxnSpPr>
          <p:nvPr/>
        </p:nvCxnSpPr>
        <p:spPr>
          <a:xfrm flipH="1">
            <a:off x="1987590" y="1834788"/>
            <a:ext cx="257345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573"/>
          <p:cNvCxnSpPr/>
          <p:nvPr/>
        </p:nvCxnSpPr>
        <p:spPr>
          <a:xfrm>
            <a:off x="3554639" y="2905961"/>
            <a:ext cx="0" cy="1572652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576"/>
          <p:cNvCxnSpPr>
            <a:stCxn id="135" idx="2"/>
          </p:cNvCxnSpPr>
          <p:nvPr/>
        </p:nvCxnSpPr>
        <p:spPr>
          <a:xfrm flipH="1">
            <a:off x="3554640" y="2911494"/>
            <a:ext cx="72701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604"/>
          <p:cNvCxnSpPr/>
          <p:nvPr/>
        </p:nvCxnSpPr>
        <p:spPr>
          <a:xfrm>
            <a:off x="8913541" y="2337457"/>
            <a:ext cx="0" cy="2129346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605"/>
          <p:cNvCxnSpPr>
            <a:endCxn id="138" idx="6"/>
          </p:cNvCxnSpPr>
          <p:nvPr/>
        </p:nvCxnSpPr>
        <p:spPr>
          <a:xfrm flipH="1">
            <a:off x="7456115" y="2337458"/>
            <a:ext cx="145742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608"/>
          <p:cNvCxnSpPr/>
          <p:nvPr/>
        </p:nvCxnSpPr>
        <p:spPr>
          <a:xfrm>
            <a:off x="10428738" y="3247724"/>
            <a:ext cx="0" cy="1219081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609"/>
          <p:cNvCxnSpPr>
            <a:cxnSpLocks/>
            <a:endCxn id="139" idx="6"/>
          </p:cNvCxnSpPr>
          <p:nvPr/>
        </p:nvCxnSpPr>
        <p:spPr>
          <a:xfrm flipH="1">
            <a:off x="7978259" y="3241210"/>
            <a:ext cx="245048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TextBox 159"/>
          <p:cNvSpPr txBox="1"/>
          <p:nvPr/>
        </p:nvSpPr>
        <p:spPr>
          <a:xfrm>
            <a:off x="1348880" y="5615861"/>
            <a:ext cx="1261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点击输入文字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9" name="TextBox 159"/>
          <p:cNvSpPr txBox="1"/>
          <p:nvPr/>
        </p:nvSpPr>
        <p:spPr>
          <a:xfrm>
            <a:off x="2923780" y="5615861"/>
            <a:ext cx="1261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点击输入文字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2" name="TextBox 159"/>
          <p:cNvSpPr txBox="1"/>
          <p:nvPr/>
        </p:nvSpPr>
        <p:spPr>
          <a:xfrm>
            <a:off x="8282681" y="5615861"/>
            <a:ext cx="1261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点击输入文字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3" name="TextBox 159"/>
          <p:cNvSpPr txBox="1"/>
          <p:nvPr/>
        </p:nvSpPr>
        <p:spPr>
          <a:xfrm>
            <a:off x="9814002" y="5615861"/>
            <a:ext cx="1261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点击输入文字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22407816-D6F0-4FE1-AC5C-46E52F19E9ED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39BCAA6-9D51-4DE8-88AF-DAE20CB6CAD3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肘形连接符 1"/>
          <p:cNvCxnSpPr/>
          <p:nvPr/>
        </p:nvCxnSpPr>
        <p:spPr>
          <a:xfrm flipH="1" flipV="1">
            <a:off x="6376216" y="1441732"/>
            <a:ext cx="3768794" cy="545753"/>
          </a:xfrm>
          <a:prstGeom prst="bentConnector3">
            <a:avLst>
              <a:gd name="adj1" fmla="val 218"/>
            </a:avLst>
          </a:prstGeom>
          <a:ln w="1905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肘形连接符 2"/>
          <p:cNvCxnSpPr/>
          <p:nvPr/>
        </p:nvCxnSpPr>
        <p:spPr>
          <a:xfrm flipH="1">
            <a:off x="6376216" y="4869607"/>
            <a:ext cx="3768794" cy="545753"/>
          </a:xfrm>
          <a:prstGeom prst="bentConnector3">
            <a:avLst>
              <a:gd name="adj1" fmla="val 218"/>
            </a:avLst>
          </a:prstGeom>
          <a:ln w="1905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肘形连接符 3"/>
          <p:cNvCxnSpPr/>
          <p:nvPr/>
        </p:nvCxnSpPr>
        <p:spPr>
          <a:xfrm flipV="1">
            <a:off x="2127065" y="1441732"/>
            <a:ext cx="3635697" cy="545753"/>
          </a:xfrm>
          <a:prstGeom prst="bentConnector3">
            <a:avLst>
              <a:gd name="adj1" fmla="val 218"/>
            </a:avLst>
          </a:prstGeom>
          <a:ln w="1905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肘形连接符 4"/>
          <p:cNvCxnSpPr/>
          <p:nvPr/>
        </p:nvCxnSpPr>
        <p:spPr>
          <a:xfrm>
            <a:off x="2127065" y="4869607"/>
            <a:ext cx="3635697" cy="545753"/>
          </a:xfrm>
          <a:prstGeom prst="bentConnector3">
            <a:avLst>
              <a:gd name="adj1" fmla="val 218"/>
            </a:avLst>
          </a:prstGeom>
          <a:ln w="1905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886051" y="4510533"/>
            <a:ext cx="2876711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79716" y="5437631"/>
            <a:ext cx="1210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时间管理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430399" y="3505975"/>
            <a:ext cx="1345614" cy="1345789"/>
            <a:chOff x="1854558" y="3854906"/>
            <a:chExt cx="1403797" cy="1403797"/>
          </a:xfrm>
        </p:grpSpPr>
        <p:sp>
          <p:nvSpPr>
            <p:cNvPr id="9" name="椭圆 8"/>
            <p:cNvSpPr/>
            <p:nvPr/>
          </p:nvSpPr>
          <p:spPr>
            <a:xfrm>
              <a:off x="1854558" y="3854906"/>
              <a:ext cx="1403797" cy="1403797"/>
            </a:xfrm>
            <a:prstGeom prst="ellipse">
              <a:avLst/>
            </a:pr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350626" y="4217787"/>
              <a:ext cx="392888" cy="661931"/>
              <a:chOff x="6989997" y="4660429"/>
              <a:chExt cx="292099" cy="492124"/>
            </a:xfrm>
            <a:solidFill>
              <a:schemeClr val="bg1">
                <a:lumMod val="95000"/>
              </a:schemeClr>
            </a:solidFill>
          </p:grpSpPr>
          <p:sp>
            <p:nvSpPr>
              <p:cNvPr id="11" name="Freeform 15"/>
              <p:cNvSpPr>
                <a:spLocks noEditPoints="1"/>
              </p:cNvSpPr>
              <p:nvPr/>
            </p:nvSpPr>
            <p:spPr bwMode="auto">
              <a:xfrm>
                <a:off x="6989997" y="4660429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en-US" sz="24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16"/>
              <p:cNvSpPr>
                <a:spLocks noEditPoints="1"/>
              </p:cNvSpPr>
              <p:nvPr/>
            </p:nvSpPr>
            <p:spPr bwMode="auto">
              <a:xfrm>
                <a:off x="7013811" y="4706468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en-US" sz="24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7"/>
              <p:cNvSpPr/>
              <p:nvPr/>
            </p:nvSpPr>
            <p:spPr bwMode="auto">
              <a:xfrm>
                <a:off x="7053499" y="4827118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en-US" sz="24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6450046" y="4494700"/>
            <a:ext cx="2865268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006477" y="5437631"/>
            <a:ext cx="1210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得失管理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886051" y="1507612"/>
            <a:ext cx="2876711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892595" y="1032667"/>
            <a:ext cx="1210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团队管理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450047" y="1507614"/>
            <a:ext cx="2865268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19353" y="1032667"/>
            <a:ext cx="1210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项目管理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9429728" y="3505975"/>
            <a:ext cx="1345614" cy="1345789"/>
            <a:chOff x="8886420" y="3854906"/>
            <a:chExt cx="1403797" cy="1403797"/>
          </a:xfrm>
        </p:grpSpPr>
        <p:sp>
          <p:nvSpPr>
            <p:cNvPr id="21" name="椭圆 20"/>
            <p:cNvSpPr/>
            <p:nvPr/>
          </p:nvSpPr>
          <p:spPr>
            <a:xfrm>
              <a:off x="8886420" y="3854906"/>
              <a:ext cx="1403797" cy="1403797"/>
            </a:xfrm>
            <a:prstGeom prst="ellipse">
              <a:avLst/>
            </a:prstGeom>
            <a:solidFill>
              <a:srgbClr val="CFA5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9366060" y="4217787"/>
              <a:ext cx="471466" cy="666418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2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30399" y="2002761"/>
            <a:ext cx="1345614" cy="1345789"/>
            <a:chOff x="1854558" y="1736117"/>
            <a:chExt cx="1403797" cy="1403797"/>
          </a:xfrm>
        </p:grpSpPr>
        <p:sp>
          <p:nvSpPr>
            <p:cNvPr id="24" name="椭圆 23"/>
            <p:cNvSpPr/>
            <p:nvPr/>
          </p:nvSpPr>
          <p:spPr>
            <a:xfrm>
              <a:off x="1854558" y="1736117"/>
              <a:ext cx="1403797" cy="1403797"/>
            </a:xfrm>
            <a:prstGeom prst="ellipse">
              <a:avLst/>
            </a:prstGeom>
            <a:solidFill>
              <a:srgbClr val="CFA5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137516" y="2060331"/>
              <a:ext cx="799244" cy="731504"/>
              <a:chOff x="2158354" y="2417495"/>
              <a:chExt cx="550987" cy="504288"/>
            </a:xfrm>
          </p:grpSpPr>
          <p:sp>
            <p:nvSpPr>
              <p:cNvPr id="26" name="Freeform 26"/>
              <p:cNvSpPr>
                <a:spLocks noEditPoints="1"/>
              </p:cNvSpPr>
              <p:nvPr/>
            </p:nvSpPr>
            <p:spPr bwMode="auto">
              <a:xfrm>
                <a:off x="2158354" y="2417495"/>
                <a:ext cx="357759" cy="359114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da-DK" sz="24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7"/>
              <p:cNvSpPr>
                <a:spLocks noEditPoints="1"/>
              </p:cNvSpPr>
              <p:nvPr/>
            </p:nvSpPr>
            <p:spPr bwMode="auto">
              <a:xfrm>
                <a:off x="2454892" y="2665819"/>
                <a:ext cx="254449" cy="255964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da-DK" sz="24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9429728" y="2002761"/>
            <a:ext cx="1345614" cy="1345789"/>
            <a:chOff x="8886420" y="1736117"/>
            <a:chExt cx="1403797" cy="1403797"/>
          </a:xfrm>
        </p:grpSpPr>
        <p:sp>
          <p:nvSpPr>
            <p:cNvPr id="29" name="椭圆 28"/>
            <p:cNvSpPr/>
            <p:nvPr/>
          </p:nvSpPr>
          <p:spPr>
            <a:xfrm>
              <a:off x="8886420" y="1736117"/>
              <a:ext cx="1403797" cy="1403797"/>
            </a:xfrm>
            <a:prstGeom prst="ellipse">
              <a:avLst/>
            </a:pr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41"/>
            <p:cNvSpPr>
              <a:spLocks noEditPoints="1"/>
            </p:cNvSpPr>
            <p:nvPr/>
          </p:nvSpPr>
          <p:spPr bwMode="auto">
            <a:xfrm>
              <a:off x="9250313" y="2121297"/>
              <a:ext cx="661930" cy="531751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2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C7C7882-AFDF-4AC3-8D14-72896CA9A79D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D6D97D6-520B-444E-A2FB-DF054464BB65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167CEEA-4887-49DD-B72E-6548B40A4C14}"/>
              </a:ext>
            </a:extLst>
          </p:cNvPr>
          <p:cNvSpPr/>
          <p:nvPr/>
        </p:nvSpPr>
        <p:spPr>
          <a:xfrm>
            <a:off x="3025577" y="2501155"/>
            <a:ext cx="6156207" cy="1670319"/>
          </a:xfrm>
          <a:prstGeom prst="rect">
            <a:avLst/>
          </a:prstGeom>
          <a:blipFill dpi="0" rotWithShape="1">
            <a:blip r:embed="rId2"/>
            <a:srcRect/>
            <a:tile tx="-10477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3A185EB-D11F-4BA2-955B-A0BF4AC02C68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AB7FD98-1351-478E-B1D1-E6A36B58E33B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3D0D45-F5D2-4266-AC43-FADA95077A4B}"/>
              </a:ext>
            </a:extLst>
          </p:cNvPr>
          <p:cNvSpPr/>
          <p:nvPr/>
        </p:nvSpPr>
        <p:spPr>
          <a:xfrm>
            <a:off x="803275" y="1536699"/>
            <a:ext cx="3784602" cy="3784602"/>
          </a:xfrm>
          <a:prstGeom prst="ellipse">
            <a:avLst/>
          </a:prstGeom>
          <a:blipFill dpi="0" rotWithShape="1">
            <a:blip r:embed="rId3"/>
            <a:srcRect/>
            <a:tile tx="0" ty="-21145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149CB34B-E56C-4A16-932B-897FF7B7354A}"/>
              </a:ext>
            </a:extLst>
          </p:cNvPr>
          <p:cNvSpPr/>
          <p:nvPr/>
        </p:nvSpPr>
        <p:spPr>
          <a:xfrm>
            <a:off x="5479321" y="1955799"/>
            <a:ext cx="1473201" cy="1473201"/>
          </a:xfrm>
          <a:prstGeom prst="ellipse">
            <a:avLst/>
          </a:prstGeom>
          <a:blipFill dpi="0" rotWithShape="1">
            <a:blip r:embed="rId4"/>
            <a:srcRect/>
            <a:tile tx="0" ty="-6858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59327E37-8C1D-4854-B1D2-FF01F9B74E3C}"/>
              </a:ext>
            </a:extLst>
          </p:cNvPr>
          <p:cNvSpPr/>
          <p:nvPr/>
        </p:nvSpPr>
        <p:spPr>
          <a:xfrm>
            <a:off x="7697422" y="1955799"/>
            <a:ext cx="1473201" cy="1473201"/>
          </a:xfrm>
          <a:prstGeom prst="ellipse">
            <a:avLst/>
          </a:prstGeom>
          <a:blipFill dpi="0" rotWithShape="1">
            <a:blip r:embed="rId5"/>
            <a:srcRect/>
            <a:tile tx="0" ty="-6731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247F961C-0762-4905-BA18-5F550D4C4549}"/>
              </a:ext>
            </a:extLst>
          </p:cNvPr>
          <p:cNvSpPr/>
          <p:nvPr/>
        </p:nvSpPr>
        <p:spPr>
          <a:xfrm>
            <a:off x="9915524" y="1955799"/>
            <a:ext cx="1473201" cy="1473201"/>
          </a:xfrm>
          <a:prstGeom prst="ellipse">
            <a:avLst/>
          </a:prstGeom>
          <a:blipFill dpi="0" rotWithShape="1">
            <a:blip r:embed="rId6"/>
            <a:srcRect/>
            <a:tile tx="0" ty="-3429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A56A4FD-873D-407F-AD6C-4353F4E80B42}"/>
              </a:ext>
            </a:extLst>
          </p:cNvPr>
          <p:cNvGrpSpPr/>
          <p:nvPr/>
        </p:nvGrpSpPr>
        <p:grpSpPr>
          <a:xfrm>
            <a:off x="5324880" y="3657600"/>
            <a:ext cx="1782082" cy="1542987"/>
            <a:chOff x="1239227" y="4562406"/>
            <a:chExt cx="1782082" cy="154298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252F840-66BC-4115-AC4F-7B52A5B5AFAD}"/>
                </a:ext>
              </a:extLst>
            </p:cNvPr>
            <p:cNvSpPr txBox="1"/>
            <p:nvPr/>
          </p:nvSpPr>
          <p:spPr>
            <a:xfrm>
              <a:off x="1239227" y="4562406"/>
              <a:ext cx="17820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DACDDCA-B598-460C-BBAB-22B02BEE51EA}"/>
                </a:ext>
              </a:extLst>
            </p:cNvPr>
            <p:cNvSpPr txBox="1"/>
            <p:nvPr/>
          </p:nvSpPr>
          <p:spPr>
            <a:xfrm>
              <a:off x="1239227" y="4931738"/>
              <a:ext cx="1782082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4188655-64E7-4F32-ADFF-D53DFE5087A3}"/>
              </a:ext>
            </a:extLst>
          </p:cNvPr>
          <p:cNvGrpSpPr/>
          <p:nvPr/>
        </p:nvGrpSpPr>
        <p:grpSpPr>
          <a:xfrm>
            <a:off x="7542981" y="3657600"/>
            <a:ext cx="1782082" cy="1542987"/>
            <a:chOff x="1239227" y="4562406"/>
            <a:chExt cx="1782082" cy="154298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07E3CED-6A09-42F8-8EED-F4C4E709489D}"/>
                </a:ext>
              </a:extLst>
            </p:cNvPr>
            <p:cNvSpPr txBox="1"/>
            <p:nvPr/>
          </p:nvSpPr>
          <p:spPr>
            <a:xfrm>
              <a:off x="1239227" y="4562406"/>
              <a:ext cx="17820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4EFB865-6339-4CA1-B02D-D59924A2B228}"/>
                </a:ext>
              </a:extLst>
            </p:cNvPr>
            <p:cNvSpPr txBox="1"/>
            <p:nvPr/>
          </p:nvSpPr>
          <p:spPr>
            <a:xfrm>
              <a:off x="1239227" y="4931738"/>
              <a:ext cx="1782082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FE4B5C2-C625-46DB-A58B-54F953BAA76C}"/>
              </a:ext>
            </a:extLst>
          </p:cNvPr>
          <p:cNvGrpSpPr/>
          <p:nvPr/>
        </p:nvGrpSpPr>
        <p:grpSpPr>
          <a:xfrm>
            <a:off x="9761083" y="3657600"/>
            <a:ext cx="1782082" cy="1542987"/>
            <a:chOff x="1239227" y="4562406"/>
            <a:chExt cx="1782082" cy="154298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3E6B38E-7E79-49A5-BD54-BB08BD53AF8B}"/>
                </a:ext>
              </a:extLst>
            </p:cNvPr>
            <p:cNvSpPr txBox="1"/>
            <p:nvPr/>
          </p:nvSpPr>
          <p:spPr>
            <a:xfrm>
              <a:off x="1239227" y="4562406"/>
              <a:ext cx="17820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B0A261F-19CA-42CB-88AB-4245D76CB31F}"/>
                </a:ext>
              </a:extLst>
            </p:cNvPr>
            <p:cNvSpPr txBox="1"/>
            <p:nvPr/>
          </p:nvSpPr>
          <p:spPr>
            <a:xfrm>
              <a:off x="1239227" y="4931738"/>
              <a:ext cx="1782082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5F8C588-B988-439B-861E-6D2DE088C55A}"/>
              </a:ext>
            </a:extLst>
          </p:cNvPr>
          <p:cNvGrpSpPr/>
          <p:nvPr/>
        </p:nvGrpSpPr>
        <p:grpSpPr>
          <a:xfrm>
            <a:off x="1252222" y="2878213"/>
            <a:ext cx="2886708" cy="1815022"/>
            <a:chOff x="14958746" y="5059428"/>
            <a:chExt cx="2886708" cy="1815022"/>
          </a:xfrm>
        </p:grpSpPr>
        <p:sp>
          <p:nvSpPr>
            <p:cNvPr id="38" name="TextBox 22">
              <a:extLst>
                <a:ext uri="{FF2B5EF4-FFF2-40B4-BE49-F238E27FC236}">
                  <a16:creationId xmlns:a16="http://schemas.microsoft.com/office/drawing/2014/main" id="{C3D8D67A-B167-4314-B0F4-8B9DACB07DBC}"/>
                </a:ext>
              </a:extLst>
            </p:cNvPr>
            <p:cNvSpPr txBox="1"/>
            <p:nvPr/>
          </p:nvSpPr>
          <p:spPr>
            <a:xfrm>
              <a:off x="15474157" y="5059428"/>
              <a:ext cx="209711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添加标题文本</a:t>
              </a:r>
              <a:endParaRPr 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cxnSp>
          <p:nvCxnSpPr>
            <p:cNvPr id="39" name="Straight Connector 23">
              <a:extLst>
                <a:ext uri="{FF2B5EF4-FFF2-40B4-BE49-F238E27FC236}">
                  <a16:creationId xmlns:a16="http://schemas.microsoft.com/office/drawing/2014/main" id="{D357A3E6-C7E5-454A-AE35-34997AA0BA68}"/>
                </a:ext>
              </a:extLst>
            </p:cNvPr>
            <p:cNvCxnSpPr/>
            <p:nvPr/>
          </p:nvCxnSpPr>
          <p:spPr>
            <a:xfrm>
              <a:off x="15554151" y="5825785"/>
              <a:ext cx="1622239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D22201C-D566-4D8E-9A04-64E11BFE6692}"/>
                </a:ext>
              </a:extLst>
            </p:cNvPr>
            <p:cNvSpPr txBox="1"/>
            <p:nvPr/>
          </p:nvSpPr>
          <p:spPr>
            <a:xfrm>
              <a:off x="14958746" y="5378879"/>
              <a:ext cx="288670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BD5640C-5065-4C06-9FD6-3369E684BA15}"/>
                </a:ext>
              </a:extLst>
            </p:cNvPr>
            <p:cNvSpPr txBox="1"/>
            <p:nvPr/>
          </p:nvSpPr>
          <p:spPr>
            <a:xfrm>
              <a:off x="15161311" y="5977794"/>
              <a:ext cx="2481578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54659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2"/>
          <p:cNvSpPr/>
          <p:nvPr/>
        </p:nvSpPr>
        <p:spPr>
          <a:xfrm>
            <a:off x="756916" y="1202287"/>
            <a:ext cx="2173879" cy="1852974"/>
          </a:xfrm>
          <a:prstGeom prst="rect">
            <a:avLst/>
          </a:prstGeom>
          <a:solidFill>
            <a:srgbClr val="00927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cs typeface="+mn-ea"/>
              <a:sym typeface="+mn-lt"/>
            </a:endParaRPr>
          </a:p>
        </p:txBody>
      </p:sp>
      <p:sp>
        <p:nvSpPr>
          <p:cNvPr id="43" name="Rectangle 3"/>
          <p:cNvSpPr/>
          <p:nvPr/>
        </p:nvSpPr>
        <p:spPr>
          <a:xfrm>
            <a:off x="756916" y="3050849"/>
            <a:ext cx="2173879" cy="1852974"/>
          </a:xfrm>
          <a:prstGeom prst="rect">
            <a:avLst/>
          </a:prstGeom>
          <a:solidFill>
            <a:srgbClr val="CFA54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cs typeface="+mn-ea"/>
              <a:sym typeface="+mn-lt"/>
            </a:endParaRPr>
          </a:p>
        </p:txBody>
      </p:sp>
      <p:sp>
        <p:nvSpPr>
          <p:cNvPr id="44" name="Rectangle 4"/>
          <p:cNvSpPr/>
          <p:nvPr/>
        </p:nvSpPr>
        <p:spPr>
          <a:xfrm>
            <a:off x="2930796" y="1202287"/>
            <a:ext cx="2075063" cy="1852974"/>
          </a:xfrm>
          <a:prstGeom prst="rect">
            <a:avLst/>
          </a:prstGeom>
          <a:solidFill>
            <a:srgbClr val="CFA54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cs typeface="+mn-ea"/>
              <a:sym typeface="+mn-lt"/>
            </a:endParaRPr>
          </a:p>
        </p:txBody>
      </p:sp>
      <p:sp>
        <p:nvSpPr>
          <p:cNvPr id="45" name="Rectangle 5"/>
          <p:cNvSpPr/>
          <p:nvPr/>
        </p:nvSpPr>
        <p:spPr>
          <a:xfrm>
            <a:off x="2930796" y="3055261"/>
            <a:ext cx="2075063" cy="1852974"/>
          </a:xfrm>
          <a:prstGeom prst="rect">
            <a:avLst/>
          </a:prstGeom>
          <a:solidFill>
            <a:srgbClr val="00927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cs typeface="+mn-ea"/>
              <a:sym typeface="+mn-lt"/>
            </a:endParaRPr>
          </a:p>
        </p:txBody>
      </p:sp>
      <p:sp>
        <p:nvSpPr>
          <p:cNvPr id="46" name="Rectangle 6"/>
          <p:cNvSpPr/>
          <p:nvPr/>
        </p:nvSpPr>
        <p:spPr>
          <a:xfrm>
            <a:off x="5005859" y="1202287"/>
            <a:ext cx="2075063" cy="1852974"/>
          </a:xfrm>
          <a:prstGeom prst="rect">
            <a:avLst/>
          </a:prstGeom>
          <a:solidFill>
            <a:srgbClr val="00927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cs typeface="+mn-ea"/>
              <a:sym typeface="+mn-lt"/>
            </a:endParaRPr>
          </a:p>
        </p:txBody>
      </p:sp>
      <p:sp>
        <p:nvSpPr>
          <p:cNvPr id="47" name="Rectangle 7"/>
          <p:cNvSpPr/>
          <p:nvPr/>
        </p:nvSpPr>
        <p:spPr>
          <a:xfrm>
            <a:off x="5005859" y="3050849"/>
            <a:ext cx="2075063" cy="1852974"/>
          </a:xfrm>
          <a:prstGeom prst="rect">
            <a:avLst/>
          </a:prstGeom>
          <a:solidFill>
            <a:srgbClr val="CFA54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cs typeface="+mn-ea"/>
              <a:sym typeface="+mn-lt"/>
            </a:endParaRPr>
          </a:p>
        </p:txBody>
      </p:sp>
      <p:sp>
        <p:nvSpPr>
          <p:cNvPr id="48" name="Rectangle 8"/>
          <p:cNvSpPr/>
          <p:nvPr/>
        </p:nvSpPr>
        <p:spPr>
          <a:xfrm>
            <a:off x="7080922" y="1202287"/>
            <a:ext cx="2075063" cy="1852974"/>
          </a:xfrm>
          <a:prstGeom prst="rect">
            <a:avLst/>
          </a:prstGeom>
          <a:solidFill>
            <a:srgbClr val="CFA54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cs typeface="+mn-ea"/>
              <a:sym typeface="+mn-lt"/>
            </a:endParaRPr>
          </a:p>
        </p:txBody>
      </p:sp>
      <p:sp>
        <p:nvSpPr>
          <p:cNvPr id="49" name="Rectangle 9"/>
          <p:cNvSpPr/>
          <p:nvPr/>
        </p:nvSpPr>
        <p:spPr>
          <a:xfrm>
            <a:off x="7080922" y="3055261"/>
            <a:ext cx="2075063" cy="1852974"/>
          </a:xfrm>
          <a:prstGeom prst="rect">
            <a:avLst/>
          </a:prstGeom>
          <a:solidFill>
            <a:srgbClr val="00927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cs typeface="+mn-ea"/>
              <a:sym typeface="+mn-lt"/>
            </a:endParaRPr>
          </a:p>
        </p:txBody>
      </p:sp>
      <p:sp>
        <p:nvSpPr>
          <p:cNvPr id="50" name="Rectangle 10"/>
          <p:cNvSpPr/>
          <p:nvPr/>
        </p:nvSpPr>
        <p:spPr>
          <a:xfrm>
            <a:off x="9155985" y="1202287"/>
            <a:ext cx="2218171" cy="1848562"/>
          </a:xfrm>
          <a:prstGeom prst="rect">
            <a:avLst/>
          </a:prstGeom>
          <a:solidFill>
            <a:srgbClr val="00927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cs typeface="+mn-ea"/>
              <a:sym typeface="+mn-lt"/>
            </a:endParaRPr>
          </a:p>
        </p:txBody>
      </p:sp>
      <p:sp>
        <p:nvSpPr>
          <p:cNvPr id="51" name="Rectangle 11"/>
          <p:cNvSpPr/>
          <p:nvPr/>
        </p:nvSpPr>
        <p:spPr>
          <a:xfrm>
            <a:off x="9155985" y="3046437"/>
            <a:ext cx="2218171" cy="1852974"/>
          </a:xfrm>
          <a:prstGeom prst="rect">
            <a:avLst/>
          </a:prstGeom>
          <a:solidFill>
            <a:srgbClr val="CFA54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cs typeface="+mn-ea"/>
              <a:sym typeface="+mn-lt"/>
            </a:endParaRPr>
          </a:p>
        </p:txBody>
      </p:sp>
      <p:pic>
        <p:nvPicPr>
          <p:cNvPr id="30" name="Picture 4" descr="C:\Users\Jonahs\Dropbox\Projects SCOTT\MEET Windows Azure\source\Background\tile-icon-cach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8549" y="1659954"/>
            <a:ext cx="933046" cy="933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" descr="C:\Users\Jonahs\Dropbox\Projects SCOTT\MEET Windows Azure\source\Background\tile-icon-CD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1805" y="3536553"/>
            <a:ext cx="933046" cy="933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85"/>
          <p:cNvSpPr>
            <a:spLocks noChangeArrowheads="1"/>
          </p:cNvSpPr>
          <p:nvPr/>
        </p:nvSpPr>
        <p:spPr bwMode="auto">
          <a:xfrm>
            <a:off x="914496" y="3504100"/>
            <a:ext cx="2689936" cy="39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13"/>
          <p:cNvSpPr txBox="1"/>
          <p:nvPr/>
        </p:nvSpPr>
        <p:spPr>
          <a:xfrm>
            <a:off x="926348" y="3868370"/>
            <a:ext cx="1932747" cy="744298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4" name="Picture 3" descr="C:\Users\Jonahs\Dropbox\Projects SCOTT\MEET Windows Azure\source\Background\tile-icon-bigdat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7333" y="1711674"/>
            <a:ext cx="933046" cy="93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6866" y="1664267"/>
            <a:ext cx="933046" cy="93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0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5057" y="3400752"/>
            <a:ext cx="1206790" cy="120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矩形 85"/>
          <p:cNvSpPr>
            <a:spLocks noChangeArrowheads="1"/>
          </p:cNvSpPr>
          <p:nvPr/>
        </p:nvSpPr>
        <p:spPr bwMode="auto">
          <a:xfrm>
            <a:off x="3055278" y="1490453"/>
            <a:ext cx="2689936" cy="39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文本框 13"/>
          <p:cNvSpPr txBox="1"/>
          <p:nvPr/>
        </p:nvSpPr>
        <p:spPr>
          <a:xfrm>
            <a:off x="3067131" y="1854724"/>
            <a:ext cx="1932747" cy="744298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矩形 85"/>
          <p:cNvSpPr>
            <a:spLocks noChangeArrowheads="1"/>
          </p:cNvSpPr>
          <p:nvPr/>
        </p:nvSpPr>
        <p:spPr bwMode="auto">
          <a:xfrm>
            <a:off x="5149066" y="3504100"/>
            <a:ext cx="2689936" cy="39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文本框 13"/>
          <p:cNvSpPr txBox="1"/>
          <p:nvPr/>
        </p:nvSpPr>
        <p:spPr>
          <a:xfrm>
            <a:off x="5160919" y="3868370"/>
            <a:ext cx="1932747" cy="744298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85"/>
          <p:cNvSpPr>
            <a:spLocks noChangeArrowheads="1"/>
          </p:cNvSpPr>
          <p:nvPr/>
        </p:nvSpPr>
        <p:spPr bwMode="auto">
          <a:xfrm>
            <a:off x="9387764" y="3504100"/>
            <a:ext cx="2689936" cy="39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文本框 13"/>
          <p:cNvSpPr txBox="1"/>
          <p:nvPr/>
        </p:nvSpPr>
        <p:spPr>
          <a:xfrm>
            <a:off x="9399616" y="3868370"/>
            <a:ext cx="1932747" cy="744298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矩形 85"/>
          <p:cNvSpPr>
            <a:spLocks noChangeArrowheads="1"/>
          </p:cNvSpPr>
          <p:nvPr/>
        </p:nvSpPr>
        <p:spPr bwMode="auto">
          <a:xfrm>
            <a:off x="7218686" y="1490453"/>
            <a:ext cx="1671314" cy="393330"/>
          </a:xfrm>
          <a:prstGeom prst="rect">
            <a:avLst/>
          </a:prstGeom>
          <a:noFill/>
          <a:ln>
            <a:noFill/>
          </a:ln>
        </p:spPr>
        <p:txBody>
          <a:bodyPr wrap="square"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文本框 13"/>
          <p:cNvSpPr txBox="1"/>
          <p:nvPr/>
        </p:nvSpPr>
        <p:spPr>
          <a:xfrm>
            <a:off x="7230538" y="1854724"/>
            <a:ext cx="1932747" cy="744298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等腰三角形 15"/>
          <p:cNvSpPr>
            <a:spLocks noChangeArrowheads="1"/>
          </p:cNvSpPr>
          <p:nvPr/>
        </p:nvSpPr>
        <p:spPr bwMode="auto">
          <a:xfrm flipV="1">
            <a:off x="1753866" y="3167785"/>
            <a:ext cx="179980" cy="12044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等腰三角形 15"/>
          <p:cNvSpPr>
            <a:spLocks noChangeArrowheads="1"/>
          </p:cNvSpPr>
          <p:nvPr/>
        </p:nvSpPr>
        <p:spPr bwMode="auto">
          <a:xfrm rot="10800000" flipV="1">
            <a:off x="3878339" y="2787239"/>
            <a:ext cx="179980" cy="12044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等腰三角形 15"/>
          <p:cNvSpPr>
            <a:spLocks noChangeArrowheads="1"/>
          </p:cNvSpPr>
          <p:nvPr/>
        </p:nvSpPr>
        <p:spPr bwMode="auto">
          <a:xfrm flipV="1">
            <a:off x="5953401" y="3167785"/>
            <a:ext cx="179980" cy="12044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等腰三角形 15"/>
          <p:cNvSpPr>
            <a:spLocks noChangeArrowheads="1"/>
          </p:cNvSpPr>
          <p:nvPr/>
        </p:nvSpPr>
        <p:spPr bwMode="auto">
          <a:xfrm rot="10800000" flipV="1">
            <a:off x="8028464" y="2787239"/>
            <a:ext cx="179980" cy="12044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等腰三角形 15"/>
          <p:cNvSpPr>
            <a:spLocks noChangeArrowheads="1"/>
          </p:cNvSpPr>
          <p:nvPr/>
        </p:nvSpPr>
        <p:spPr bwMode="auto">
          <a:xfrm flipV="1">
            <a:off x="10175081" y="3167785"/>
            <a:ext cx="179980" cy="12044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2702E189-8583-4BE3-B213-E0733B57EE4F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0F27D18-96A5-475D-B8D9-827E12FB8E30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9" name="TextBox 100">
            <a:extLst>
              <a:ext uri="{FF2B5EF4-FFF2-40B4-BE49-F238E27FC236}">
                <a16:creationId xmlns:a16="http://schemas.microsoft.com/office/drawing/2014/main" id="{D316159B-253E-40D0-B9B3-FCC288B9CCB2}"/>
              </a:ext>
            </a:extLst>
          </p:cNvPr>
          <p:cNvSpPr txBox="1"/>
          <p:nvPr/>
        </p:nvSpPr>
        <p:spPr>
          <a:xfrm>
            <a:off x="1035440" y="5097075"/>
            <a:ext cx="10121124" cy="57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186BAC62-1EF1-4FE1-BFC7-5607C42EC6CF}"/>
              </a:ext>
            </a:extLst>
          </p:cNvPr>
          <p:cNvGrpSpPr/>
          <p:nvPr/>
        </p:nvGrpSpPr>
        <p:grpSpPr>
          <a:xfrm>
            <a:off x="0" y="-1"/>
            <a:ext cx="12204495" cy="6858000"/>
            <a:chOff x="0" y="-1"/>
            <a:chExt cx="12204495" cy="6858000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2F8F4084-C6A7-42EF-A595-32F56B8B27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171" y="-1"/>
              <a:ext cx="11532324" cy="5239657"/>
            </a:xfrm>
            <a:prstGeom prst="rect">
              <a:avLst/>
            </a:prstGeom>
          </p:spPr>
        </p:pic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2E799877-AAB1-4E7F-B457-2AD4E60F4B93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F6A43870-5A90-4B0A-BE0F-F6986A52E3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7807" y="2151129"/>
            <a:ext cx="679450" cy="691440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4E00470D-6C64-4B2C-A2E2-6D3893FA711B}"/>
              </a:ext>
            </a:extLst>
          </p:cNvPr>
          <p:cNvGrpSpPr/>
          <p:nvPr/>
        </p:nvGrpSpPr>
        <p:grpSpPr>
          <a:xfrm>
            <a:off x="-1003181" y="5302624"/>
            <a:ext cx="14556498" cy="2286000"/>
            <a:chOff x="-1358781" y="5302624"/>
            <a:chExt cx="14556498" cy="2286000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B6F2DDD3-CFA3-49E5-8404-B2EA0887E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01967" y="5302624"/>
              <a:ext cx="4095750" cy="2286000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1C058CEC-47E3-41F7-8027-707AA758E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5051" y="5302624"/>
              <a:ext cx="4095750" cy="2286000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0D3B58B7-1136-4B3A-A564-9C99CBEFC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8135" y="5302624"/>
              <a:ext cx="4095750" cy="22860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84F5B18C-A0CD-471E-A9B4-0DBABD09E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358781" y="5302624"/>
              <a:ext cx="4095750" cy="2286000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7D938F1-3292-4C9C-AC2F-1CC814DA8351}"/>
              </a:ext>
            </a:extLst>
          </p:cNvPr>
          <p:cNvGrpSpPr/>
          <p:nvPr/>
        </p:nvGrpSpPr>
        <p:grpSpPr>
          <a:xfrm>
            <a:off x="4203697" y="842177"/>
            <a:ext cx="3784604" cy="4272743"/>
            <a:chOff x="292878" y="1980918"/>
            <a:chExt cx="3784604" cy="4272743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54FF1BD2-D9A7-4B4C-9F66-89786F12DDB5}"/>
                </a:ext>
              </a:extLst>
            </p:cNvPr>
            <p:cNvSpPr/>
            <p:nvPr/>
          </p:nvSpPr>
          <p:spPr>
            <a:xfrm>
              <a:off x="292880" y="2469059"/>
              <a:ext cx="3784602" cy="3784602"/>
            </a:xfrm>
            <a:prstGeom prst="ellipse">
              <a:avLst/>
            </a:pr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Graphic 7" descr="树叶 纯色填充">
              <a:extLst>
                <a:ext uri="{FF2B5EF4-FFF2-40B4-BE49-F238E27FC236}">
                  <a16:creationId xmlns:a16="http://schemas.microsoft.com/office/drawing/2014/main" id="{46A1242B-4943-426C-8FF8-8683481540E7}"/>
                </a:ext>
              </a:extLst>
            </p:cNvPr>
            <p:cNvSpPr/>
            <p:nvPr/>
          </p:nvSpPr>
          <p:spPr>
            <a:xfrm>
              <a:off x="1686603" y="1980918"/>
              <a:ext cx="997155" cy="956426"/>
            </a:xfrm>
            <a:custGeom>
              <a:avLst/>
              <a:gdLst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530880 w 997155"/>
                <a:gd name="connsiteY8" fmla="*/ 386222 h 956426"/>
                <a:gd name="connsiteX9" fmla="*/ 127804 w 997155"/>
                <a:gd name="connsiteY9" fmla="*/ 741546 h 956426"/>
                <a:gd name="connsiteX10" fmla="*/ 105333 w 997155"/>
                <a:gd name="connsiteY10" fmla="*/ 766826 h 956426"/>
                <a:gd name="connsiteX11" fmla="*/ 105333 w 997155"/>
                <a:gd name="connsiteY11" fmla="*/ 766826 h 956426"/>
                <a:gd name="connsiteX12" fmla="*/ 0 w 997155"/>
                <a:gd name="connsiteY12" fmla="*/ 956426 h 956426"/>
                <a:gd name="connsiteX13" fmla="*/ 84267 w 997155"/>
                <a:gd name="connsiteY13" fmla="*/ 956426 h 956426"/>
                <a:gd name="connsiteX14" fmla="*/ 207858 w 997155"/>
                <a:gd name="connsiteY14" fmla="*/ 778062 h 956426"/>
                <a:gd name="connsiteX15" fmla="*/ 463466 w 997155"/>
                <a:gd name="connsiteY15" fmla="*/ 872160 h 956426"/>
                <a:gd name="connsiteX16" fmla="*/ 658684 w 997155"/>
                <a:gd name="connsiteY16" fmla="*/ 820195 h 956426"/>
                <a:gd name="connsiteX17" fmla="*/ 658684 w 997155"/>
                <a:gd name="connsiteY17" fmla="*/ 820195 h 956426"/>
                <a:gd name="connsiteX18" fmla="*/ 997155 w 997155"/>
                <a:gd name="connsiteY18" fmla="*/ 0 h 956426"/>
                <a:gd name="connsiteX19" fmla="*/ 463466 w 997155"/>
                <a:gd name="connsiteY19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127804 w 997155"/>
                <a:gd name="connsiteY8" fmla="*/ 741546 h 956426"/>
                <a:gd name="connsiteX9" fmla="*/ 105333 w 997155"/>
                <a:gd name="connsiteY9" fmla="*/ 766826 h 956426"/>
                <a:gd name="connsiteX10" fmla="*/ 105333 w 997155"/>
                <a:gd name="connsiteY10" fmla="*/ 766826 h 956426"/>
                <a:gd name="connsiteX11" fmla="*/ 0 w 997155"/>
                <a:gd name="connsiteY11" fmla="*/ 956426 h 956426"/>
                <a:gd name="connsiteX12" fmla="*/ 84267 w 997155"/>
                <a:gd name="connsiteY12" fmla="*/ 956426 h 956426"/>
                <a:gd name="connsiteX13" fmla="*/ 207858 w 997155"/>
                <a:gd name="connsiteY13" fmla="*/ 778062 h 956426"/>
                <a:gd name="connsiteX14" fmla="*/ 463466 w 997155"/>
                <a:gd name="connsiteY14" fmla="*/ 872160 h 956426"/>
                <a:gd name="connsiteX15" fmla="*/ 658684 w 997155"/>
                <a:gd name="connsiteY15" fmla="*/ 820195 h 956426"/>
                <a:gd name="connsiteX16" fmla="*/ 658684 w 997155"/>
                <a:gd name="connsiteY16" fmla="*/ 820195 h 956426"/>
                <a:gd name="connsiteX17" fmla="*/ 997155 w 997155"/>
                <a:gd name="connsiteY17" fmla="*/ 0 h 956426"/>
                <a:gd name="connsiteX18" fmla="*/ 463466 w 997155"/>
                <a:gd name="connsiteY18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127804 w 997155"/>
                <a:gd name="connsiteY7" fmla="*/ 741546 h 956426"/>
                <a:gd name="connsiteX8" fmla="*/ 105333 w 997155"/>
                <a:gd name="connsiteY8" fmla="*/ 766826 h 956426"/>
                <a:gd name="connsiteX9" fmla="*/ 105333 w 997155"/>
                <a:gd name="connsiteY9" fmla="*/ 766826 h 956426"/>
                <a:gd name="connsiteX10" fmla="*/ 0 w 997155"/>
                <a:gd name="connsiteY10" fmla="*/ 956426 h 956426"/>
                <a:gd name="connsiteX11" fmla="*/ 84267 w 997155"/>
                <a:gd name="connsiteY11" fmla="*/ 956426 h 956426"/>
                <a:gd name="connsiteX12" fmla="*/ 207858 w 997155"/>
                <a:gd name="connsiteY12" fmla="*/ 778062 h 956426"/>
                <a:gd name="connsiteX13" fmla="*/ 463466 w 997155"/>
                <a:gd name="connsiteY13" fmla="*/ 872160 h 956426"/>
                <a:gd name="connsiteX14" fmla="*/ 658684 w 997155"/>
                <a:gd name="connsiteY14" fmla="*/ 820195 h 956426"/>
                <a:gd name="connsiteX15" fmla="*/ 658684 w 997155"/>
                <a:gd name="connsiteY15" fmla="*/ 820195 h 956426"/>
                <a:gd name="connsiteX16" fmla="*/ 997155 w 997155"/>
                <a:gd name="connsiteY16" fmla="*/ 0 h 956426"/>
                <a:gd name="connsiteX17" fmla="*/ 463466 w 997155"/>
                <a:gd name="connsiteY17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127804 w 997155"/>
                <a:gd name="connsiteY6" fmla="*/ 741546 h 956426"/>
                <a:gd name="connsiteX7" fmla="*/ 105333 w 997155"/>
                <a:gd name="connsiteY7" fmla="*/ 766826 h 956426"/>
                <a:gd name="connsiteX8" fmla="*/ 105333 w 997155"/>
                <a:gd name="connsiteY8" fmla="*/ 766826 h 956426"/>
                <a:gd name="connsiteX9" fmla="*/ 0 w 997155"/>
                <a:gd name="connsiteY9" fmla="*/ 956426 h 956426"/>
                <a:gd name="connsiteX10" fmla="*/ 84267 w 997155"/>
                <a:gd name="connsiteY10" fmla="*/ 956426 h 956426"/>
                <a:gd name="connsiteX11" fmla="*/ 207858 w 997155"/>
                <a:gd name="connsiteY11" fmla="*/ 778062 h 956426"/>
                <a:gd name="connsiteX12" fmla="*/ 463466 w 997155"/>
                <a:gd name="connsiteY12" fmla="*/ 872160 h 956426"/>
                <a:gd name="connsiteX13" fmla="*/ 658684 w 997155"/>
                <a:gd name="connsiteY13" fmla="*/ 820195 h 956426"/>
                <a:gd name="connsiteX14" fmla="*/ 658684 w 997155"/>
                <a:gd name="connsiteY14" fmla="*/ 820195 h 956426"/>
                <a:gd name="connsiteX15" fmla="*/ 997155 w 997155"/>
                <a:gd name="connsiteY15" fmla="*/ 0 h 956426"/>
                <a:gd name="connsiteX16" fmla="*/ 463466 w 997155"/>
                <a:gd name="connsiteY16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127804 w 997155"/>
                <a:gd name="connsiteY5" fmla="*/ 741546 h 956426"/>
                <a:gd name="connsiteX6" fmla="*/ 105333 w 997155"/>
                <a:gd name="connsiteY6" fmla="*/ 766826 h 956426"/>
                <a:gd name="connsiteX7" fmla="*/ 105333 w 997155"/>
                <a:gd name="connsiteY7" fmla="*/ 766826 h 956426"/>
                <a:gd name="connsiteX8" fmla="*/ 0 w 997155"/>
                <a:gd name="connsiteY8" fmla="*/ 956426 h 956426"/>
                <a:gd name="connsiteX9" fmla="*/ 84267 w 997155"/>
                <a:gd name="connsiteY9" fmla="*/ 956426 h 956426"/>
                <a:gd name="connsiteX10" fmla="*/ 207858 w 997155"/>
                <a:gd name="connsiteY10" fmla="*/ 778062 h 956426"/>
                <a:gd name="connsiteX11" fmla="*/ 463466 w 997155"/>
                <a:gd name="connsiteY11" fmla="*/ 872160 h 956426"/>
                <a:gd name="connsiteX12" fmla="*/ 658684 w 997155"/>
                <a:gd name="connsiteY12" fmla="*/ 820195 h 956426"/>
                <a:gd name="connsiteX13" fmla="*/ 658684 w 997155"/>
                <a:gd name="connsiteY13" fmla="*/ 820195 h 956426"/>
                <a:gd name="connsiteX14" fmla="*/ 997155 w 997155"/>
                <a:gd name="connsiteY14" fmla="*/ 0 h 956426"/>
                <a:gd name="connsiteX15" fmla="*/ 463466 w 997155"/>
                <a:gd name="connsiteY15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127804 w 997155"/>
                <a:gd name="connsiteY4" fmla="*/ 741546 h 956426"/>
                <a:gd name="connsiteX5" fmla="*/ 105333 w 997155"/>
                <a:gd name="connsiteY5" fmla="*/ 766826 h 956426"/>
                <a:gd name="connsiteX6" fmla="*/ 105333 w 997155"/>
                <a:gd name="connsiteY6" fmla="*/ 766826 h 956426"/>
                <a:gd name="connsiteX7" fmla="*/ 0 w 997155"/>
                <a:gd name="connsiteY7" fmla="*/ 956426 h 956426"/>
                <a:gd name="connsiteX8" fmla="*/ 84267 w 997155"/>
                <a:gd name="connsiteY8" fmla="*/ 956426 h 956426"/>
                <a:gd name="connsiteX9" fmla="*/ 207858 w 997155"/>
                <a:gd name="connsiteY9" fmla="*/ 778062 h 956426"/>
                <a:gd name="connsiteX10" fmla="*/ 463466 w 997155"/>
                <a:gd name="connsiteY10" fmla="*/ 872160 h 956426"/>
                <a:gd name="connsiteX11" fmla="*/ 658684 w 997155"/>
                <a:gd name="connsiteY11" fmla="*/ 820195 h 956426"/>
                <a:gd name="connsiteX12" fmla="*/ 658684 w 997155"/>
                <a:gd name="connsiteY12" fmla="*/ 820195 h 956426"/>
                <a:gd name="connsiteX13" fmla="*/ 997155 w 997155"/>
                <a:gd name="connsiteY13" fmla="*/ 0 h 956426"/>
                <a:gd name="connsiteX14" fmla="*/ 463466 w 997155"/>
                <a:gd name="connsiteY14" fmla="*/ 84267 h 95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155" h="956426">
                  <a:moveTo>
                    <a:pt x="463466" y="84267"/>
                  </a:moveTo>
                  <a:cubicBezTo>
                    <a:pt x="245778" y="84267"/>
                    <a:pt x="70222" y="259822"/>
                    <a:pt x="70222" y="477511"/>
                  </a:cubicBezTo>
                  <a:cubicBezTo>
                    <a:pt x="70222" y="546329"/>
                    <a:pt x="88480" y="610933"/>
                    <a:pt x="119378" y="667111"/>
                  </a:cubicBezTo>
                  <a:cubicBezTo>
                    <a:pt x="148871" y="636213"/>
                    <a:pt x="214880" y="559203"/>
                    <a:pt x="216284" y="571609"/>
                  </a:cubicBezTo>
                  <a:cubicBezTo>
                    <a:pt x="217688" y="584015"/>
                    <a:pt x="146296" y="709010"/>
                    <a:pt x="127804" y="741546"/>
                  </a:cubicBezTo>
                  <a:cubicBezTo>
                    <a:pt x="109312" y="774082"/>
                    <a:pt x="112356" y="758400"/>
                    <a:pt x="105333" y="766826"/>
                  </a:cubicBezTo>
                  <a:lnTo>
                    <a:pt x="105333" y="766826"/>
                  </a:lnTo>
                  <a:cubicBezTo>
                    <a:pt x="42133" y="841262"/>
                    <a:pt x="0" y="908675"/>
                    <a:pt x="0" y="956426"/>
                  </a:cubicBezTo>
                  <a:lnTo>
                    <a:pt x="84267" y="956426"/>
                  </a:lnTo>
                  <a:cubicBezTo>
                    <a:pt x="84267" y="925528"/>
                    <a:pt x="133422" y="858115"/>
                    <a:pt x="207858" y="778062"/>
                  </a:cubicBezTo>
                  <a:cubicBezTo>
                    <a:pt x="276675" y="837048"/>
                    <a:pt x="365155" y="872160"/>
                    <a:pt x="463466" y="872160"/>
                  </a:cubicBezTo>
                  <a:cubicBezTo>
                    <a:pt x="533689" y="872160"/>
                    <a:pt x="601102" y="853902"/>
                    <a:pt x="658684" y="820195"/>
                  </a:cubicBezTo>
                  <a:lnTo>
                    <a:pt x="658684" y="820195"/>
                  </a:lnTo>
                  <a:cubicBezTo>
                    <a:pt x="959235" y="653066"/>
                    <a:pt x="997155" y="345493"/>
                    <a:pt x="997155" y="0"/>
                  </a:cubicBezTo>
                  <a:cubicBezTo>
                    <a:pt x="997155" y="0"/>
                    <a:pt x="669920" y="89884"/>
                    <a:pt x="463466" y="84267"/>
                  </a:cubicBezTo>
                  <a:close/>
                </a:path>
              </a:pathLst>
            </a:custGeom>
            <a:solidFill>
              <a:srgbClr val="CFA54F"/>
            </a:solidFill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DE0444C-D909-462C-BF4D-D28B3349748C}"/>
                </a:ext>
              </a:extLst>
            </p:cNvPr>
            <p:cNvSpPr txBox="1"/>
            <p:nvPr/>
          </p:nvSpPr>
          <p:spPr>
            <a:xfrm>
              <a:off x="648481" y="3573452"/>
              <a:ext cx="30734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EBA9A7C-7492-4ABE-B328-AF1DEDE03142}"/>
                </a:ext>
              </a:extLst>
            </p:cNvPr>
            <p:cNvSpPr txBox="1"/>
            <p:nvPr/>
          </p:nvSpPr>
          <p:spPr>
            <a:xfrm>
              <a:off x="292878" y="4225532"/>
              <a:ext cx="378460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AF83789-647E-4DEA-AD73-A6448A904528}"/>
                </a:ext>
              </a:extLst>
            </p:cNvPr>
            <p:cNvSpPr txBox="1"/>
            <p:nvPr/>
          </p:nvSpPr>
          <p:spPr>
            <a:xfrm>
              <a:off x="1898318" y="2152515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Bookman Old Style" panose="020506040505050202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9EE21A-B8C9-4B54-B5A0-8A90E05ACCAE}"/>
                </a:ext>
              </a:extLst>
            </p:cNvPr>
            <p:cNvSpPr txBox="1"/>
            <p:nvPr/>
          </p:nvSpPr>
          <p:spPr>
            <a:xfrm>
              <a:off x="698511" y="4909950"/>
              <a:ext cx="297333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pic>
        <p:nvPicPr>
          <p:cNvPr id="59" name="图片 58">
            <a:extLst>
              <a:ext uri="{FF2B5EF4-FFF2-40B4-BE49-F238E27FC236}">
                <a16:creationId xmlns:a16="http://schemas.microsoft.com/office/drawing/2014/main" id="{B878CCFC-8A17-4DE0-9A66-E68B7E5D5DD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748" y="529528"/>
            <a:ext cx="4798514" cy="3066408"/>
          </a:xfrm>
          <a:prstGeom prst="rect">
            <a:avLst/>
          </a:prstGeom>
        </p:spPr>
      </p:pic>
      <p:sp>
        <p:nvSpPr>
          <p:cNvPr id="60" name="椭圆 59">
            <a:extLst>
              <a:ext uri="{FF2B5EF4-FFF2-40B4-BE49-F238E27FC236}">
                <a16:creationId xmlns:a16="http://schemas.microsoft.com/office/drawing/2014/main" id="{75A95449-D447-4D08-AC0E-25A28B3F1AD3}"/>
              </a:ext>
            </a:extLst>
          </p:cNvPr>
          <p:cNvSpPr/>
          <p:nvPr/>
        </p:nvSpPr>
        <p:spPr>
          <a:xfrm rot="20315631">
            <a:off x="3422416" y="1810694"/>
            <a:ext cx="863930" cy="863930"/>
          </a:xfrm>
          <a:prstGeom prst="ellipse">
            <a:avLst/>
          </a:prstGeom>
          <a:gradFill>
            <a:gsLst>
              <a:gs pos="0">
                <a:srgbClr val="00927C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BB499E59-3235-43A8-9608-0F090C6EDF66}"/>
              </a:ext>
            </a:extLst>
          </p:cNvPr>
          <p:cNvSpPr/>
          <p:nvPr/>
        </p:nvSpPr>
        <p:spPr>
          <a:xfrm rot="20315631">
            <a:off x="7966137" y="3962880"/>
            <a:ext cx="1430395" cy="1430395"/>
          </a:xfrm>
          <a:prstGeom prst="ellipse">
            <a:avLst/>
          </a:prstGeom>
          <a:gradFill>
            <a:gsLst>
              <a:gs pos="0">
                <a:srgbClr val="CFA54F">
                  <a:alpha val="49000"/>
                </a:srgbClr>
              </a:gs>
              <a:gs pos="100000">
                <a:srgbClr val="CFA54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2BE2CA79-DCEF-4CAA-B322-9A2DE98819FF}"/>
              </a:ext>
            </a:extLst>
          </p:cNvPr>
          <p:cNvSpPr/>
          <p:nvPr/>
        </p:nvSpPr>
        <p:spPr>
          <a:xfrm rot="3137960">
            <a:off x="7507166" y="1057429"/>
            <a:ext cx="572337" cy="572337"/>
          </a:xfrm>
          <a:prstGeom prst="ellipse">
            <a:avLst/>
          </a:prstGeom>
          <a:gradFill>
            <a:gsLst>
              <a:gs pos="0">
                <a:srgbClr val="CDCDCD"/>
              </a:gs>
              <a:gs pos="100000">
                <a:srgbClr val="CDCDC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7140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D0C78C5-2CFB-4CDB-9F83-1B74AF3A93F7}"/>
              </a:ext>
            </a:extLst>
          </p:cNvPr>
          <p:cNvGrpSpPr/>
          <p:nvPr/>
        </p:nvGrpSpPr>
        <p:grpSpPr>
          <a:xfrm>
            <a:off x="6096000" y="740229"/>
            <a:ext cx="4890730" cy="4965632"/>
            <a:chOff x="5333929" y="1124745"/>
            <a:chExt cx="4890730" cy="4965632"/>
          </a:xfrm>
        </p:grpSpPr>
        <p:sp>
          <p:nvSpPr>
            <p:cNvPr id="7" name="Donut 32"/>
            <p:cNvSpPr>
              <a:spLocks noChangeArrowheads="1"/>
            </p:cNvSpPr>
            <p:nvPr/>
          </p:nvSpPr>
          <p:spPr bwMode="auto">
            <a:xfrm>
              <a:off x="7201473" y="1124745"/>
              <a:ext cx="1197249" cy="1193563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00927C"/>
            </a:solidFill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algn="ctr" defTabSz="56388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Gruppe 67"/>
            <p:cNvGrpSpPr/>
            <p:nvPr/>
          </p:nvGrpSpPr>
          <p:grpSpPr bwMode="auto">
            <a:xfrm>
              <a:off x="7460086" y="1410538"/>
              <a:ext cx="680097" cy="622577"/>
              <a:chOff x="355442" y="4350695"/>
              <a:chExt cx="900893" cy="825896"/>
            </a:xfrm>
            <a:solidFill>
              <a:srgbClr val="00927C"/>
            </a:solidFill>
          </p:grpSpPr>
          <p:sp>
            <p:nvSpPr>
              <p:cNvPr id="9" name="Freeform 26"/>
              <p:cNvSpPr>
                <a:spLocks noEditPoints="1"/>
              </p:cNvSpPr>
              <p:nvPr/>
            </p:nvSpPr>
            <p:spPr bwMode="auto">
              <a:xfrm>
                <a:off x="355442" y="4350695"/>
                <a:ext cx="584955" cy="588138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da-DK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27"/>
              <p:cNvSpPr>
                <a:spLocks noEditPoints="1"/>
              </p:cNvSpPr>
              <p:nvPr/>
            </p:nvSpPr>
            <p:spPr bwMode="auto">
              <a:xfrm>
                <a:off x="840298" y="4757386"/>
                <a:ext cx="416037" cy="419205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da-DK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Donut 12"/>
            <p:cNvSpPr>
              <a:spLocks noChangeArrowheads="1"/>
            </p:cNvSpPr>
            <p:nvPr/>
          </p:nvSpPr>
          <p:spPr bwMode="auto">
            <a:xfrm flipV="1">
              <a:off x="8496744" y="2052481"/>
              <a:ext cx="1193330" cy="1193563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CFA54F"/>
            </a:solidFill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algn="ctr" defTabSz="56388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41"/>
            <p:cNvSpPr>
              <a:spLocks noEditPoints="1"/>
            </p:cNvSpPr>
            <p:nvPr/>
          </p:nvSpPr>
          <p:spPr bwMode="auto">
            <a:xfrm>
              <a:off x="8804385" y="2389579"/>
              <a:ext cx="578052" cy="519366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rgbClr val="CFA54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Donut 13"/>
            <p:cNvSpPr>
              <a:spLocks noChangeArrowheads="1"/>
            </p:cNvSpPr>
            <p:nvPr/>
          </p:nvSpPr>
          <p:spPr bwMode="auto">
            <a:xfrm flipV="1">
              <a:off x="9029368" y="3473989"/>
              <a:ext cx="1195291" cy="1197486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666666"/>
            </a:solidFill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algn="ctr" defTabSz="56388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9333089" y="3836567"/>
              <a:ext cx="587847" cy="472329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Donut 14"/>
            <p:cNvSpPr>
              <a:spLocks noChangeArrowheads="1"/>
            </p:cNvSpPr>
            <p:nvPr/>
          </p:nvSpPr>
          <p:spPr bwMode="auto">
            <a:xfrm flipV="1">
              <a:off x="8763948" y="4896812"/>
              <a:ext cx="1193331" cy="1193565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CDCDCD"/>
            </a:solidFill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algn="ctr" defTabSz="56388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9112739" y="5204514"/>
              <a:ext cx="495751" cy="578163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rgbClr val="CDCDC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333929" y="2564905"/>
              <a:ext cx="3312742" cy="3313391"/>
              <a:chOff x="1187624" y="1119987"/>
              <a:chExt cx="3298688" cy="3298688"/>
            </a:xfrm>
          </p:grpSpPr>
          <p:pic>
            <p:nvPicPr>
              <p:cNvPr id="23" name="Picture 2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601573" y="1543550"/>
                <a:ext cx="2470788" cy="2451560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5" name="同心圆 24"/>
              <p:cNvSpPr/>
              <p:nvPr/>
            </p:nvSpPr>
            <p:spPr>
              <a:xfrm>
                <a:off x="1187624" y="1119987"/>
                <a:ext cx="3298688" cy="3298688"/>
              </a:xfrm>
              <a:prstGeom prst="donut">
                <a:avLst>
                  <a:gd name="adj" fmla="val 10097"/>
                </a:avLst>
              </a:prstGeom>
              <a:solidFill>
                <a:srgbClr val="00927C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12F424B-A9ED-403E-BB9E-D34CA5655254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EB547D2-9D52-4F3E-AF02-B40AA87431D6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B1969F0-B24B-406D-8A61-9363C61AB8FF}"/>
              </a:ext>
            </a:extLst>
          </p:cNvPr>
          <p:cNvSpPr/>
          <p:nvPr/>
        </p:nvSpPr>
        <p:spPr>
          <a:xfrm>
            <a:off x="825097" y="3275333"/>
            <a:ext cx="4875023" cy="1011626"/>
          </a:xfrm>
          <a:prstGeom prst="rect">
            <a:avLst/>
          </a:prstGeom>
          <a:solidFill>
            <a:srgbClr val="00927C"/>
          </a:solidFill>
          <a:ln w="9525" cap="flat" cmpd="sng" algn="ctr">
            <a:noFill/>
            <a:prstDash val="solid"/>
          </a:ln>
          <a:effectLst/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5">
            <a:extLst>
              <a:ext uri="{FF2B5EF4-FFF2-40B4-BE49-F238E27FC236}">
                <a16:creationId xmlns:a16="http://schemas.microsoft.com/office/drawing/2014/main" id="{A29AFB26-5B08-41BE-B0BA-F6FED2140AF5}"/>
              </a:ext>
            </a:extLst>
          </p:cNvPr>
          <p:cNvSpPr txBox="1"/>
          <p:nvPr/>
        </p:nvSpPr>
        <p:spPr>
          <a:xfrm>
            <a:off x="771132" y="4574111"/>
            <a:ext cx="4941226" cy="55502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457189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6">
            <a:extLst>
              <a:ext uri="{FF2B5EF4-FFF2-40B4-BE49-F238E27FC236}">
                <a16:creationId xmlns:a16="http://schemas.microsoft.com/office/drawing/2014/main" id="{3ABC2D65-90D7-4B95-85D9-DBD700B677D4}"/>
              </a:ext>
            </a:extLst>
          </p:cNvPr>
          <p:cNvSpPr txBox="1"/>
          <p:nvPr/>
        </p:nvSpPr>
        <p:spPr>
          <a:xfrm>
            <a:off x="896171" y="3503635"/>
            <a:ext cx="4700485" cy="55502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200" b="1" dirty="0">
                <a:solidFill>
                  <a:srgbClr val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rgbClr val="FFFFFF"/>
                </a:solidFill>
                <a:cs typeface="+mn-ea"/>
                <a:sym typeface="+mn-lt"/>
              </a:rPr>
              <a:t>... ...</a:t>
            </a:r>
            <a:endParaRPr lang="zh-CN" altLang="en-US" sz="12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5BB19B6C-D8FC-4F66-AEF7-9894DFAA9110}"/>
              </a:ext>
            </a:extLst>
          </p:cNvPr>
          <p:cNvSpPr/>
          <p:nvPr/>
        </p:nvSpPr>
        <p:spPr>
          <a:xfrm>
            <a:off x="719121" y="2132065"/>
            <a:ext cx="4949172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9" name="组合 12">
            <a:extLst>
              <a:ext uri="{FF2B5EF4-FFF2-40B4-BE49-F238E27FC236}">
                <a16:creationId xmlns:a16="http://schemas.microsoft.com/office/drawing/2014/main" id="{C106CE95-04C4-4B87-A3A7-7357E707E850}"/>
              </a:ext>
            </a:extLst>
          </p:cNvPr>
          <p:cNvGrpSpPr>
            <a:grpSpLocks/>
          </p:cNvGrpSpPr>
          <p:nvPr/>
        </p:nvGrpSpPr>
        <p:grpSpPr bwMode="auto">
          <a:xfrm>
            <a:off x="719121" y="1362233"/>
            <a:ext cx="4152669" cy="747083"/>
            <a:chOff x="5013324" y="1357086"/>
            <a:chExt cx="4152669" cy="74503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4EE1E9F-14EF-4A6C-8DE7-2BCBF48EBB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521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70C64EC-F7EB-4955-A4CB-50E6A17D22AA}"/>
                </a:ext>
              </a:extLst>
            </p:cNvPr>
            <p:cNvSpPr txBox="1"/>
            <p:nvPr/>
          </p:nvSpPr>
          <p:spPr>
            <a:xfrm>
              <a:off x="5013325" y="1764494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42" name="文本框 5">
            <a:extLst>
              <a:ext uri="{FF2B5EF4-FFF2-40B4-BE49-F238E27FC236}">
                <a16:creationId xmlns:a16="http://schemas.microsoft.com/office/drawing/2014/main" id="{D0314A0B-B9BB-4D18-901A-D89841E3DF6F}"/>
              </a:ext>
            </a:extLst>
          </p:cNvPr>
          <p:cNvSpPr txBox="1"/>
          <p:nvPr/>
        </p:nvSpPr>
        <p:spPr>
          <a:xfrm>
            <a:off x="771132" y="5213606"/>
            <a:ext cx="4941226" cy="55502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457189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9"/>
          <p:cNvGrpSpPr/>
          <p:nvPr/>
        </p:nvGrpSpPr>
        <p:grpSpPr>
          <a:xfrm>
            <a:off x="803275" y="1374326"/>
            <a:ext cx="4267047" cy="740659"/>
            <a:chOff x="424603" y="672020"/>
            <a:chExt cx="3200701" cy="555494"/>
          </a:xfrm>
        </p:grpSpPr>
        <p:sp>
          <p:nvSpPr>
            <p:cNvPr id="65" name="TextBox 64"/>
            <p:cNvSpPr txBox="1"/>
            <p:nvPr/>
          </p:nvSpPr>
          <p:spPr>
            <a:xfrm>
              <a:off x="972096" y="672020"/>
              <a:ext cx="1542506" cy="23083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  <a:cs typeface="+mn-ea"/>
                  <a:sym typeface="+mn-lt"/>
                </a:rPr>
                <a:t>添加标题</a:t>
              </a:r>
              <a:endParaRPr lang="en-US" altLang="zh-CN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972095" y="927432"/>
              <a:ext cx="2653209" cy="30008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Oval 66"/>
            <p:cNvSpPr>
              <a:spLocks noChangeAspect="1"/>
            </p:cNvSpPr>
            <p:nvPr/>
          </p:nvSpPr>
          <p:spPr>
            <a:xfrm>
              <a:off x="424603" y="729170"/>
              <a:ext cx="469021" cy="455593"/>
            </a:xfrm>
            <a:prstGeom prst="ellipse">
              <a:avLst/>
            </a:pr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B3B661D-6B6D-4A21-BA65-EB56FE102101}"/>
              </a:ext>
            </a:extLst>
          </p:cNvPr>
          <p:cNvGrpSpPr/>
          <p:nvPr/>
        </p:nvGrpSpPr>
        <p:grpSpPr>
          <a:xfrm>
            <a:off x="5469559" y="1095659"/>
            <a:ext cx="3404566" cy="4608560"/>
            <a:chOff x="7984159" y="1209959"/>
            <a:chExt cx="3404566" cy="4608560"/>
          </a:xfrm>
        </p:grpSpPr>
        <p:sp>
          <p:nvSpPr>
            <p:cNvPr id="115" name="Rounded Rectangle 114"/>
            <p:cNvSpPr/>
            <p:nvPr/>
          </p:nvSpPr>
          <p:spPr>
            <a:xfrm>
              <a:off x="8623949" y="1209959"/>
              <a:ext cx="2764776" cy="4608560"/>
            </a:xfrm>
            <a:prstGeom prst="roundRect">
              <a:avLst>
                <a:gd name="adj" fmla="val 8813"/>
              </a:avLst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0" name="Group 149"/>
            <p:cNvGrpSpPr/>
            <p:nvPr/>
          </p:nvGrpSpPr>
          <p:grpSpPr>
            <a:xfrm>
              <a:off x="9023188" y="1432542"/>
              <a:ext cx="1966299" cy="4155551"/>
              <a:chOff x="3834542" y="1171729"/>
              <a:chExt cx="1474916" cy="3116663"/>
            </a:xfrm>
            <a:effectLst/>
          </p:grpSpPr>
          <p:grpSp>
            <p:nvGrpSpPr>
              <p:cNvPr id="11" name="Group 29"/>
              <p:cNvGrpSpPr/>
              <p:nvPr/>
            </p:nvGrpSpPr>
            <p:grpSpPr>
              <a:xfrm>
                <a:off x="3834542" y="1171729"/>
                <a:ext cx="1474916" cy="3116663"/>
                <a:chOff x="3189614" y="1562392"/>
                <a:chExt cx="1474916" cy="3116662"/>
              </a:xfrm>
              <a:effectLst/>
            </p:grpSpPr>
            <p:sp>
              <p:nvSpPr>
                <p:cNvPr id="154" name="Freeform 153"/>
                <p:cNvSpPr/>
                <p:nvPr/>
              </p:nvSpPr>
              <p:spPr>
                <a:xfrm>
                  <a:off x="3205386" y="1579715"/>
                  <a:ext cx="1459144" cy="3099339"/>
                </a:xfrm>
                <a:custGeom>
                  <a:avLst/>
                  <a:gdLst>
                    <a:gd name="connsiteX0" fmla="*/ 0 w 1459144"/>
                    <a:gd name="connsiteY0" fmla="*/ 176060 h 3099339"/>
                    <a:gd name="connsiteX1" fmla="*/ 51567 w 1459144"/>
                    <a:gd name="connsiteY1" fmla="*/ 51567 h 3099339"/>
                    <a:gd name="connsiteX2" fmla="*/ 176060 w 1459144"/>
                    <a:gd name="connsiteY2" fmla="*/ 0 h 3099339"/>
                    <a:gd name="connsiteX3" fmla="*/ 1283084 w 1459144"/>
                    <a:gd name="connsiteY3" fmla="*/ 0 h 3099339"/>
                    <a:gd name="connsiteX4" fmla="*/ 1407577 w 1459144"/>
                    <a:gd name="connsiteY4" fmla="*/ 51567 h 3099339"/>
                    <a:gd name="connsiteX5" fmla="*/ 1459144 w 1459144"/>
                    <a:gd name="connsiteY5" fmla="*/ 176060 h 3099339"/>
                    <a:gd name="connsiteX6" fmla="*/ 1459144 w 1459144"/>
                    <a:gd name="connsiteY6" fmla="*/ 2923279 h 3099339"/>
                    <a:gd name="connsiteX7" fmla="*/ 1407577 w 1459144"/>
                    <a:gd name="connsiteY7" fmla="*/ 3047772 h 3099339"/>
                    <a:gd name="connsiteX8" fmla="*/ 1283084 w 1459144"/>
                    <a:gd name="connsiteY8" fmla="*/ 3099339 h 3099339"/>
                    <a:gd name="connsiteX9" fmla="*/ 176060 w 1459144"/>
                    <a:gd name="connsiteY9" fmla="*/ 3099339 h 3099339"/>
                    <a:gd name="connsiteX10" fmla="*/ 51567 w 1459144"/>
                    <a:gd name="connsiteY10" fmla="*/ 3047772 h 3099339"/>
                    <a:gd name="connsiteX11" fmla="*/ 0 w 1459144"/>
                    <a:gd name="connsiteY11" fmla="*/ 2923279 h 3099339"/>
                    <a:gd name="connsiteX12" fmla="*/ 0 w 1459144"/>
                    <a:gd name="connsiteY12" fmla="*/ 176060 h 3099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59144" h="3099339">
                      <a:moveTo>
                        <a:pt x="0" y="176060"/>
                      </a:moveTo>
                      <a:cubicBezTo>
                        <a:pt x="0" y="129366"/>
                        <a:pt x="18549" y="84584"/>
                        <a:pt x="51567" y="51567"/>
                      </a:cubicBezTo>
                      <a:cubicBezTo>
                        <a:pt x="84585" y="18549"/>
                        <a:pt x="129366" y="0"/>
                        <a:pt x="176060" y="0"/>
                      </a:cubicBezTo>
                      <a:lnTo>
                        <a:pt x="1283084" y="0"/>
                      </a:lnTo>
                      <a:cubicBezTo>
                        <a:pt x="1329778" y="0"/>
                        <a:pt x="1374560" y="18549"/>
                        <a:pt x="1407577" y="51567"/>
                      </a:cubicBezTo>
                      <a:cubicBezTo>
                        <a:pt x="1440595" y="84585"/>
                        <a:pt x="1459144" y="129366"/>
                        <a:pt x="1459144" y="176060"/>
                      </a:cubicBezTo>
                      <a:lnTo>
                        <a:pt x="1459144" y="2923279"/>
                      </a:lnTo>
                      <a:cubicBezTo>
                        <a:pt x="1459144" y="2969973"/>
                        <a:pt x="1440595" y="3014755"/>
                        <a:pt x="1407577" y="3047772"/>
                      </a:cubicBezTo>
                      <a:cubicBezTo>
                        <a:pt x="1374559" y="3080790"/>
                        <a:pt x="1329778" y="3099339"/>
                        <a:pt x="1283084" y="3099339"/>
                      </a:cubicBezTo>
                      <a:lnTo>
                        <a:pt x="176060" y="3099339"/>
                      </a:lnTo>
                      <a:cubicBezTo>
                        <a:pt x="129366" y="3099339"/>
                        <a:pt x="84584" y="3080790"/>
                        <a:pt x="51567" y="3047772"/>
                      </a:cubicBezTo>
                      <a:cubicBezTo>
                        <a:pt x="18549" y="3014754"/>
                        <a:pt x="0" y="2969973"/>
                        <a:pt x="0" y="2923279"/>
                      </a:cubicBezTo>
                      <a:lnTo>
                        <a:pt x="0" y="17606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12" name="Group 20"/>
                <p:cNvGrpSpPr/>
                <p:nvPr/>
              </p:nvGrpSpPr>
              <p:grpSpPr>
                <a:xfrm>
                  <a:off x="3189614" y="1991493"/>
                  <a:ext cx="23662" cy="645898"/>
                  <a:chOff x="3392428" y="1951545"/>
                  <a:chExt cx="27432" cy="735419"/>
                </a:xfrm>
              </p:grpSpPr>
              <p:sp>
                <p:nvSpPr>
                  <p:cNvPr id="161" name="Rectangle 160"/>
                  <p:cNvSpPr/>
                  <p:nvPr/>
                </p:nvSpPr>
                <p:spPr>
                  <a:xfrm>
                    <a:off x="3392428" y="1951545"/>
                    <a:ext cx="18288" cy="172821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" name="Rectangle 161"/>
                  <p:cNvSpPr/>
                  <p:nvPr/>
                </p:nvSpPr>
                <p:spPr>
                  <a:xfrm>
                    <a:off x="3401572" y="2289545"/>
                    <a:ext cx="18288" cy="11887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3" name="Rectangle 162"/>
                  <p:cNvSpPr/>
                  <p:nvPr/>
                </p:nvSpPr>
                <p:spPr>
                  <a:xfrm>
                    <a:off x="3401572" y="2568092"/>
                    <a:ext cx="18288" cy="118872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56" name="Freeform 155"/>
                <p:cNvSpPr/>
                <p:nvPr/>
              </p:nvSpPr>
              <p:spPr>
                <a:xfrm>
                  <a:off x="3806686" y="4332856"/>
                  <a:ext cx="256543" cy="261216"/>
                </a:xfrm>
                <a:custGeom>
                  <a:avLst/>
                  <a:gdLst>
                    <a:gd name="connsiteX0" fmla="*/ 0 w 256543"/>
                    <a:gd name="connsiteY0" fmla="*/ 130608 h 261216"/>
                    <a:gd name="connsiteX1" fmla="*/ 36755 w 256543"/>
                    <a:gd name="connsiteY1" fmla="*/ 39091 h 261216"/>
                    <a:gd name="connsiteX2" fmla="*/ 128272 w 256543"/>
                    <a:gd name="connsiteY2" fmla="*/ 0 h 261216"/>
                    <a:gd name="connsiteX3" fmla="*/ 219789 w 256543"/>
                    <a:gd name="connsiteY3" fmla="*/ 39091 h 261216"/>
                    <a:gd name="connsiteX4" fmla="*/ 256544 w 256543"/>
                    <a:gd name="connsiteY4" fmla="*/ 130608 h 261216"/>
                    <a:gd name="connsiteX5" fmla="*/ 219789 w 256543"/>
                    <a:gd name="connsiteY5" fmla="*/ 222125 h 261216"/>
                    <a:gd name="connsiteX6" fmla="*/ 128272 w 256543"/>
                    <a:gd name="connsiteY6" fmla="*/ 261216 h 261216"/>
                    <a:gd name="connsiteX7" fmla="*/ 36755 w 256543"/>
                    <a:gd name="connsiteY7" fmla="*/ 222125 h 261216"/>
                    <a:gd name="connsiteX8" fmla="*/ 0 w 256543"/>
                    <a:gd name="connsiteY8" fmla="*/ 130608 h 261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6543" h="261216">
                      <a:moveTo>
                        <a:pt x="0" y="130608"/>
                      </a:moveTo>
                      <a:cubicBezTo>
                        <a:pt x="0" y="96377"/>
                        <a:pt x="13199" y="63514"/>
                        <a:pt x="36755" y="39091"/>
                      </a:cubicBezTo>
                      <a:cubicBezTo>
                        <a:pt x="60874" y="14086"/>
                        <a:pt x="93851" y="0"/>
                        <a:pt x="128272" y="0"/>
                      </a:cubicBezTo>
                      <a:cubicBezTo>
                        <a:pt x="162693" y="0"/>
                        <a:pt x="195670" y="14086"/>
                        <a:pt x="219789" y="39091"/>
                      </a:cubicBezTo>
                      <a:cubicBezTo>
                        <a:pt x="243346" y="63514"/>
                        <a:pt x="256544" y="96377"/>
                        <a:pt x="256544" y="130608"/>
                      </a:cubicBezTo>
                      <a:cubicBezTo>
                        <a:pt x="256544" y="164839"/>
                        <a:pt x="243345" y="197702"/>
                        <a:pt x="219789" y="222125"/>
                      </a:cubicBezTo>
                      <a:cubicBezTo>
                        <a:pt x="195670" y="247130"/>
                        <a:pt x="162693" y="261216"/>
                        <a:pt x="128272" y="261216"/>
                      </a:cubicBezTo>
                      <a:cubicBezTo>
                        <a:pt x="93851" y="261216"/>
                        <a:pt x="60874" y="247130"/>
                        <a:pt x="36755" y="222125"/>
                      </a:cubicBezTo>
                      <a:cubicBezTo>
                        <a:pt x="13198" y="197702"/>
                        <a:pt x="0" y="164839"/>
                        <a:pt x="0" y="130608"/>
                      </a:cubicBezTo>
                      <a:close/>
                    </a:path>
                  </a:pathLst>
                </a:custGeom>
                <a:noFill/>
                <a:ln w="1905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156"/>
                <p:cNvSpPr/>
                <p:nvPr/>
              </p:nvSpPr>
              <p:spPr>
                <a:xfrm>
                  <a:off x="3306741" y="1997538"/>
                  <a:ext cx="1256433" cy="2276759"/>
                </a:xfrm>
                <a:custGeom>
                  <a:avLst/>
                  <a:gdLst>
                    <a:gd name="connsiteX0" fmla="*/ 0 w 1256433"/>
                    <a:gd name="connsiteY0" fmla="*/ 0 h 2276759"/>
                    <a:gd name="connsiteX1" fmla="*/ 1256433 w 1256433"/>
                    <a:gd name="connsiteY1" fmla="*/ 0 h 2276759"/>
                    <a:gd name="connsiteX2" fmla="*/ 1256433 w 1256433"/>
                    <a:gd name="connsiteY2" fmla="*/ 2276759 h 2276759"/>
                    <a:gd name="connsiteX3" fmla="*/ 0 w 1256433"/>
                    <a:gd name="connsiteY3" fmla="*/ 2276759 h 2276759"/>
                    <a:gd name="connsiteX4" fmla="*/ 0 w 1256433"/>
                    <a:gd name="connsiteY4" fmla="*/ 0 h 2276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6433" h="2276759">
                      <a:moveTo>
                        <a:pt x="0" y="0"/>
                      </a:moveTo>
                      <a:lnTo>
                        <a:pt x="1256433" y="0"/>
                      </a:lnTo>
                      <a:lnTo>
                        <a:pt x="1256433" y="2276759"/>
                      </a:lnTo>
                      <a:lnTo>
                        <a:pt x="0" y="22767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dpi="0" rotWithShape="1">
                  <a:blip r:embed="rId3"/>
                  <a:srcRect/>
                  <a:tile tx="-1047750" ty="0" sx="100000" sy="100000" flip="none" algn="tl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157"/>
                <p:cNvSpPr/>
                <p:nvPr/>
              </p:nvSpPr>
              <p:spPr>
                <a:xfrm>
                  <a:off x="3796931" y="1824436"/>
                  <a:ext cx="276054" cy="32124"/>
                </a:xfrm>
                <a:custGeom>
                  <a:avLst/>
                  <a:gdLst>
                    <a:gd name="connsiteX0" fmla="*/ 0 w 276054"/>
                    <a:gd name="connsiteY0" fmla="*/ 16062 h 32124"/>
                    <a:gd name="connsiteX1" fmla="*/ 4704 w 276054"/>
                    <a:gd name="connsiteY1" fmla="*/ 4704 h 32124"/>
                    <a:gd name="connsiteX2" fmla="*/ 16062 w 276054"/>
                    <a:gd name="connsiteY2" fmla="*/ 0 h 32124"/>
                    <a:gd name="connsiteX3" fmla="*/ 259992 w 276054"/>
                    <a:gd name="connsiteY3" fmla="*/ 0 h 32124"/>
                    <a:gd name="connsiteX4" fmla="*/ 271350 w 276054"/>
                    <a:gd name="connsiteY4" fmla="*/ 4704 h 32124"/>
                    <a:gd name="connsiteX5" fmla="*/ 276054 w 276054"/>
                    <a:gd name="connsiteY5" fmla="*/ 16062 h 32124"/>
                    <a:gd name="connsiteX6" fmla="*/ 276054 w 276054"/>
                    <a:gd name="connsiteY6" fmla="*/ 16062 h 32124"/>
                    <a:gd name="connsiteX7" fmla="*/ 271350 w 276054"/>
                    <a:gd name="connsiteY7" fmla="*/ 27420 h 32124"/>
                    <a:gd name="connsiteX8" fmla="*/ 259992 w 276054"/>
                    <a:gd name="connsiteY8" fmla="*/ 32124 h 32124"/>
                    <a:gd name="connsiteX9" fmla="*/ 16062 w 276054"/>
                    <a:gd name="connsiteY9" fmla="*/ 32124 h 32124"/>
                    <a:gd name="connsiteX10" fmla="*/ 4704 w 276054"/>
                    <a:gd name="connsiteY10" fmla="*/ 27420 h 32124"/>
                    <a:gd name="connsiteX11" fmla="*/ 0 w 276054"/>
                    <a:gd name="connsiteY11" fmla="*/ 16062 h 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76054" h="32124">
                      <a:moveTo>
                        <a:pt x="0" y="16062"/>
                      </a:moveTo>
                      <a:cubicBezTo>
                        <a:pt x="0" y="11802"/>
                        <a:pt x="1692" y="7717"/>
                        <a:pt x="4704" y="4704"/>
                      </a:cubicBezTo>
                      <a:cubicBezTo>
                        <a:pt x="7716" y="1692"/>
                        <a:pt x="11802" y="0"/>
                        <a:pt x="16062" y="0"/>
                      </a:cubicBezTo>
                      <a:lnTo>
                        <a:pt x="259992" y="0"/>
                      </a:lnTo>
                      <a:cubicBezTo>
                        <a:pt x="264252" y="0"/>
                        <a:pt x="268337" y="1692"/>
                        <a:pt x="271350" y="4704"/>
                      </a:cubicBezTo>
                      <a:cubicBezTo>
                        <a:pt x="274362" y="7716"/>
                        <a:pt x="276054" y="11802"/>
                        <a:pt x="276054" y="16062"/>
                      </a:cubicBezTo>
                      <a:lnTo>
                        <a:pt x="276054" y="16062"/>
                      </a:lnTo>
                      <a:cubicBezTo>
                        <a:pt x="276054" y="20322"/>
                        <a:pt x="274362" y="24407"/>
                        <a:pt x="271350" y="27420"/>
                      </a:cubicBezTo>
                      <a:cubicBezTo>
                        <a:pt x="268338" y="30432"/>
                        <a:pt x="264252" y="32124"/>
                        <a:pt x="259992" y="32124"/>
                      </a:cubicBezTo>
                      <a:lnTo>
                        <a:pt x="16062" y="32124"/>
                      </a:lnTo>
                      <a:cubicBezTo>
                        <a:pt x="11802" y="32124"/>
                        <a:pt x="7717" y="30432"/>
                        <a:pt x="4704" y="27420"/>
                      </a:cubicBezTo>
                      <a:cubicBezTo>
                        <a:pt x="1692" y="24408"/>
                        <a:pt x="0" y="20322"/>
                        <a:pt x="0" y="16062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158"/>
                <p:cNvSpPr/>
                <p:nvPr/>
              </p:nvSpPr>
              <p:spPr>
                <a:xfrm>
                  <a:off x="3911556" y="1704426"/>
                  <a:ext cx="46804" cy="47657"/>
                </a:xfrm>
                <a:custGeom>
                  <a:avLst/>
                  <a:gdLst>
                    <a:gd name="connsiteX0" fmla="*/ 0 w 46804"/>
                    <a:gd name="connsiteY0" fmla="*/ 23829 h 47657"/>
                    <a:gd name="connsiteX1" fmla="*/ 6705 w 46804"/>
                    <a:gd name="connsiteY1" fmla="*/ 7132 h 47657"/>
                    <a:gd name="connsiteX2" fmla="*/ 23402 w 46804"/>
                    <a:gd name="connsiteY2" fmla="*/ 0 h 47657"/>
                    <a:gd name="connsiteX3" fmla="*/ 40099 w 46804"/>
                    <a:gd name="connsiteY3" fmla="*/ 7132 h 47657"/>
                    <a:gd name="connsiteX4" fmla="*/ 46804 w 46804"/>
                    <a:gd name="connsiteY4" fmla="*/ 23829 h 47657"/>
                    <a:gd name="connsiteX5" fmla="*/ 40099 w 46804"/>
                    <a:gd name="connsiteY5" fmla="*/ 40526 h 47657"/>
                    <a:gd name="connsiteX6" fmla="*/ 23402 w 46804"/>
                    <a:gd name="connsiteY6" fmla="*/ 47658 h 47657"/>
                    <a:gd name="connsiteX7" fmla="*/ 6705 w 46804"/>
                    <a:gd name="connsiteY7" fmla="*/ 40526 h 47657"/>
                    <a:gd name="connsiteX8" fmla="*/ 0 w 46804"/>
                    <a:gd name="connsiteY8" fmla="*/ 23829 h 47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6804" h="47657">
                      <a:moveTo>
                        <a:pt x="0" y="23829"/>
                      </a:moveTo>
                      <a:cubicBezTo>
                        <a:pt x="0" y="17584"/>
                        <a:pt x="2408" y="11588"/>
                        <a:pt x="6705" y="7132"/>
                      </a:cubicBezTo>
                      <a:cubicBezTo>
                        <a:pt x="11105" y="2570"/>
                        <a:pt x="17122" y="0"/>
                        <a:pt x="23402" y="0"/>
                      </a:cubicBezTo>
                      <a:cubicBezTo>
                        <a:pt x="29682" y="0"/>
                        <a:pt x="35698" y="2570"/>
                        <a:pt x="40099" y="7132"/>
                      </a:cubicBezTo>
                      <a:cubicBezTo>
                        <a:pt x="44397" y="11588"/>
                        <a:pt x="46804" y="17583"/>
                        <a:pt x="46804" y="23829"/>
                      </a:cubicBezTo>
                      <a:cubicBezTo>
                        <a:pt x="46804" y="30074"/>
                        <a:pt x="44396" y="36070"/>
                        <a:pt x="40099" y="40526"/>
                      </a:cubicBezTo>
                      <a:cubicBezTo>
                        <a:pt x="35699" y="45088"/>
                        <a:pt x="29682" y="47658"/>
                        <a:pt x="23402" y="47658"/>
                      </a:cubicBezTo>
                      <a:cubicBezTo>
                        <a:pt x="17122" y="47658"/>
                        <a:pt x="11106" y="45088"/>
                        <a:pt x="6705" y="40526"/>
                      </a:cubicBezTo>
                      <a:cubicBezTo>
                        <a:pt x="2407" y="36070"/>
                        <a:pt x="0" y="30075"/>
                        <a:pt x="0" y="2382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159"/>
                <p:cNvSpPr/>
                <p:nvPr/>
              </p:nvSpPr>
              <p:spPr>
                <a:xfrm>
                  <a:off x="4293042" y="1562392"/>
                  <a:ext cx="198758" cy="40154"/>
                </a:xfrm>
                <a:custGeom>
                  <a:avLst/>
                  <a:gdLst>
                    <a:gd name="connsiteX0" fmla="*/ 0 w 198758"/>
                    <a:gd name="connsiteY0" fmla="*/ 0 h 40154"/>
                    <a:gd name="connsiteX1" fmla="*/ 198758 w 198758"/>
                    <a:gd name="connsiteY1" fmla="*/ 0 h 40154"/>
                    <a:gd name="connsiteX2" fmla="*/ 198758 w 198758"/>
                    <a:gd name="connsiteY2" fmla="*/ 40154 h 40154"/>
                    <a:gd name="connsiteX3" fmla="*/ 0 w 198758"/>
                    <a:gd name="connsiteY3" fmla="*/ 40154 h 40154"/>
                    <a:gd name="connsiteX4" fmla="*/ 0 w 198758"/>
                    <a:gd name="connsiteY4" fmla="*/ 0 h 40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758" h="40154">
                      <a:moveTo>
                        <a:pt x="0" y="0"/>
                      </a:moveTo>
                      <a:lnTo>
                        <a:pt x="198758" y="0"/>
                      </a:lnTo>
                      <a:lnTo>
                        <a:pt x="198758" y="40154"/>
                      </a:lnTo>
                      <a:lnTo>
                        <a:pt x="0" y="4015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3" name="Rectangle 152"/>
              <p:cNvSpPr/>
              <p:nvPr/>
            </p:nvSpPr>
            <p:spPr>
              <a:xfrm>
                <a:off x="4406756" y="1787243"/>
                <a:ext cx="49" cy="923329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/>
              <a:p>
                <a:endParaRPr lang="en-US" sz="8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16" name="Straight Connector 115"/>
            <p:cNvCxnSpPr>
              <a:cxnSpLocks/>
            </p:cNvCxnSpPr>
            <p:nvPr/>
          </p:nvCxnSpPr>
          <p:spPr>
            <a:xfrm flipH="1">
              <a:off x="7984159" y="1881692"/>
              <a:ext cx="614395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Oval 116"/>
            <p:cNvSpPr/>
            <p:nvPr/>
          </p:nvSpPr>
          <p:spPr>
            <a:xfrm>
              <a:off x="8534638" y="1785330"/>
              <a:ext cx="192698" cy="1927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123" name="Straight Connector 122"/>
            <p:cNvCxnSpPr>
              <a:cxnSpLocks/>
            </p:cNvCxnSpPr>
            <p:nvPr/>
          </p:nvCxnSpPr>
          <p:spPr>
            <a:xfrm flipH="1">
              <a:off x="7984159" y="2910250"/>
              <a:ext cx="614395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Oval 123"/>
            <p:cNvSpPr/>
            <p:nvPr/>
          </p:nvSpPr>
          <p:spPr>
            <a:xfrm>
              <a:off x="8534638" y="2813888"/>
              <a:ext cx="192698" cy="1927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126" name="Straight Connector 125"/>
            <p:cNvCxnSpPr>
              <a:cxnSpLocks/>
            </p:cNvCxnSpPr>
            <p:nvPr/>
          </p:nvCxnSpPr>
          <p:spPr>
            <a:xfrm flipH="1">
              <a:off x="7984159" y="3951198"/>
              <a:ext cx="614395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Oval 126"/>
            <p:cNvSpPr/>
            <p:nvPr/>
          </p:nvSpPr>
          <p:spPr>
            <a:xfrm>
              <a:off x="8534638" y="3854836"/>
              <a:ext cx="192698" cy="1927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129" name="Straight Connector 128"/>
            <p:cNvCxnSpPr>
              <a:cxnSpLocks/>
            </p:cNvCxnSpPr>
            <p:nvPr/>
          </p:nvCxnSpPr>
          <p:spPr>
            <a:xfrm flipH="1">
              <a:off x="7984159" y="4937418"/>
              <a:ext cx="614395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Oval 129"/>
            <p:cNvSpPr/>
            <p:nvPr/>
          </p:nvSpPr>
          <p:spPr>
            <a:xfrm>
              <a:off x="8534638" y="4841056"/>
              <a:ext cx="192698" cy="1927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3F4EB580-958E-4B42-9982-0CB229443F09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C586AAA-F04A-4FF8-BD82-B3DC3CD5D08A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58" name="Group 69">
            <a:extLst>
              <a:ext uri="{FF2B5EF4-FFF2-40B4-BE49-F238E27FC236}">
                <a16:creationId xmlns:a16="http://schemas.microsoft.com/office/drawing/2014/main" id="{CD6D1686-1D61-4FA6-A557-9A629BF6BB57}"/>
              </a:ext>
            </a:extLst>
          </p:cNvPr>
          <p:cNvGrpSpPr/>
          <p:nvPr/>
        </p:nvGrpSpPr>
        <p:grpSpPr>
          <a:xfrm>
            <a:off x="803275" y="2375381"/>
            <a:ext cx="4267047" cy="740659"/>
            <a:chOff x="424603" y="672020"/>
            <a:chExt cx="3200701" cy="555494"/>
          </a:xfrm>
        </p:grpSpPr>
        <p:sp>
          <p:nvSpPr>
            <p:cNvPr id="59" name="TextBox 64">
              <a:extLst>
                <a:ext uri="{FF2B5EF4-FFF2-40B4-BE49-F238E27FC236}">
                  <a16:creationId xmlns:a16="http://schemas.microsoft.com/office/drawing/2014/main" id="{A088AC7C-D3C7-446A-8960-D2C9DCD59D9D}"/>
                </a:ext>
              </a:extLst>
            </p:cNvPr>
            <p:cNvSpPr txBox="1"/>
            <p:nvPr/>
          </p:nvSpPr>
          <p:spPr>
            <a:xfrm>
              <a:off x="972096" y="672020"/>
              <a:ext cx="1542506" cy="23083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  <a:cs typeface="+mn-ea"/>
                  <a:sym typeface="+mn-lt"/>
                </a:rPr>
                <a:t>添加标题</a:t>
              </a:r>
              <a:endParaRPr lang="en-US" altLang="zh-CN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0" name="TextBox 65">
              <a:extLst>
                <a:ext uri="{FF2B5EF4-FFF2-40B4-BE49-F238E27FC236}">
                  <a16:creationId xmlns:a16="http://schemas.microsoft.com/office/drawing/2014/main" id="{71582DAA-90D3-4E79-B2CB-1EEFB0A1DFE7}"/>
                </a:ext>
              </a:extLst>
            </p:cNvPr>
            <p:cNvSpPr txBox="1"/>
            <p:nvPr/>
          </p:nvSpPr>
          <p:spPr>
            <a:xfrm>
              <a:off x="972095" y="927432"/>
              <a:ext cx="2653209" cy="30008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Oval 66">
              <a:extLst>
                <a:ext uri="{FF2B5EF4-FFF2-40B4-BE49-F238E27FC236}">
                  <a16:creationId xmlns:a16="http://schemas.microsoft.com/office/drawing/2014/main" id="{1E85B141-71DD-4426-A7FE-9B6A2A0016A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603" y="729170"/>
              <a:ext cx="469021" cy="455593"/>
            </a:xfrm>
            <a:prstGeom prst="ellipse">
              <a:avLst/>
            </a:prstGeom>
            <a:solidFill>
              <a:srgbClr val="CFA5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62" name="Group 69">
            <a:extLst>
              <a:ext uri="{FF2B5EF4-FFF2-40B4-BE49-F238E27FC236}">
                <a16:creationId xmlns:a16="http://schemas.microsoft.com/office/drawing/2014/main" id="{732C94DF-93B2-48C5-80E3-62A7A89D8CC5}"/>
              </a:ext>
            </a:extLst>
          </p:cNvPr>
          <p:cNvGrpSpPr/>
          <p:nvPr/>
        </p:nvGrpSpPr>
        <p:grpSpPr>
          <a:xfrm>
            <a:off x="803275" y="3415721"/>
            <a:ext cx="4267047" cy="740659"/>
            <a:chOff x="424603" y="672020"/>
            <a:chExt cx="3200701" cy="555494"/>
          </a:xfrm>
        </p:grpSpPr>
        <p:sp>
          <p:nvSpPr>
            <p:cNvPr id="63" name="TextBox 64">
              <a:extLst>
                <a:ext uri="{FF2B5EF4-FFF2-40B4-BE49-F238E27FC236}">
                  <a16:creationId xmlns:a16="http://schemas.microsoft.com/office/drawing/2014/main" id="{1C7625E0-2354-4A43-83F9-0EA62B4484B8}"/>
                </a:ext>
              </a:extLst>
            </p:cNvPr>
            <p:cNvSpPr txBox="1"/>
            <p:nvPr/>
          </p:nvSpPr>
          <p:spPr>
            <a:xfrm>
              <a:off x="972096" y="672020"/>
              <a:ext cx="1542506" cy="23083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  <a:cs typeface="+mn-ea"/>
                  <a:sym typeface="+mn-lt"/>
                </a:rPr>
                <a:t>添加标题</a:t>
              </a:r>
              <a:endParaRPr lang="en-US" altLang="zh-CN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4" name="TextBox 65">
              <a:extLst>
                <a:ext uri="{FF2B5EF4-FFF2-40B4-BE49-F238E27FC236}">
                  <a16:creationId xmlns:a16="http://schemas.microsoft.com/office/drawing/2014/main" id="{8C993DBF-2FE5-48BB-B759-87E502453AB5}"/>
                </a:ext>
              </a:extLst>
            </p:cNvPr>
            <p:cNvSpPr txBox="1"/>
            <p:nvPr/>
          </p:nvSpPr>
          <p:spPr>
            <a:xfrm>
              <a:off x="972095" y="927432"/>
              <a:ext cx="2653209" cy="30008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Oval 66">
              <a:extLst>
                <a:ext uri="{FF2B5EF4-FFF2-40B4-BE49-F238E27FC236}">
                  <a16:creationId xmlns:a16="http://schemas.microsoft.com/office/drawing/2014/main" id="{0F2FB49D-F08D-48E7-BFD9-04FA362401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603" y="729170"/>
              <a:ext cx="469021" cy="455593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69" name="Group 69">
            <a:extLst>
              <a:ext uri="{FF2B5EF4-FFF2-40B4-BE49-F238E27FC236}">
                <a16:creationId xmlns:a16="http://schemas.microsoft.com/office/drawing/2014/main" id="{95DCF7A3-DCCB-4032-90A9-1CEE55DD87F8}"/>
              </a:ext>
            </a:extLst>
          </p:cNvPr>
          <p:cNvGrpSpPr/>
          <p:nvPr/>
        </p:nvGrpSpPr>
        <p:grpSpPr>
          <a:xfrm>
            <a:off x="803275" y="4435179"/>
            <a:ext cx="4267047" cy="740659"/>
            <a:chOff x="424603" y="672020"/>
            <a:chExt cx="3200701" cy="555494"/>
          </a:xfrm>
        </p:grpSpPr>
        <p:sp>
          <p:nvSpPr>
            <p:cNvPr id="70" name="TextBox 64">
              <a:extLst>
                <a:ext uri="{FF2B5EF4-FFF2-40B4-BE49-F238E27FC236}">
                  <a16:creationId xmlns:a16="http://schemas.microsoft.com/office/drawing/2014/main" id="{E405B9A9-090B-4132-BDF1-15067EC26982}"/>
                </a:ext>
              </a:extLst>
            </p:cNvPr>
            <p:cNvSpPr txBox="1"/>
            <p:nvPr/>
          </p:nvSpPr>
          <p:spPr>
            <a:xfrm>
              <a:off x="972096" y="672020"/>
              <a:ext cx="1542506" cy="23083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  <a:cs typeface="+mn-ea"/>
                  <a:sym typeface="+mn-lt"/>
                </a:rPr>
                <a:t>添加标题</a:t>
              </a:r>
              <a:endParaRPr lang="en-US" altLang="zh-CN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1" name="TextBox 65">
              <a:extLst>
                <a:ext uri="{FF2B5EF4-FFF2-40B4-BE49-F238E27FC236}">
                  <a16:creationId xmlns:a16="http://schemas.microsoft.com/office/drawing/2014/main" id="{3D006B55-4A14-4481-9521-5E0549B3C503}"/>
                </a:ext>
              </a:extLst>
            </p:cNvPr>
            <p:cNvSpPr txBox="1"/>
            <p:nvPr/>
          </p:nvSpPr>
          <p:spPr>
            <a:xfrm>
              <a:off x="972095" y="927432"/>
              <a:ext cx="2653209" cy="30008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Oval 66">
              <a:extLst>
                <a:ext uri="{FF2B5EF4-FFF2-40B4-BE49-F238E27FC236}">
                  <a16:creationId xmlns:a16="http://schemas.microsoft.com/office/drawing/2014/main" id="{D56B2DF5-42E8-43BD-AE2D-8C20A639C5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603" y="729170"/>
              <a:ext cx="469021" cy="455593"/>
            </a:xfrm>
            <a:prstGeom prst="ellipse">
              <a:avLst/>
            </a:pr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7CEBBE50-CCFE-4CB4-ABA8-D63940264CC6}"/>
              </a:ext>
            </a:extLst>
          </p:cNvPr>
          <p:cNvSpPr txBox="1"/>
          <p:nvPr/>
        </p:nvSpPr>
        <p:spPr>
          <a:xfrm>
            <a:off x="9198091" y="2178473"/>
            <a:ext cx="2239895" cy="2558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84C8838-0AED-4807-B8B6-240F39850010}"/>
              </a:ext>
            </a:extLst>
          </p:cNvPr>
          <p:cNvSpPr txBox="1"/>
          <p:nvPr/>
        </p:nvSpPr>
        <p:spPr>
          <a:xfrm>
            <a:off x="9191004" y="1783202"/>
            <a:ext cx="18683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186BAC62-1EF1-4FE1-BFC7-5607C42EC6CF}"/>
              </a:ext>
            </a:extLst>
          </p:cNvPr>
          <p:cNvGrpSpPr/>
          <p:nvPr/>
        </p:nvGrpSpPr>
        <p:grpSpPr>
          <a:xfrm>
            <a:off x="0" y="-1"/>
            <a:ext cx="12204495" cy="6858000"/>
            <a:chOff x="0" y="-1"/>
            <a:chExt cx="12204495" cy="6858000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2F8F4084-C6A7-42EF-A595-32F56B8B27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171" y="-1"/>
              <a:ext cx="11532324" cy="5239657"/>
            </a:xfrm>
            <a:prstGeom prst="rect">
              <a:avLst/>
            </a:prstGeom>
          </p:spPr>
        </p:pic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2E799877-AAB1-4E7F-B457-2AD4E60F4B93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E00470D-6C64-4B2C-A2E2-6D3893FA711B}"/>
              </a:ext>
            </a:extLst>
          </p:cNvPr>
          <p:cNvGrpSpPr/>
          <p:nvPr/>
        </p:nvGrpSpPr>
        <p:grpSpPr>
          <a:xfrm>
            <a:off x="-1003181" y="5302624"/>
            <a:ext cx="14556498" cy="2286000"/>
            <a:chOff x="-1358781" y="5302624"/>
            <a:chExt cx="14556498" cy="2286000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B6F2DDD3-CFA3-49E5-8404-B2EA0887E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01967" y="5302624"/>
              <a:ext cx="4095750" cy="2286000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1C058CEC-47E3-41F7-8027-707AA758E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5051" y="5302624"/>
              <a:ext cx="4095750" cy="2286000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0D3B58B7-1136-4B3A-A564-9C99CBEFC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8135" y="5302624"/>
              <a:ext cx="4095750" cy="22860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84F5B18C-A0CD-471E-A9B4-0DBABD09E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358781" y="5302624"/>
              <a:ext cx="4095750" cy="2286000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6D76799-9A34-4E00-9FB8-9B3AD541C147}"/>
              </a:ext>
            </a:extLst>
          </p:cNvPr>
          <p:cNvGrpSpPr/>
          <p:nvPr/>
        </p:nvGrpSpPr>
        <p:grpSpPr>
          <a:xfrm>
            <a:off x="4350326" y="0"/>
            <a:ext cx="3487388" cy="1702015"/>
            <a:chOff x="4350326" y="1914196"/>
            <a:chExt cx="3487388" cy="1702015"/>
          </a:xfrm>
        </p:grpSpPr>
        <p:sp>
          <p:nvSpPr>
            <p:cNvPr id="4" name="矩形 3"/>
            <p:cNvSpPr/>
            <p:nvPr/>
          </p:nvSpPr>
          <p:spPr>
            <a:xfrm>
              <a:off x="4350326" y="1914196"/>
              <a:ext cx="3487388" cy="1702015"/>
            </a:xfrm>
            <a:prstGeom prst="rect">
              <a:avLst/>
            </a:prstGeom>
            <a:solidFill>
              <a:srgbClr val="00927C"/>
            </a:solidFill>
            <a:ln>
              <a:noFill/>
            </a:ln>
            <a:effectLst>
              <a:outerShdw blurRad="838200" dist="38100" dir="2700000" algn="tl" rotWithShape="0">
                <a:srgbClr val="666666">
                  <a:alpha val="4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TextBox 3"/>
            <p:cNvSpPr txBox="1"/>
            <p:nvPr/>
          </p:nvSpPr>
          <p:spPr>
            <a:xfrm>
              <a:off x="4974440" y="2040530"/>
              <a:ext cx="22391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7" name="TextBox 4"/>
            <p:cNvSpPr txBox="1"/>
            <p:nvPr/>
          </p:nvSpPr>
          <p:spPr>
            <a:xfrm>
              <a:off x="4702629" y="3009320"/>
              <a:ext cx="27867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Bookman Old Style" panose="02050604050505020204" pitchFamily="18" charset="0"/>
                  <a:cs typeface="+mn-ea"/>
                  <a:sym typeface="+mn-lt"/>
                </a:rPr>
                <a:t>CONTENTS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7D938F1-3292-4C9C-AC2F-1CC814DA8351}"/>
              </a:ext>
            </a:extLst>
          </p:cNvPr>
          <p:cNvGrpSpPr/>
          <p:nvPr/>
        </p:nvGrpSpPr>
        <p:grpSpPr>
          <a:xfrm>
            <a:off x="811595" y="2151129"/>
            <a:ext cx="2280974" cy="2898381"/>
            <a:chOff x="1044694" y="1673618"/>
            <a:chExt cx="2280974" cy="2898381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54FF1BD2-D9A7-4B4C-9F66-89786F12DDB5}"/>
                </a:ext>
              </a:extLst>
            </p:cNvPr>
            <p:cNvSpPr/>
            <p:nvPr/>
          </p:nvSpPr>
          <p:spPr>
            <a:xfrm>
              <a:off x="1044694" y="2291025"/>
              <a:ext cx="2280974" cy="2280974"/>
            </a:xfrm>
            <a:prstGeom prst="ellipse">
              <a:avLst/>
            </a:pr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Graphic 7" descr="树叶 纯色填充">
              <a:extLst>
                <a:ext uri="{FF2B5EF4-FFF2-40B4-BE49-F238E27FC236}">
                  <a16:creationId xmlns:a16="http://schemas.microsoft.com/office/drawing/2014/main" id="{46A1242B-4943-426C-8FF8-8683481540E7}"/>
                </a:ext>
              </a:extLst>
            </p:cNvPr>
            <p:cNvSpPr/>
            <p:nvPr/>
          </p:nvSpPr>
          <p:spPr>
            <a:xfrm>
              <a:off x="1686603" y="1673618"/>
              <a:ext cx="997155" cy="956426"/>
            </a:xfrm>
            <a:custGeom>
              <a:avLst/>
              <a:gdLst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530880 w 997155"/>
                <a:gd name="connsiteY8" fmla="*/ 386222 h 956426"/>
                <a:gd name="connsiteX9" fmla="*/ 127804 w 997155"/>
                <a:gd name="connsiteY9" fmla="*/ 741546 h 956426"/>
                <a:gd name="connsiteX10" fmla="*/ 105333 w 997155"/>
                <a:gd name="connsiteY10" fmla="*/ 766826 h 956426"/>
                <a:gd name="connsiteX11" fmla="*/ 105333 w 997155"/>
                <a:gd name="connsiteY11" fmla="*/ 766826 h 956426"/>
                <a:gd name="connsiteX12" fmla="*/ 0 w 997155"/>
                <a:gd name="connsiteY12" fmla="*/ 956426 h 956426"/>
                <a:gd name="connsiteX13" fmla="*/ 84267 w 997155"/>
                <a:gd name="connsiteY13" fmla="*/ 956426 h 956426"/>
                <a:gd name="connsiteX14" fmla="*/ 207858 w 997155"/>
                <a:gd name="connsiteY14" fmla="*/ 778062 h 956426"/>
                <a:gd name="connsiteX15" fmla="*/ 463466 w 997155"/>
                <a:gd name="connsiteY15" fmla="*/ 872160 h 956426"/>
                <a:gd name="connsiteX16" fmla="*/ 658684 w 997155"/>
                <a:gd name="connsiteY16" fmla="*/ 820195 h 956426"/>
                <a:gd name="connsiteX17" fmla="*/ 658684 w 997155"/>
                <a:gd name="connsiteY17" fmla="*/ 820195 h 956426"/>
                <a:gd name="connsiteX18" fmla="*/ 997155 w 997155"/>
                <a:gd name="connsiteY18" fmla="*/ 0 h 956426"/>
                <a:gd name="connsiteX19" fmla="*/ 463466 w 997155"/>
                <a:gd name="connsiteY19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127804 w 997155"/>
                <a:gd name="connsiteY8" fmla="*/ 741546 h 956426"/>
                <a:gd name="connsiteX9" fmla="*/ 105333 w 997155"/>
                <a:gd name="connsiteY9" fmla="*/ 766826 h 956426"/>
                <a:gd name="connsiteX10" fmla="*/ 105333 w 997155"/>
                <a:gd name="connsiteY10" fmla="*/ 766826 h 956426"/>
                <a:gd name="connsiteX11" fmla="*/ 0 w 997155"/>
                <a:gd name="connsiteY11" fmla="*/ 956426 h 956426"/>
                <a:gd name="connsiteX12" fmla="*/ 84267 w 997155"/>
                <a:gd name="connsiteY12" fmla="*/ 956426 h 956426"/>
                <a:gd name="connsiteX13" fmla="*/ 207858 w 997155"/>
                <a:gd name="connsiteY13" fmla="*/ 778062 h 956426"/>
                <a:gd name="connsiteX14" fmla="*/ 463466 w 997155"/>
                <a:gd name="connsiteY14" fmla="*/ 872160 h 956426"/>
                <a:gd name="connsiteX15" fmla="*/ 658684 w 997155"/>
                <a:gd name="connsiteY15" fmla="*/ 820195 h 956426"/>
                <a:gd name="connsiteX16" fmla="*/ 658684 w 997155"/>
                <a:gd name="connsiteY16" fmla="*/ 820195 h 956426"/>
                <a:gd name="connsiteX17" fmla="*/ 997155 w 997155"/>
                <a:gd name="connsiteY17" fmla="*/ 0 h 956426"/>
                <a:gd name="connsiteX18" fmla="*/ 463466 w 997155"/>
                <a:gd name="connsiteY18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127804 w 997155"/>
                <a:gd name="connsiteY7" fmla="*/ 741546 h 956426"/>
                <a:gd name="connsiteX8" fmla="*/ 105333 w 997155"/>
                <a:gd name="connsiteY8" fmla="*/ 766826 h 956426"/>
                <a:gd name="connsiteX9" fmla="*/ 105333 w 997155"/>
                <a:gd name="connsiteY9" fmla="*/ 766826 h 956426"/>
                <a:gd name="connsiteX10" fmla="*/ 0 w 997155"/>
                <a:gd name="connsiteY10" fmla="*/ 956426 h 956426"/>
                <a:gd name="connsiteX11" fmla="*/ 84267 w 997155"/>
                <a:gd name="connsiteY11" fmla="*/ 956426 h 956426"/>
                <a:gd name="connsiteX12" fmla="*/ 207858 w 997155"/>
                <a:gd name="connsiteY12" fmla="*/ 778062 h 956426"/>
                <a:gd name="connsiteX13" fmla="*/ 463466 w 997155"/>
                <a:gd name="connsiteY13" fmla="*/ 872160 h 956426"/>
                <a:gd name="connsiteX14" fmla="*/ 658684 w 997155"/>
                <a:gd name="connsiteY14" fmla="*/ 820195 h 956426"/>
                <a:gd name="connsiteX15" fmla="*/ 658684 w 997155"/>
                <a:gd name="connsiteY15" fmla="*/ 820195 h 956426"/>
                <a:gd name="connsiteX16" fmla="*/ 997155 w 997155"/>
                <a:gd name="connsiteY16" fmla="*/ 0 h 956426"/>
                <a:gd name="connsiteX17" fmla="*/ 463466 w 997155"/>
                <a:gd name="connsiteY17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127804 w 997155"/>
                <a:gd name="connsiteY6" fmla="*/ 741546 h 956426"/>
                <a:gd name="connsiteX7" fmla="*/ 105333 w 997155"/>
                <a:gd name="connsiteY7" fmla="*/ 766826 h 956426"/>
                <a:gd name="connsiteX8" fmla="*/ 105333 w 997155"/>
                <a:gd name="connsiteY8" fmla="*/ 766826 h 956426"/>
                <a:gd name="connsiteX9" fmla="*/ 0 w 997155"/>
                <a:gd name="connsiteY9" fmla="*/ 956426 h 956426"/>
                <a:gd name="connsiteX10" fmla="*/ 84267 w 997155"/>
                <a:gd name="connsiteY10" fmla="*/ 956426 h 956426"/>
                <a:gd name="connsiteX11" fmla="*/ 207858 w 997155"/>
                <a:gd name="connsiteY11" fmla="*/ 778062 h 956426"/>
                <a:gd name="connsiteX12" fmla="*/ 463466 w 997155"/>
                <a:gd name="connsiteY12" fmla="*/ 872160 h 956426"/>
                <a:gd name="connsiteX13" fmla="*/ 658684 w 997155"/>
                <a:gd name="connsiteY13" fmla="*/ 820195 h 956426"/>
                <a:gd name="connsiteX14" fmla="*/ 658684 w 997155"/>
                <a:gd name="connsiteY14" fmla="*/ 820195 h 956426"/>
                <a:gd name="connsiteX15" fmla="*/ 997155 w 997155"/>
                <a:gd name="connsiteY15" fmla="*/ 0 h 956426"/>
                <a:gd name="connsiteX16" fmla="*/ 463466 w 997155"/>
                <a:gd name="connsiteY16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127804 w 997155"/>
                <a:gd name="connsiteY5" fmla="*/ 741546 h 956426"/>
                <a:gd name="connsiteX6" fmla="*/ 105333 w 997155"/>
                <a:gd name="connsiteY6" fmla="*/ 766826 h 956426"/>
                <a:gd name="connsiteX7" fmla="*/ 105333 w 997155"/>
                <a:gd name="connsiteY7" fmla="*/ 766826 h 956426"/>
                <a:gd name="connsiteX8" fmla="*/ 0 w 997155"/>
                <a:gd name="connsiteY8" fmla="*/ 956426 h 956426"/>
                <a:gd name="connsiteX9" fmla="*/ 84267 w 997155"/>
                <a:gd name="connsiteY9" fmla="*/ 956426 h 956426"/>
                <a:gd name="connsiteX10" fmla="*/ 207858 w 997155"/>
                <a:gd name="connsiteY10" fmla="*/ 778062 h 956426"/>
                <a:gd name="connsiteX11" fmla="*/ 463466 w 997155"/>
                <a:gd name="connsiteY11" fmla="*/ 872160 h 956426"/>
                <a:gd name="connsiteX12" fmla="*/ 658684 w 997155"/>
                <a:gd name="connsiteY12" fmla="*/ 820195 h 956426"/>
                <a:gd name="connsiteX13" fmla="*/ 658684 w 997155"/>
                <a:gd name="connsiteY13" fmla="*/ 820195 h 956426"/>
                <a:gd name="connsiteX14" fmla="*/ 997155 w 997155"/>
                <a:gd name="connsiteY14" fmla="*/ 0 h 956426"/>
                <a:gd name="connsiteX15" fmla="*/ 463466 w 997155"/>
                <a:gd name="connsiteY15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127804 w 997155"/>
                <a:gd name="connsiteY4" fmla="*/ 741546 h 956426"/>
                <a:gd name="connsiteX5" fmla="*/ 105333 w 997155"/>
                <a:gd name="connsiteY5" fmla="*/ 766826 h 956426"/>
                <a:gd name="connsiteX6" fmla="*/ 105333 w 997155"/>
                <a:gd name="connsiteY6" fmla="*/ 766826 h 956426"/>
                <a:gd name="connsiteX7" fmla="*/ 0 w 997155"/>
                <a:gd name="connsiteY7" fmla="*/ 956426 h 956426"/>
                <a:gd name="connsiteX8" fmla="*/ 84267 w 997155"/>
                <a:gd name="connsiteY8" fmla="*/ 956426 h 956426"/>
                <a:gd name="connsiteX9" fmla="*/ 207858 w 997155"/>
                <a:gd name="connsiteY9" fmla="*/ 778062 h 956426"/>
                <a:gd name="connsiteX10" fmla="*/ 463466 w 997155"/>
                <a:gd name="connsiteY10" fmla="*/ 872160 h 956426"/>
                <a:gd name="connsiteX11" fmla="*/ 658684 w 997155"/>
                <a:gd name="connsiteY11" fmla="*/ 820195 h 956426"/>
                <a:gd name="connsiteX12" fmla="*/ 658684 w 997155"/>
                <a:gd name="connsiteY12" fmla="*/ 820195 h 956426"/>
                <a:gd name="connsiteX13" fmla="*/ 997155 w 997155"/>
                <a:gd name="connsiteY13" fmla="*/ 0 h 956426"/>
                <a:gd name="connsiteX14" fmla="*/ 463466 w 997155"/>
                <a:gd name="connsiteY14" fmla="*/ 84267 h 95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155" h="956426">
                  <a:moveTo>
                    <a:pt x="463466" y="84267"/>
                  </a:moveTo>
                  <a:cubicBezTo>
                    <a:pt x="245778" y="84267"/>
                    <a:pt x="70222" y="259822"/>
                    <a:pt x="70222" y="477511"/>
                  </a:cubicBezTo>
                  <a:cubicBezTo>
                    <a:pt x="70222" y="546329"/>
                    <a:pt x="88480" y="610933"/>
                    <a:pt x="119378" y="667111"/>
                  </a:cubicBezTo>
                  <a:cubicBezTo>
                    <a:pt x="148871" y="636213"/>
                    <a:pt x="214880" y="559203"/>
                    <a:pt x="216284" y="571609"/>
                  </a:cubicBezTo>
                  <a:cubicBezTo>
                    <a:pt x="217688" y="584015"/>
                    <a:pt x="146296" y="709010"/>
                    <a:pt x="127804" y="741546"/>
                  </a:cubicBezTo>
                  <a:cubicBezTo>
                    <a:pt x="109312" y="774082"/>
                    <a:pt x="112356" y="758400"/>
                    <a:pt x="105333" y="766826"/>
                  </a:cubicBezTo>
                  <a:lnTo>
                    <a:pt x="105333" y="766826"/>
                  </a:lnTo>
                  <a:cubicBezTo>
                    <a:pt x="42133" y="841262"/>
                    <a:pt x="0" y="908675"/>
                    <a:pt x="0" y="956426"/>
                  </a:cubicBezTo>
                  <a:lnTo>
                    <a:pt x="84267" y="956426"/>
                  </a:lnTo>
                  <a:cubicBezTo>
                    <a:pt x="84267" y="925528"/>
                    <a:pt x="133422" y="858115"/>
                    <a:pt x="207858" y="778062"/>
                  </a:cubicBezTo>
                  <a:cubicBezTo>
                    <a:pt x="276675" y="837048"/>
                    <a:pt x="365155" y="872160"/>
                    <a:pt x="463466" y="872160"/>
                  </a:cubicBezTo>
                  <a:cubicBezTo>
                    <a:pt x="533689" y="872160"/>
                    <a:pt x="601102" y="853902"/>
                    <a:pt x="658684" y="820195"/>
                  </a:cubicBezTo>
                  <a:lnTo>
                    <a:pt x="658684" y="820195"/>
                  </a:lnTo>
                  <a:cubicBezTo>
                    <a:pt x="959235" y="653066"/>
                    <a:pt x="997155" y="345493"/>
                    <a:pt x="997155" y="0"/>
                  </a:cubicBezTo>
                  <a:cubicBezTo>
                    <a:pt x="997155" y="0"/>
                    <a:pt x="669920" y="89884"/>
                    <a:pt x="463466" y="84267"/>
                  </a:cubicBezTo>
                  <a:close/>
                </a:path>
              </a:pathLst>
            </a:custGeom>
            <a:solidFill>
              <a:srgbClr val="CFA54F"/>
            </a:solidFill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DE0444C-D909-462C-BF4D-D28B3349748C}"/>
                </a:ext>
              </a:extLst>
            </p:cNvPr>
            <p:cNvSpPr txBox="1"/>
            <p:nvPr/>
          </p:nvSpPr>
          <p:spPr>
            <a:xfrm>
              <a:off x="1247195" y="2873603"/>
              <a:ext cx="18759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EBA9A7C-7492-4ABE-B328-AF1DEDE03142}"/>
                </a:ext>
              </a:extLst>
            </p:cNvPr>
            <p:cNvSpPr txBox="1"/>
            <p:nvPr/>
          </p:nvSpPr>
          <p:spPr>
            <a:xfrm>
              <a:off x="1161242" y="3209495"/>
              <a:ext cx="204787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AF83789-647E-4DEA-AD73-A6448A904528}"/>
                </a:ext>
              </a:extLst>
            </p:cNvPr>
            <p:cNvSpPr txBox="1"/>
            <p:nvPr/>
          </p:nvSpPr>
          <p:spPr>
            <a:xfrm>
              <a:off x="1898318" y="1845215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Bookman Old Style" panose="020506040505050202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9EE21A-B8C9-4B54-B5A0-8A90E05ACCAE}"/>
                </a:ext>
              </a:extLst>
            </p:cNvPr>
            <p:cNvSpPr txBox="1"/>
            <p:nvPr/>
          </p:nvSpPr>
          <p:spPr>
            <a:xfrm>
              <a:off x="1501703" y="3544881"/>
              <a:ext cx="1366952" cy="628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F237087-54C0-496C-BFE3-71AB86BC84A8}"/>
              </a:ext>
            </a:extLst>
          </p:cNvPr>
          <p:cNvGrpSpPr/>
          <p:nvPr/>
        </p:nvGrpSpPr>
        <p:grpSpPr>
          <a:xfrm>
            <a:off x="3579947" y="2151129"/>
            <a:ext cx="2280974" cy="2898381"/>
            <a:chOff x="1044694" y="1673618"/>
            <a:chExt cx="2280974" cy="2898381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A925875-A28B-4A5C-92F6-0A38DFA21D56}"/>
                </a:ext>
              </a:extLst>
            </p:cNvPr>
            <p:cNvSpPr/>
            <p:nvPr/>
          </p:nvSpPr>
          <p:spPr>
            <a:xfrm>
              <a:off x="1044694" y="2291025"/>
              <a:ext cx="2280974" cy="2280974"/>
            </a:xfrm>
            <a:prstGeom prst="ellipse">
              <a:avLst/>
            </a:pr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Graphic 7" descr="树叶 纯色填充">
              <a:extLst>
                <a:ext uri="{FF2B5EF4-FFF2-40B4-BE49-F238E27FC236}">
                  <a16:creationId xmlns:a16="http://schemas.microsoft.com/office/drawing/2014/main" id="{63C254CD-B6D6-45B4-8C7E-DE6FA4041FD7}"/>
                </a:ext>
              </a:extLst>
            </p:cNvPr>
            <p:cNvSpPr/>
            <p:nvPr/>
          </p:nvSpPr>
          <p:spPr>
            <a:xfrm>
              <a:off x="1686603" y="1673618"/>
              <a:ext cx="997155" cy="956426"/>
            </a:xfrm>
            <a:custGeom>
              <a:avLst/>
              <a:gdLst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530880 w 997155"/>
                <a:gd name="connsiteY8" fmla="*/ 386222 h 956426"/>
                <a:gd name="connsiteX9" fmla="*/ 127804 w 997155"/>
                <a:gd name="connsiteY9" fmla="*/ 741546 h 956426"/>
                <a:gd name="connsiteX10" fmla="*/ 105333 w 997155"/>
                <a:gd name="connsiteY10" fmla="*/ 766826 h 956426"/>
                <a:gd name="connsiteX11" fmla="*/ 105333 w 997155"/>
                <a:gd name="connsiteY11" fmla="*/ 766826 h 956426"/>
                <a:gd name="connsiteX12" fmla="*/ 0 w 997155"/>
                <a:gd name="connsiteY12" fmla="*/ 956426 h 956426"/>
                <a:gd name="connsiteX13" fmla="*/ 84267 w 997155"/>
                <a:gd name="connsiteY13" fmla="*/ 956426 h 956426"/>
                <a:gd name="connsiteX14" fmla="*/ 207858 w 997155"/>
                <a:gd name="connsiteY14" fmla="*/ 778062 h 956426"/>
                <a:gd name="connsiteX15" fmla="*/ 463466 w 997155"/>
                <a:gd name="connsiteY15" fmla="*/ 872160 h 956426"/>
                <a:gd name="connsiteX16" fmla="*/ 658684 w 997155"/>
                <a:gd name="connsiteY16" fmla="*/ 820195 h 956426"/>
                <a:gd name="connsiteX17" fmla="*/ 658684 w 997155"/>
                <a:gd name="connsiteY17" fmla="*/ 820195 h 956426"/>
                <a:gd name="connsiteX18" fmla="*/ 997155 w 997155"/>
                <a:gd name="connsiteY18" fmla="*/ 0 h 956426"/>
                <a:gd name="connsiteX19" fmla="*/ 463466 w 997155"/>
                <a:gd name="connsiteY19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127804 w 997155"/>
                <a:gd name="connsiteY8" fmla="*/ 741546 h 956426"/>
                <a:gd name="connsiteX9" fmla="*/ 105333 w 997155"/>
                <a:gd name="connsiteY9" fmla="*/ 766826 h 956426"/>
                <a:gd name="connsiteX10" fmla="*/ 105333 w 997155"/>
                <a:gd name="connsiteY10" fmla="*/ 766826 h 956426"/>
                <a:gd name="connsiteX11" fmla="*/ 0 w 997155"/>
                <a:gd name="connsiteY11" fmla="*/ 956426 h 956426"/>
                <a:gd name="connsiteX12" fmla="*/ 84267 w 997155"/>
                <a:gd name="connsiteY12" fmla="*/ 956426 h 956426"/>
                <a:gd name="connsiteX13" fmla="*/ 207858 w 997155"/>
                <a:gd name="connsiteY13" fmla="*/ 778062 h 956426"/>
                <a:gd name="connsiteX14" fmla="*/ 463466 w 997155"/>
                <a:gd name="connsiteY14" fmla="*/ 872160 h 956426"/>
                <a:gd name="connsiteX15" fmla="*/ 658684 w 997155"/>
                <a:gd name="connsiteY15" fmla="*/ 820195 h 956426"/>
                <a:gd name="connsiteX16" fmla="*/ 658684 w 997155"/>
                <a:gd name="connsiteY16" fmla="*/ 820195 h 956426"/>
                <a:gd name="connsiteX17" fmla="*/ 997155 w 997155"/>
                <a:gd name="connsiteY17" fmla="*/ 0 h 956426"/>
                <a:gd name="connsiteX18" fmla="*/ 463466 w 997155"/>
                <a:gd name="connsiteY18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127804 w 997155"/>
                <a:gd name="connsiteY7" fmla="*/ 741546 h 956426"/>
                <a:gd name="connsiteX8" fmla="*/ 105333 w 997155"/>
                <a:gd name="connsiteY8" fmla="*/ 766826 h 956426"/>
                <a:gd name="connsiteX9" fmla="*/ 105333 w 997155"/>
                <a:gd name="connsiteY9" fmla="*/ 766826 h 956426"/>
                <a:gd name="connsiteX10" fmla="*/ 0 w 997155"/>
                <a:gd name="connsiteY10" fmla="*/ 956426 h 956426"/>
                <a:gd name="connsiteX11" fmla="*/ 84267 w 997155"/>
                <a:gd name="connsiteY11" fmla="*/ 956426 h 956426"/>
                <a:gd name="connsiteX12" fmla="*/ 207858 w 997155"/>
                <a:gd name="connsiteY12" fmla="*/ 778062 h 956426"/>
                <a:gd name="connsiteX13" fmla="*/ 463466 w 997155"/>
                <a:gd name="connsiteY13" fmla="*/ 872160 h 956426"/>
                <a:gd name="connsiteX14" fmla="*/ 658684 w 997155"/>
                <a:gd name="connsiteY14" fmla="*/ 820195 h 956426"/>
                <a:gd name="connsiteX15" fmla="*/ 658684 w 997155"/>
                <a:gd name="connsiteY15" fmla="*/ 820195 h 956426"/>
                <a:gd name="connsiteX16" fmla="*/ 997155 w 997155"/>
                <a:gd name="connsiteY16" fmla="*/ 0 h 956426"/>
                <a:gd name="connsiteX17" fmla="*/ 463466 w 997155"/>
                <a:gd name="connsiteY17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127804 w 997155"/>
                <a:gd name="connsiteY6" fmla="*/ 741546 h 956426"/>
                <a:gd name="connsiteX7" fmla="*/ 105333 w 997155"/>
                <a:gd name="connsiteY7" fmla="*/ 766826 h 956426"/>
                <a:gd name="connsiteX8" fmla="*/ 105333 w 997155"/>
                <a:gd name="connsiteY8" fmla="*/ 766826 h 956426"/>
                <a:gd name="connsiteX9" fmla="*/ 0 w 997155"/>
                <a:gd name="connsiteY9" fmla="*/ 956426 h 956426"/>
                <a:gd name="connsiteX10" fmla="*/ 84267 w 997155"/>
                <a:gd name="connsiteY10" fmla="*/ 956426 h 956426"/>
                <a:gd name="connsiteX11" fmla="*/ 207858 w 997155"/>
                <a:gd name="connsiteY11" fmla="*/ 778062 h 956426"/>
                <a:gd name="connsiteX12" fmla="*/ 463466 w 997155"/>
                <a:gd name="connsiteY12" fmla="*/ 872160 h 956426"/>
                <a:gd name="connsiteX13" fmla="*/ 658684 w 997155"/>
                <a:gd name="connsiteY13" fmla="*/ 820195 h 956426"/>
                <a:gd name="connsiteX14" fmla="*/ 658684 w 997155"/>
                <a:gd name="connsiteY14" fmla="*/ 820195 h 956426"/>
                <a:gd name="connsiteX15" fmla="*/ 997155 w 997155"/>
                <a:gd name="connsiteY15" fmla="*/ 0 h 956426"/>
                <a:gd name="connsiteX16" fmla="*/ 463466 w 997155"/>
                <a:gd name="connsiteY16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127804 w 997155"/>
                <a:gd name="connsiteY5" fmla="*/ 741546 h 956426"/>
                <a:gd name="connsiteX6" fmla="*/ 105333 w 997155"/>
                <a:gd name="connsiteY6" fmla="*/ 766826 h 956426"/>
                <a:gd name="connsiteX7" fmla="*/ 105333 w 997155"/>
                <a:gd name="connsiteY7" fmla="*/ 766826 h 956426"/>
                <a:gd name="connsiteX8" fmla="*/ 0 w 997155"/>
                <a:gd name="connsiteY8" fmla="*/ 956426 h 956426"/>
                <a:gd name="connsiteX9" fmla="*/ 84267 w 997155"/>
                <a:gd name="connsiteY9" fmla="*/ 956426 h 956426"/>
                <a:gd name="connsiteX10" fmla="*/ 207858 w 997155"/>
                <a:gd name="connsiteY10" fmla="*/ 778062 h 956426"/>
                <a:gd name="connsiteX11" fmla="*/ 463466 w 997155"/>
                <a:gd name="connsiteY11" fmla="*/ 872160 h 956426"/>
                <a:gd name="connsiteX12" fmla="*/ 658684 w 997155"/>
                <a:gd name="connsiteY12" fmla="*/ 820195 h 956426"/>
                <a:gd name="connsiteX13" fmla="*/ 658684 w 997155"/>
                <a:gd name="connsiteY13" fmla="*/ 820195 h 956426"/>
                <a:gd name="connsiteX14" fmla="*/ 997155 w 997155"/>
                <a:gd name="connsiteY14" fmla="*/ 0 h 956426"/>
                <a:gd name="connsiteX15" fmla="*/ 463466 w 997155"/>
                <a:gd name="connsiteY15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127804 w 997155"/>
                <a:gd name="connsiteY4" fmla="*/ 741546 h 956426"/>
                <a:gd name="connsiteX5" fmla="*/ 105333 w 997155"/>
                <a:gd name="connsiteY5" fmla="*/ 766826 h 956426"/>
                <a:gd name="connsiteX6" fmla="*/ 105333 w 997155"/>
                <a:gd name="connsiteY6" fmla="*/ 766826 h 956426"/>
                <a:gd name="connsiteX7" fmla="*/ 0 w 997155"/>
                <a:gd name="connsiteY7" fmla="*/ 956426 h 956426"/>
                <a:gd name="connsiteX8" fmla="*/ 84267 w 997155"/>
                <a:gd name="connsiteY8" fmla="*/ 956426 h 956426"/>
                <a:gd name="connsiteX9" fmla="*/ 207858 w 997155"/>
                <a:gd name="connsiteY9" fmla="*/ 778062 h 956426"/>
                <a:gd name="connsiteX10" fmla="*/ 463466 w 997155"/>
                <a:gd name="connsiteY10" fmla="*/ 872160 h 956426"/>
                <a:gd name="connsiteX11" fmla="*/ 658684 w 997155"/>
                <a:gd name="connsiteY11" fmla="*/ 820195 h 956426"/>
                <a:gd name="connsiteX12" fmla="*/ 658684 w 997155"/>
                <a:gd name="connsiteY12" fmla="*/ 820195 h 956426"/>
                <a:gd name="connsiteX13" fmla="*/ 997155 w 997155"/>
                <a:gd name="connsiteY13" fmla="*/ 0 h 956426"/>
                <a:gd name="connsiteX14" fmla="*/ 463466 w 997155"/>
                <a:gd name="connsiteY14" fmla="*/ 84267 h 95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155" h="956426">
                  <a:moveTo>
                    <a:pt x="463466" y="84267"/>
                  </a:moveTo>
                  <a:cubicBezTo>
                    <a:pt x="245778" y="84267"/>
                    <a:pt x="70222" y="259822"/>
                    <a:pt x="70222" y="477511"/>
                  </a:cubicBezTo>
                  <a:cubicBezTo>
                    <a:pt x="70222" y="546329"/>
                    <a:pt x="88480" y="610933"/>
                    <a:pt x="119378" y="667111"/>
                  </a:cubicBezTo>
                  <a:cubicBezTo>
                    <a:pt x="148871" y="636213"/>
                    <a:pt x="214880" y="559203"/>
                    <a:pt x="216284" y="571609"/>
                  </a:cubicBezTo>
                  <a:cubicBezTo>
                    <a:pt x="217688" y="584015"/>
                    <a:pt x="146296" y="709010"/>
                    <a:pt x="127804" y="741546"/>
                  </a:cubicBezTo>
                  <a:cubicBezTo>
                    <a:pt x="109312" y="774082"/>
                    <a:pt x="112356" y="758400"/>
                    <a:pt x="105333" y="766826"/>
                  </a:cubicBezTo>
                  <a:lnTo>
                    <a:pt x="105333" y="766826"/>
                  </a:lnTo>
                  <a:cubicBezTo>
                    <a:pt x="42133" y="841262"/>
                    <a:pt x="0" y="908675"/>
                    <a:pt x="0" y="956426"/>
                  </a:cubicBezTo>
                  <a:lnTo>
                    <a:pt x="84267" y="956426"/>
                  </a:lnTo>
                  <a:cubicBezTo>
                    <a:pt x="84267" y="925528"/>
                    <a:pt x="133422" y="858115"/>
                    <a:pt x="207858" y="778062"/>
                  </a:cubicBezTo>
                  <a:cubicBezTo>
                    <a:pt x="276675" y="837048"/>
                    <a:pt x="365155" y="872160"/>
                    <a:pt x="463466" y="872160"/>
                  </a:cubicBezTo>
                  <a:cubicBezTo>
                    <a:pt x="533689" y="872160"/>
                    <a:pt x="601102" y="853902"/>
                    <a:pt x="658684" y="820195"/>
                  </a:cubicBezTo>
                  <a:lnTo>
                    <a:pt x="658684" y="820195"/>
                  </a:lnTo>
                  <a:cubicBezTo>
                    <a:pt x="959235" y="653066"/>
                    <a:pt x="997155" y="345493"/>
                    <a:pt x="997155" y="0"/>
                  </a:cubicBezTo>
                  <a:cubicBezTo>
                    <a:pt x="997155" y="0"/>
                    <a:pt x="669920" y="89884"/>
                    <a:pt x="463466" y="84267"/>
                  </a:cubicBezTo>
                  <a:close/>
                </a:path>
              </a:pathLst>
            </a:custGeom>
            <a:solidFill>
              <a:srgbClr val="CFA54F"/>
            </a:solidFill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61E6EAB-5DC1-481C-9AAE-0482F3A3D8EE}"/>
                </a:ext>
              </a:extLst>
            </p:cNvPr>
            <p:cNvSpPr txBox="1"/>
            <p:nvPr/>
          </p:nvSpPr>
          <p:spPr>
            <a:xfrm>
              <a:off x="1247195" y="2873603"/>
              <a:ext cx="18759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E917CC2-10EA-4800-9A98-045DBF1DD021}"/>
                </a:ext>
              </a:extLst>
            </p:cNvPr>
            <p:cNvSpPr txBox="1"/>
            <p:nvPr/>
          </p:nvSpPr>
          <p:spPr>
            <a:xfrm>
              <a:off x="1161242" y="3209495"/>
              <a:ext cx="204787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A225C77-826D-47B4-AAE8-40A13D67480A}"/>
                </a:ext>
              </a:extLst>
            </p:cNvPr>
            <p:cNvSpPr txBox="1"/>
            <p:nvPr/>
          </p:nvSpPr>
          <p:spPr>
            <a:xfrm>
              <a:off x="1898318" y="1845215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Bookman Old Style" panose="020506040505050202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EDE425C-A45B-45F5-A344-E908792A246A}"/>
                </a:ext>
              </a:extLst>
            </p:cNvPr>
            <p:cNvSpPr txBox="1"/>
            <p:nvPr/>
          </p:nvSpPr>
          <p:spPr>
            <a:xfrm>
              <a:off x="1501703" y="3544881"/>
              <a:ext cx="1366952" cy="628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6230232-2585-4CBD-AA56-5FF65A4291A9}"/>
              </a:ext>
            </a:extLst>
          </p:cNvPr>
          <p:cNvGrpSpPr/>
          <p:nvPr/>
        </p:nvGrpSpPr>
        <p:grpSpPr>
          <a:xfrm>
            <a:off x="6348299" y="2151129"/>
            <a:ext cx="2280974" cy="2898381"/>
            <a:chOff x="1044694" y="1673618"/>
            <a:chExt cx="2280974" cy="2898381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CE7E240-34C6-4DB5-879A-4ECCA82757F8}"/>
                </a:ext>
              </a:extLst>
            </p:cNvPr>
            <p:cNvSpPr/>
            <p:nvPr/>
          </p:nvSpPr>
          <p:spPr>
            <a:xfrm>
              <a:off x="1044694" y="2291025"/>
              <a:ext cx="2280974" cy="2280974"/>
            </a:xfrm>
            <a:prstGeom prst="ellipse">
              <a:avLst/>
            </a:pr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Graphic 7" descr="树叶 纯色填充">
              <a:extLst>
                <a:ext uri="{FF2B5EF4-FFF2-40B4-BE49-F238E27FC236}">
                  <a16:creationId xmlns:a16="http://schemas.microsoft.com/office/drawing/2014/main" id="{5BA5628B-DE38-459F-B7A5-C48547860D56}"/>
                </a:ext>
              </a:extLst>
            </p:cNvPr>
            <p:cNvSpPr/>
            <p:nvPr/>
          </p:nvSpPr>
          <p:spPr>
            <a:xfrm>
              <a:off x="1686603" y="1673618"/>
              <a:ext cx="997155" cy="956426"/>
            </a:xfrm>
            <a:custGeom>
              <a:avLst/>
              <a:gdLst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530880 w 997155"/>
                <a:gd name="connsiteY8" fmla="*/ 386222 h 956426"/>
                <a:gd name="connsiteX9" fmla="*/ 127804 w 997155"/>
                <a:gd name="connsiteY9" fmla="*/ 741546 h 956426"/>
                <a:gd name="connsiteX10" fmla="*/ 105333 w 997155"/>
                <a:gd name="connsiteY10" fmla="*/ 766826 h 956426"/>
                <a:gd name="connsiteX11" fmla="*/ 105333 w 997155"/>
                <a:gd name="connsiteY11" fmla="*/ 766826 h 956426"/>
                <a:gd name="connsiteX12" fmla="*/ 0 w 997155"/>
                <a:gd name="connsiteY12" fmla="*/ 956426 h 956426"/>
                <a:gd name="connsiteX13" fmla="*/ 84267 w 997155"/>
                <a:gd name="connsiteY13" fmla="*/ 956426 h 956426"/>
                <a:gd name="connsiteX14" fmla="*/ 207858 w 997155"/>
                <a:gd name="connsiteY14" fmla="*/ 778062 h 956426"/>
                <a:gd name="connsiteX15" fmla="*/ 463466 w 997155"/>
                <a:gd name="connsiteY15" fmla="*/ 872160 h 956426"/>
                <a:gd name="connsiteX16" fmla="*/ 658684 w 997155"/>
                <a:gd name="connsiteY16" fmla="*/ 820195 h 956426"/>
                <a:gd name="connsiteX17" fmla="*/ 658684 w 997155"/>
                <a:gd name="connsiteY17" fmla="*/ 820195 h 956426"/>
                <a:gd name="connsiteX18" fmla="*/ 997155 w 997155"/>
                <a:gd name="connsiteY18" fmla="*/ 0 h 956426"/>
                <a:gd name="connsiteX19" fmla="*/ 463466 w 997155"/>
                <a:gd name="connsiteY19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127804 w 997155"/>
                <a:gd name="connsiteY8" fmla="*/ 741546 h 956426"/>
                <a:gd name="connsiteX9" fmla="*/ 105333 w 997155"/>
                <a:gd name="connsiteY9" fmla="*/ 766826 h 956426"/>
                <a:gd name="connsiteX10" fmla="*/ 105333 w 997155"/>
                <a:gd name="connsiteY10" fmla="*/ 766826 h 956426"/>
                <a:gd name="connsiteX11" fmla="*/ 0 w 997155"/>
                <a:gd name="connsiteY11" fmla="*/ 956426 h 956426"/>
                <a:gd name="connsiteX12" fmla="*/ 84267 w 997155"/>
                <a:gd name="connsiteY12" fmla="*/ 956426 h 956426"/>
                <a:gd name="connsiteX13" fmla="*/ 207858 w 997155"/>
                <a:gd name="connsiteY13" fmla="*/ 778062 h 956426"/>
                <a:gd name="connsiteX14" fmla="*/ 463466 w 997155"/>
                <a:gd name="connsiteY14" fmla="*/ 872160 h 956426"/>
                <a:gd name="connsiteX15" fmla="*/ 658684 w 997155"/>
                <a:gd name="connsiteY15" fmla="*/ 820195 h 956426"/>
                <a:gd name="connsiteX16" fmla="*/ 658684 w 997155"/>
                <a:gd name="connsiteY16" fmla="*/ 820195 h 956426"/>
                <a:gd name="connsiteX17" fmla="*/ 997155 w 997155"/>
                <a:gd name="connsiteY17" fmla="*/ 0 h 956426"/>
                <a:gd name="connsiteX18" fmla="*/ 463466 w 997155"/>
                <a:gd name="connsiteY18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127804 w 997155"/>
                <a:gd name="connsiteY7" fmla="*/ 741546 h 956426"/>
                <a:gd name="connsiteX8" fmla="*/ 105333 w 997155"/>
                <a:gd name="connsiteY8" fmla="*/ 766826 h 956426"/>
                <a:gd name="connsiteX9" fmla="*/ 105333 w 997155"/>
                <a:gd name="connsiteY9" fmla="*/ 766826 h 956426"/>
                <a:gd name="connsiteX10" fmla="*/ 0 w 997155"/>
                <a:gd name="connsiteY10" fmla="*/ 956426 h 956426"/>
                <a:gd name="connsiteX11" fmla="*/ 84267 w 997155"/>
                <a:gd name="connsiteY11" fmla="*/ 956426 h 956426"/>
                <a:gd name="connsiteX12" fmla="*/ 207858 w 997155"/>
                <a:gd name="connsiteY12" fmla="*/ 778062 h 956426"/>
                <a:gd name="connsiteX13" fmla="*/ 463466 w 997155"/>
                <a:gd name="connsiteY13" fmla="*/ 872160 h 956426"/>
                <a:gd name="connsiteX14" fmla="*/ 658684 w 997155"/>
                <a:gd name="connsiteY14" fmla="*/ 820195 h 956426"/>
                <a:gd name="connsiteX15" fmla="*/ 658684 w 997155"/>
                <a:gd name="connsiteY15" fmla="*/ 820195 h 956426"/>
                <a:gd name="connsiteX16" fmla="*/ 997155 w 997155"/>
                <a:gd name="connsiteY16" fmla="*/ 0 h 956426"/>
                <a:gd name="connsiteX17" fmla="*/ 463466 w 997155"/>
                <a:gd name="connsiteY17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127804 w 997155"/>
                <a:gd name="connsiteY6" fmla="*/ 741546 h 956426"/>
                <a:gd name="connsiteX7" fmla="*/ 105333 w 997155"/>
                <a:gd name="connsiteY7" fmla="*/ 766826 h 956426"/>
                <a:gd name="connsiteX8" fmla="*/ 105333 w 997155"/>
                <a:gd name="connsiteY8" fmla="*/ 766826 h 956426"/>
                <a:gd name="connsiteX9" fmla="*/ 0 w 997155"/>
                <a:gd name="connsiteY9" fmla="*/ 956426 h 956426"/>
                <a:gd name="connsiteX10" fmla="*/ 84267 w 997155"/>
                <a:gd name="connsiteY10" fmla="*/ 956426 h 956426"/>
                <a:gd name="connsiteX11" fmla="*/ 207858 w 997155"/>
                <a:gd name="connsiteY11" fmla="*/ 778062 h 956426"/>
                <a:gd name="connsiteX12" fmla="*/ 463466 w 997155"/>
                <a:gd name="connsiteY12" fmla="*/ 872160 h 956426"/>
                <a:gd name="connsiteX13" fmla="*/ 658684 w 997155"/>
                <a:gd name="connsiteY13" fmla="*/ 820195 h 956426"/>
                <a:gd name="connsiteX14" fmla="*/ 658684 w 997155"/>
                <a:gd name="connsiteY14" fmla="*/ 820195 h 956426"/>
                <a:gd name="connsiteX15" fmla="*/ 997155 w 997155"/>
                <a:gd name="connsiteY15" fmla="*/ 0 h 956426"/>
                <a:gd name="connsiteX16" fmla="*/ 463466 w 997155"/>
                <a:gd name="connsiteY16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127804 w 997155"/>
                <a:gd name="connsiteY5" fmla="*/ 741546 h 956426"/>
                <a:gd name="connsiteX6" fmla="*/ 105333 w 997155"/>
                <a:gd name="connsiteY6" fmla="*/ 766826 h 956426"/>
                <a:gd name="connsiteX7" fmla="*/ 105333 w 997155"/>
                <a:gd name="connsiteY7" fmla="*/ 766826 h 956426"/>
                <a:gd name="connsiteX8" fmla="*/ 0 w 997155"/>
                <a:gd name="connsiteY8" fmla="*/ 956426 h 956426"/>
                <a:gd name="connsiteX9" fmla="*/ 84267 w 997155"/>
                <a:gd name="connsiteY9" fmla="*/ 956426 h 956426"/>
                <a:gd name="connsiteX10" fmla="*/ 207858 w 997155"/>
                <a:gd name="connsiteY10" fmla="*/ 778062 h 956426"/>
                <a:gd name="connsiteX11" fmla="*/ 463466 w 997155"/>
                <a:gd name="connsiteY11" fmla="*/ 872160 h 956426"/>
                <a:gd name="connsiteX12" fmla="*/ 658684 w 997155"/>
                <a:gd name="connsiteY12" fmla="*/ 820195 h 956426"/>
                <a:gd name="connsiteX13" fmla="*/ 658684 w 997155"/>
                <a:gd name="connsiteY13" fmla="*/ 820195 h 956426"/>
                <a:gd name="connsiteX14" fmla="*/ 997155 w 997155"/>
                <a:gd name="connsiteY14" fmla="*/ 0 h 956426"/>
                <a:gd name="connsiteX15" fmla="*/ 463466 w 997155"/>
                <a:gd name="connsiteY15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127804 w 997155"/>
                <a:gd name="connsiteY4" fmla="*/ 741546 h 956426"/>
                <a:gd name="connsiteX5" fmla="*/ 105333 w 997155"/>
                <a:gd name="connsiteY5" fmla="*/ 766826 h 956426"/>
                <a:gd name="connsiteX6" fmla="*/ 105333 w 997155"/>
                <a:gd name="connsiteY6" fmla="*/ 766826 h 956426"/>
                <a:gd name="connsiteX7" fmla="*/ 0 w 997155"/>
                <a:gd name="connsiteY7" fmla="*/ 956426 h 956426"/>
                <a:gd name="connsiteX8" fmla="*/ 84267 w 997155"/>
                <a:gd name="connsiteY8" fmla="*/ 956426 h 956426"/>
                <a:gd name="connsiteX9" fmla="*/ 207858 w 997155"/>
                <a:gd name="connsiteY9" fmla="*/ 778062 h 956426"/>
                <a:gd name="connsiteX10" fmla="*/ 463466 w 997155"/>
                <a:gd name="connsiteY10" fmla="*/ 872160 h 956426"/>
                <a:gd name="connsiteX11" fmla="*/ 658684 w 997155"/>
                <a:gd name="connsiteY11" fmla="*/ 820195 h 956426"/>
                <a:gd name="connsiteX12" fmla="*/ 658684 w 997155"/>
                <a:gd name="connsiteY12" fmla="*/ 820195 h 956426"/>
                <a:gd name="connsiteX13" fmla="*/ 997155 w 997155"/>
                <a:gd name="connsiteY13" fmla="*/ 0 h 956426"/>
                <a:gd name="connsiteX14" fmla="*/ 463466 w 997155"/>
                <a:gd name="connsiteY14" fmla="*/ 84267 h 95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155" h="956426">
                  <a:moveTo>
                    <a:pt x="463466" y="84267"/>
                  </a:moveTo>
                  <a:cubicBezTo>
                    <a:pt x="245778" y="84267"/>
                    <a:pt x="70222" y="259822"/>
                    <a:pt x="70222" y="477511"/>
                  </a:cubicBezTo>
                  <a:cubicBezTo>
                    <a:pt x="70222" y="546329"/>
                    <a:pt x="88480" y="610933"/>
                    <a:pt x="119378" y="667111"/>
                  </a:cubicBezTo>
                  <a:cubicBezTo>
                    <a:pt x="148871" y="636213"/>
                    <a:pt x="214880" y="559203"/>
                    <a:pt x="216284" y="571609"/>
                  </a:cubicBezTo>
                  <a:cubicBezTo>
                    <a:pt x="217688" y="584015"/>
                    <a:pt x="146296" y="709010"/>
                    <a:pt x="127804" y="741546"/>
                  </a:cubicBezTo>
                  <a:cubicBezTo>
                    <a:pt x="109312" y="774082"/>
                    <a:pt x="112356" y="758400"/>
                    <a:pt x="105333" y="766826"/>
                  </a:cubicBezTo>
                  <a:lnTo>
                    <a:pt x="105333" y="766826"/>
                  </a:lnTo>
                  <a:cubicBezTo>
                    <a:pt x="42133" y="841262"/>
                    <a:pt x="0" y="908675"/>
                    <a:pt x="0" y="956426"/>
                  </a:cubicBezTo>
                  <a:lnTo>
                    <a:pt x="84267" y="956426"/>
                  </a:lnTo>
                  <a:cubicBezTo>
                    <a:pt x="84267" y="925528"/>
                    <a:pt x="133422" y="858115"/>
                    <a:pt x="207858" y="778062"/>
                  </a:cubicBezTo>
                  <a:cubicBezTo>
                    <a:pt x="276675" y="837048"/>
                    <a:pt x="365155" y="872160"/>
                    <a:pt x="463466" y="872160"/>
                  </a:cubicBezTo>
                  <a:cubicBezTo>
                    <a:pt x="533689" y="872160"/>
                    <a:pt x="601102" y="853902"/>
                    <a:pt x="658684" y="820195"/>
                  </a:cubicBezTo>
                  <a:lnTo>
                    <a:pt x="658684" y="820195"/>
                  </a:lnTo>
                  <a:cubicBezTo>
                    <a:pt x="959235" y="653066"/>
                    <a:pt x="997155" y="345493"/>
                    <a:pt x="997155" y="0"/>
                  </a:cubicBezTo>
                  <a:cubicBezTo>
                    <a:pt x="997155" y="0"/>
                    <a:pt x="669920" y="89884"/>
                    <a:pt x="463466" y="84267"/>
                  </a:cubicBezTo>
                  <a:close/>
                </a:path>
              </a:pathLst>
            </a:custGeom>
            <a:solidFill>
              <a:srgbClr val="CFA54F"/>
            </a:solidFill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884CD93-470E-4231-B6A5-878A19D8AD58}"/>
                </a:ext>
              </a:extLst>
            </p:cNvPr>
            <p:cNvSpPr txBox="1"/>
            <p:nvPr/>
          </p:nvSpPr>
          <p:spPr>
            <a:xfrm>
              <a:off x="1247195" y="2873603"/>
              <a:ext cx="18759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0C33E8C-9E57-45EE-9A49-BDDAF7821DBB}"/>
                </a:ext>
              </a:extLst>
            </p:cNvPr>
            <p:cNvSpPr txBox="1"/>
            <p:nvPr/>
          </p:nvSpPr>
          <p:spPr>
            <a:xfrm>
              <a:off x="1161242" y="3209495"/>
              <a:ext cx="204787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7848AED-316C-497A-B51F-C2B7EFB603AE}"/>
                </a:ext>
              </a:extLst>
            </p:cNvPr>
            <p:cNvSpPr txBox="1"/>
            <p:nvPr/>
          </p:nvSpPr>
          <p:spPr>
            <a:xfrm>
              <a:off x="1898318" y="1845215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Bookman Old Style" panose="020506040505050202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85DB02E-9194-4409-ADF3-F35968DF7389}"/>
                </a:ext>
              </a:extLst>
            </p:cNvPr>
            <p:cNvSpPr txBox="1"/>
            <p:nvPr/>
          </p:nvSpPr>
          <p:spPr>
            <a:xfrm>
              <a:off x="1501703" y="3544881"/>
              <a:ext cx="1366952" cy="628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1F2CC3D-9C6F-455D-8297-A8B663A8291A}"/>
              </a:ext>
            </a:extLst>
          </p:cNvPr>
          <p:cNvGrpSpPr/>
          <p:nvPr/>
        </p:nvGrpSpPr>
        <p:grpSpPr>
          <a:xfrm>
            <a:off x="9116651" y="2151129"/>
            <a:ext cx="2280974" cy="2898381"/>
            <a:chOff x="1044694" y="1673618"/>
            <a:chExt cx="2280974" cy="2898381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E4F96E11-5705-45FC-90E0-03ACA382F756}"/>
                </a:ext>
              </a:extLst>
            </p:cNvPr>
            <p:cNvSpPr/>
            <p:nvPr/>
          </p:nvSpPr>
          <p:spPr>
            <a:xfrm>
              <a:off x="1044694" y="2291025"/>
              <a:ext cx="2280974" cy="2280974"/>
            </a:xfrm>
            <a:prstGeom prst="ellipse">
              <a:avLst/>
            </a:pr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Graphic 7" descr="树叶 纯色填充">
              <a:extLst>
                <a:ext uri="{FF2B5EF4-FFF2-40B4-BE49-F238E27FC236}">
                  <a16:creationId xmlns:a16="http://schemas.microsoft.com/office/drawing/2014/main" id="{D3D2FC59-D917-45F4-9805-D51AEA8CEB39}"/>
                </a:ext>
              </a:extLst>
            </p:cNvPr>
            <p:cNvSpPr/>
            <p:nvPr/>
          </p:nvSpPr>
          <p:spPr>
            <a:xfrm>
              <a:off x="1686603" y="1673618"/>
              <a:ext cx="997155" cy="956426"/>
            </a:xfrm>
            <a:custGeom>
              <a:avLst/>
              <a:gdLst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530880 w 997155"/>
                <a:gd name="connsiteY8" fmla="*/ 386222 h 956426"/>
                <a:gd name="connsiteX9" fmla="*/ 127804 w 997155"/>
                <a:gd name="connsiteY9" fmla="*/ 741546 h 956426"/>
                <a:gd name="connsiteX10" fmla="*/ 105333 w 997155"/>
                <a:gd name="connsiteY10" fmla="*/ 766826 h 956426"/>
                <a:gd name="connsiteX11" fmla="*/ 105333 w 997155"/>
                <a:gd name="connsiteY11" fmla="*/ 766826 h 956426"/>
                <a:gd name="connsiteX12" fmla="*/ 0 w 997155"/>
                <a:gd name="connsiteY12" fmla="*/ 956426 h 956426"/>
                <a:gd name="connsiteX13" fmla="*/ 84267 w 997155"/>
                <a:gd name="connsiteY13" fmla="*/ 956426 h 956426"/>
                <a:gd name="connsiteX14" fmla="*/ 207858 w 997155"/>
                <a:gd name="connsiteY14" fmla="*/ 778062 h 956426"/>
                <a:gd name="connsiteX15" fmla="*/ 463466 w 997155"/>
                <a:gd name="connsiteY15" fmla="*/ 872160 h 956426"/>
                <a:gd name="connsiteX16" fmla="*/ 658684 w 997155"/>
                <a:gd name="connsiteY16" fmla="*/ 820195 h 956426"/>
                <a:gd name="connsiteX17" fmla="*/ 658684 w 997155"/>
                <a:gd name="connsiteY17" fmla="*/ 820195 h 956426"/>
                <a:gd name="connsiteX18" fmla="*/ 997155 w 997155"/>
                <a:gd name="connsiteY18" fmla="*/ 0 h 956426"/>
                <a:gd name="connsiteX19" fmla="*/ 463466 w 997155"/>
                <a:gd name="connsiteY19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127804 w 997155"/>
                <a:gd name="connsiteY8" fmla="*/ 741546 h 956426"/>
                <a:gd name="connsiteX9" fmla="*/ 105333 w 997155"/>
                <a:gd name="connsiteY9" fmla="*/ 766826 h 956426"/>
                <a:gd name="connsiteX10" fmla="*/ 105333 w 997155"/>
                <a:gd name="connsiteY10" fmla="*/ 766826 h 956426"/>
                <a:gd name="connsiteX11" fmla="*/ 0 w 997155"/>
                <a:gd name="connsiteY11" fmla="*/ 956426 h 956426"/>
                <a:gd name="connsiteX12" fmla="*/ 84267 w 997155"/>
                <a:gd name="connsiteY12" fmla="*/ 956426 h 956426"/>
                <a:gd name="connsiteX13" fmla="*/ 207858 w 997155"/>
                <a:gd name="connsiteY13" fmla="*/ 778062 h 956426"/>
                <a:gd name="connsiteX14" fmla="*/ 463466 w 997155"/>
                <a:gd name="connsiteY14" fmla="*/ 872160 h 956426"/>
                <a:gd name="connsiteX15" fmla="*/ 658684 w 997155"/>
                <a:gd name="connsiteY15" fmla="*/ 820195 h 956426"/>
                <a:gd name="connsiteX16" fmla="*/ 658684 w 997155"/>
                <a:gd name="connsiteY16" fmla="*/ 820195 h 956426"/>
                <a:gd name="connsiteX17" fmla="*/ 997155 w 997155"/>
                <a:gd name="connsiteY17" fmla="*/ 0 h 956426"/>
                <a:gd name="connsiteX18" fmla="*/ 463466 w 997155"/>
                <a:gd name="connsiteY18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127804 w 997155"/>
                <a:gd name="connsiteY7" fmla="*/ 741546 h 956426"/>
                <a:gd name="connsiteX8" fmla="*/ 105333 w 997155"/>
                <a:gd name="connsiteY8" fmla="*/ 766826 h 956426"/>
                <a:gd name="connsiteX9" fmla="*/ 105333 w 997155"/>
                <a:gd name="connsiteY9" fmla="*/ 766826 h 956426"/>
                <a:gd name="connsiteX10" fmla="*/ 0 w 997155"/>
                <a:gd name="connsiteY10" fmla="*/ 956426 h 956426"/>
                <a:gd name="connsiteX11" fmla="*/ 84267 w 997155"/>
                <a:gd name="connsiteY11" fmla="*/ 956426 h 956426"/>
                <a:gd name="connsiteX12" fmla="*/ 207858 w 997155"/>
                <a:gd name="connsiteY12" fmla="*/ 778062 h 956426"/>
                <a:gd name="connsiteX13" fmla="*/ 463466 w 997155"/>
                <a:gd name="connsiteY13" fmla="*/ 872160 h 956426"/>
                <a:gd name="connsiteX14" fmla="*/ 658684 w 997155"/>
                <a:gd name="connsiteY14" fmla="*/ 820195 h 956426"/>
                <a:gd name="connsiteX15" fmla="*/ 658684 w 997155"/>
                <a:gd name="connsiteY15" fmla="*/ 820195 h 956426"/>
                <a:gd name="connsiteX16" fmla="*/ 997155 w 997155"/>
                <a:gd name="connsiteY16" fmla="*/ 0 h 956426"/>
                <a:gd name="connsiteX17" fmla="*/ 463466 w 997155"/>
                <a:gd name="connsiteY17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127804 w 997155"/>
                <a:gd name="connsiteY6" fmla="*/ 741546 h 956426"/>
                <a:gd name="connsiteX7" fmla="*/ 105333 w 997155"/>
                <a:gd name="connsiteY7" fmla="*/ 766826 h 956426"/>
                <a:gd name="connsiteX8" fmla="*/ 105333 w 997155"/>
                <a:gd name="connsiteY8" fmla="*/ 766826 h 956426"/>
                <a:gd name="connsiteX9" fmla="*/ 0 w 997155"/>
                <a:gd name="connsiteY9" fmla="*/ 956426 h 956426"/>
                <a:gd name="connsiteX10" fmla="*/ 84267 w 997155"/>
                <a:gd name="connsiteY10" fmla="*/ 956426 h 956426"/>
                <a:gd name="connsiteX11" fmla="*/ 207858 w 997155"/>
                <a:gd name="connsiteY11" fmla="*/ 778062 h 956426"/>
                <a:gd name="connsiteX12" fmla="*/ 463466 w 997155"/>
                <a:gd name="connsiteY12" fmla="*/ 872160 h 956426"/>
                <a:gd name="connsiteX13" fmla="*/ 658684 w 997155"/>
                <a:gd name="connsiteY13" fmla="*/ 820195 h 956426"/>
                <a:gd name="connsiteX14" fmla="*/ 658684 w 997155"/>
                <a:gd name="connsiteY14" fmla="*/ 820195 h 956426"/>
                <a:gd name="connsiteX15" fmla="*/ 997155 w 997155"/>
                <a:gd name="connsiteY15" fmla="*/ 0 h 956426"/>
                <a:gd name="connsiteX16" fmla="*/ 463466 w 997155"/>
                <a:gd name="connsiteY16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127804 w 997155"/>
                <a:gd name="connsiteY5" fmla="*/ 741546 h 956426"/>
                <a:gd name="connsiteX6" fmla="*/ 105333 w 997155"/>
                <a:gd name="connsiteY6" fmla="*/ 766826 h 956426"/>
                <a:gd name="connsiteX7" fmla="*/ 105333 w 997155"/>
                <a:gd name="connsiteY7" fmla="*/ 766826 h 956426"/>
                <a:gd name="connsiteX8" fmla="*/ 0 w 997155"/>
                <a:gd name="connsiteY8" fmla="*/ 956426 h 956426"/>
                <a:gd name="connsiteX9" fmla="*/ 84267 w 997155"/>
                <a:gd name="connsiteY9" fmla="*/ 956426 h 956426"/>
                <a:gd name="connsiteX10" fmla="*/ 207858 w 997155"/>
                <a:gd name="connsiteY10" fmla="*/ 778062 h 956426"/>
                <a:gd name="connsiteX11" fmla="*/ 463466 w 997155"/>
                <a:gd name="connsiteY11" fmla="*/ 872160 h 956426"/>
                <a:gd name="connsiteX12" fmla="*/ 658684 w 997155"/>
                <a:gd name="connsiteY12" fmla="*/ 820195 h 956426"/>
                <a:gd name="connsiteX13" fmla="*/ 658684 w 997155"/>
                <a:gd name="connsiteY13" fmla="*/ 820195 h 956426"/>
                <a:gd name="connsiteX14" fmla="*/ 997155 w 997155"/>
                <a:gd name="connsiteY14" fmla="*/ 0 h 956426"/>
                <a:gd name="connsiteX15" fmla="*/ 463466 w 997155"/>
                <a:gd name="connsiteY15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127804 w 997155"/>
                <a:gd name="connsiteY4" fmla="*/ 741546 h 956426"/>
                <a:gd name="connsiteX5" fmla="*/ 105333 w 997155"/>
                <a:gd name="connsiteY5" fmla="*/ 766826 h 956426"/>
                <a:gd name="connsiteX6" fmla="*/ 105333 w 997155"/>
                <a:gd name="connsiteY6" fmla="*/ 766826 h 956426"/>
                <a:gd name="connsiteX7" fmla="*/ 0 w 997155"/>
                <a:gd name="connsiteY7" fmla="*/ 956426 h 956426"/>
                <a:gd name="connsiteX8" fmla="*/ 84267 w 997155"/>
                <a:gd name="connsiteY8" fmla="*/ 956426 h 956426"/>
                <a:gd name="connsiteX9" fmla="*/ 207858 w 997155"/>
                <a:gd name="connsiteY9" fmla="*/ 778062 h 956426"/>
                <a:gd name="connsiteX10" fmla="*/ 463466 w 997155"/>
                <a:gd name="connsiteY10" fmla="*/ 872160 h 956426"/>
                <a:gd name="connsiteX11" fmla="*/ 658684 w 997155"/>
                <a:gd name="connsiteY11" fmla="*/ 820195 h 956426"/>
                <a:gd name="connsiteX12" fmla="*/ 658684 w 997155"/>
                <a:gd name="connsiteY12" fmla="*/ 820195 h 956426"/>
                <a:gd name="connsiteX13" fmla="*/ 997155 w 997155"/>
                <a:gd name="connsiteY13" fmla="*/ 0 h 956426"/>
                <a:gd name="connsiteX14" fmla="*/ 463466 w 997155"/>
                <a:gd name="connsiteY14" fmla="*/ 84267 h 95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155" h="956426">
                  <a:moveTo>
                    <a:pt x="463466" y="84267"/>
                  </a:moveTo>
                  <a:cubicBezTo>
                    <a:pt x="245778" y="84267"/>
                    <a:pt x="70222" y="259822"/>
                    <a:pt x="70222" y="477511"/>
                  </a:cubicBezTo>
                  <a:cubicBezTo>
                    <a:pt x="70222" y="546329"/>
                    <a:pt x="88480" y="610933"/>
                    <a:pt x="119378" y="667111"/>
                  </a:cubicBezTo>
                  <a:cubicBezTo>
                    <a:pt x="148871" y="636213"/>
                    <a:pt x="214880" y="559203"/>
                    <a:pt x="216284" y="571609"/>
                  </a:cubicBezTo>
                  <a:cubicBezTo>
                    <a:pt x="217688" y="584015"/>
                    <a:pt x="146296" y="709010"/>
                    <a:pt x="127804" y="741546"/>
                  </a:cubicBezTo>
                  <a:cubicBezTo>
                    <a:pt x="109312" y="774082"/>
                    <a:pt x="112356" y="758400"/>
                    <a:pt x="105333" y="766826"/>
                  </a:cubicBezTo>
                  <a:lnTo>
                    <a:pt x="105333" y="766826"/>
                  </a:lnTo>
                  <a:cubicBezTo>
                    <a:pt x="42133" y="841262"/>
                    <a:pt x="0" y="908675"/>
                    <a:pt x="0" y="956426"/>
                  </a:cubicBezTo>
                  <a:lnTo>
                    <a:pt x="84267" y="956426"/>
                  </a:lnTo>
                  <a:cubicBezTo>
                    <a:pt x="84267" y="925528"/>
                    <a:pt x="133422" y="858115"/>
                    <a:pt x="207858" y="778062"/>
                  </a:cubicBezTo>
                  <a:cubicBezTo>
                    <a:pt x="276675" y="837048"/>
                    <a:pt x="365155" y="872160"/>
                    <a:pt x="463466" y="872160"/>
                  </a:cubicBezTo>
                  <a:cubicBezTo>
                    <a:pt x="533689" y="872160"/>
                    <a:pt x="601102" y="853902"/>
                    <a:pt x="658684" y="820195"/>
                  </a:cubicBezTo>
                  <a:lnTo>
                    <a:pt x="658684" y="820195"/>
                  </a:lnTo>
                  <a:cubicBezTo>
                    <a:pt x="959235" y="653066"/>
                    <a:pt x="997155" y="345493"/>
                    <a:pt x="997155" y="0"/>
                  </a:cubicBezTo>
                  <a:cubicBezTo>
                    <a:pt x="997155" y="0"/>
                    <a:pt x="669920" y="89884"/>
                    <a:pt x="463466" y="84267"/>
                  </a:cubicBezTo>
                  <a:close/>
                </a:path>
              </a:pathLst>
            </a:custGeom>
            <a:solidFill>
              <a:srgbClr val="CFA54F"/>
            </a:solidFill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83F5CEF-4CC8-4AFC-8BA2-DC954E7CF703}"/>
                </a:ext>
              </a:extLst>
            </p:cNvPr>
            <p:cNvSpPr txBox="1"/>
            <p:nvPr/>
          </p:nvSpPr>
          <p:spPr>
            <a:xfrm>
              <a:off x="1247195" y="2873603"/>
              <a:ext cx="18759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89753D4-87B7-4FC4-90D2-A487D86706FE}"/>
                </a:ext>
              </a:extLst>
            </p:cNvPr>
            <p:cNvSpPr txBox="1"/>
            <p:nvPr/>
          </p:nvSpPr>
          <p:spPr>
            <a:xfrm>
              <a:off x="1161242" y="3209495"/>
              <a:ext cx="204787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AD83333-C1E1-4516-8558-D27541CC30FC}"/>
                </a:ext>
              </a:extLst>
            </p:cNvPr>
            <p:cNvSpPr txBox="1"/>
            <p:nvPr/>
          </p:nvSpPr>
          <p:spPr>
            <a:xfrm>
              <a:off x="1898318" y="1845215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Bookman Old Style" panose="02050604050505020204" pitchFamily="18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7CC8A45-7251-4CCA-9943-06B8885C75E0}"/>
                </a:ext>
              </a:extLst>
            </p:cNvPr>
            <p:cNvSpPr txBox="1"/>
            <p:nvPr/>
          </p:nvSpPr>
          <p:spPr>
            <a:xfrm>
              <a:off x="1501703" y="3544881"/>
              <a:ext cx="1366952" cy="628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53D2707B-F205-4C3B-B637-EEB8364F18F5}"/>
              </a:ext>
            </a:extLst>
          </p:cNvPr>
          <p:cNvSpPr txBox="1"/>
          <p:nvPr/>
        </p:nvSpPr>
        <p:spPr>
          <a:xfrm>
            <a:off x="2628900" y="-40312000"/>
            <a:ext cx="7277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www.51pptmoban.com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5413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1741175" y="3741864"/>
            <a:ext cx="2333814" cy="1148177"/>
            <a:chOff x="1115580" y="2806394"/>
            <a:chExt cx="1750588" cy="861132"/>
          </a:xfrm>
        </p:grpSpPr>
        <p:sp>
          <p:nvSpPr>
            <p:cNvPr id="49" name="Text Placeholder 3"/>
            <p:cNvSpPr txBox="1"/>
            <p:nvPr/>
          </p:nvSpPr>
          <p:spPr>
            <a:xfrm>
              <a:off x="1478647" y="2806394"/>
              <a:ext cx="1024452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 Placeholder 3"/>
            <p:cNvSpPr txBox="1"/>
            <p:nvPr/>
          </p:nvSpPr>
          <p:spPr>
            <a:xfrm>
              <a:off x="1115580" y="3013983"/>
              <a:ext cx="1750588" cy="65354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6" name="Chord 35"/>
          <p:cNvSpPr/>
          <p:nvPr/>
        </p:nvSpPr>
        <p:spPr>
          <a:xfrm rot="6657680">
            <a:off x="1310000" y="1745560"/>
            <a:ext cx="3296652" cy="3296223"/>
          </a:xfrm>
          <a:prstGeom prst="chord">
            <a:avLst>
              <a:gd name="adj1" fmla="val 3852493"/>
              <a:gd name="adj2" fmla="val 15222584"/>
            </a:avLst>
          </a:prstGeom>
          <a:solidFill>
            <a:srgbClr val="0092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2509481" y="2157109"/>
            <a:ext cx="897682" cy="1092607"/>
            <a:chOff x="1805978" y="1650038"/>
            <a:chExt cx="673349" cy="819455"/>
          </a:xfrm>
        </p:grpSpPr>
        <p:sp>
          <p:nvSpPr>
            <p:cNvPr id="65" name="Rectangle 64"/>
            <p:cNvSpPr/>
            <p:nvPr/>
          </p:nvSpPr>
          <p:spPr>
            <a:xfrm>
              <a:off x="2073370" y="1650038"/>
              <a:ext cx="138566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 Placeholder 3"/>
            <p:cNvSpPr txBox="1"/>
            <p:nvPr/>
          </p:nvSpPr>
          <p:spPr>
            <a:xfrm>
              <a:off x="1805978" y="2307910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Chord 45"/>
          <p:cNvSpPr/>
          <p:nvPr/>
        </p:nvSpPr>
        <p:spPr>
          <a:xfrm rot="17457680">
            <a:off x="7585354" y="2507505"/>
            <a:ext cx="3296652" cy="3296223"/>
          </a:xfrm>
          <a:prstGeom prst="chord">
            <a:avLst>
              <a:gd name="adj1" fmla="val 3852493"/>
              <a:gd name="adj2" fmla="val 15222584"/>
            </a:avLst>
          </a:prstGeom>
          <a:solidFill>
            <a:srgbClr val="CDCD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8765495" y="4120285"/>
            <a:ext cx="897682" cy="1196509"/>
            <a:chOff x="1773555" y="1572111"/>
            <a:chExt cx="673349" cy="897382"/>
          </a:xfrm>
        </p:grpSpPr>
        <p:sp>
          <p:nvSpPr>
            <p:cNvPr id="80" name="Rectangle 79"/>
            <p:cNvSpPr/>
            <p:nvPr/>
          </p:nvSpPr>
          <p:spPr>
            <a:xfrm>
              <a:off x="2073370" y="1572111"/>
              <a:ext cx="138566" cy="7502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5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1" name="Text Placeholder 3"/>
            <p:cNvSpPr txBox="1"/>
            <p:nvPr/>
          </p:nvSpPr>
          <p:spPr>
            <a:xfrm>
              <a:off x="1773555" y="2307910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Chord 36"/>
          <p:cNvSpPr/>
          <p:nvPr/>
        </p:nvSpPr>
        <p:spPr>
          <a:xfrm rot="6657680">
            <a:off x="4824195" y="2171903"/>
            <a:ext cx="2524268" cy="2523939"/>
          </a:xfrm>
          <a:prstGeom prst="chord">
            <a:avLst>
              <a:gd name="adj1" fmla="val 3883272"/>
              <a:gd name="adj2" fmla="val 15182619"/>
            </a:avLst>
          </a:prstGeom>
          <a:solidFill>
            <a:srgbClr val="CFA5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5637485" y="2353670"/>
            <a:ext cx="897682" cy="1039423"/>
            <a:chOff x="1805978" y="1689926"/>
            <a:chExt cx="673349" cy="779567"/>
          </a:xfrm>
        </p:grpSpPr>
        <p:sp>
          <p:nvSpPr>
            <p:cNvPr id="83" name="Rectangle 82"/>
            <p:cNvSpPr/>
            <p:nvPr/>
          </p:nvSpPr>
          <p:spPr>
            <a:xfrm>
              <a:off x="2073371" y="1689926"/>
              <a:ext cx="138566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4" name="Text Placeholder 3"/>
            <p:cNvSpPr txBox="1"/>
            <p:nvPr/>
          </p:nvSpPr>
          <p:spPr>
            <a:xfrm>
              <a:off x="1805978" y="2307910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Chord 46"/>
          <p:cNvSpPr/>
          <p:nvPr/>
        </p:nvSpPr>
        <p:spPr>
          <a:xfrm rot="17457680">
            <a:off x="4824195" y="2853446"/>
            <a:ext cx="2524268" cy="2523939"/>
          </a:xfrm>
          <a:prstGeom prst="chord">
            <a:avLst>
              <a:gd name="adj1" fmla="val 3883272"/>
              <a:gd name="adj2" fmla="val 15182389"/>
            </a:avLst>
          </a:prstGeom>
          <a:solidFill>
            <a:srgbClr val="6666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85" name="Group 84"/>
          <p:cNvGrpSpPr/>
          <p:nvPr/>
        </p:nvGrpSpPr>
        <p:grpSpPr>
          <a:xfrm>
            <a:off x="5617372" y="4038845"/>
            <a:ext cx="897682" cy="1039423"/>
            <a:chOff x="1790891" y="1689926"/>
            <a:chExt cx="673349" cy="779567"/>
          </a:xfrm>
        </p:grpSpPr>
        <p:sp>
          <p:nvSpPr>
            <p:cNvPr id="86" name="Rectangle 85"/>
            <p:cNvSpPr/>
            <p:nvPr/>
          </p:nvSpPr>
          <p:spPr>
            <a:xfrm>
              <a:off x="2073371" y="1689926"/>
              <a:ext cx="138566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7" name="Text Placeholder 3"/>
            <p:cNvSpPr txBox="1"/>
            <p:nvPr/>
          </p:nvSpPr>
          <p:spPr>
            <a:xfrm>
              <a:off x="1790891" y="2307910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Freeform 143"/>
          <p:cNvSpPr>
            <a:spLocks noEditPoints="1"/>
          </p:cNvSpPr>
          <p:nvPr/>
        </p:nvSpPr>
        <p:spPr bwMode="auto">
          <a:xfrm>
            <a:off x="8992410" y="4473087"/>
            <a:ext cx="482537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0" name="Freeform 92"/>
          <p:cNvSpPr>
            <a:spLocks noEditPoints="1"/>
          </p:cNvSpPr>
          <p:nvPr/>
        </p:nvSpPr>
        <p:spPr bwMode="auto">
          <a:xfrm>
            <a:off x="5868489" y="2585202"/>
            <a:ext cx="455025" cy="46355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872571" y="4311509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42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8" name="Freeform 140"/>
          <p:cNvSpPr>
            <a:spLocks noEditPoints="1"/>
          </p:cNvSpPr>
          <p:nvPr/>
        </p:nvSpPr>
        <p:spPr bwMode="auto">
          <a:xfrm>
            <a:off x="2721093" y="2353669"/>
            <a:ext cx="474458" cy="47452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FE91BAF9-1763-49A6-AB06-56F1D554C551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F8CABE0-1200-4877-9806-0B035081C8F7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54" name="Group 51">
            <a:extLst>
              <a:ext uri="{FF2B5EF4-FFF2-40B4-BE49-F238E27FC236}">
                <a16:creationId xmlns:a16="http://schemas.microsoft.com/office/drawing/2014/main" id="{11D87C29-4CF6-44CB-B742-A94FD9C6F122}"/>
              </a:ext>
            </a:extLst>
          </p:cNvPr>
          <p:cNvGrpSpPr/>
          <p:nvPr/>
        </p:nvGrpSpPr>
        <p:grpSpPr>
          <a:xfrm>
            <a:off x="8031092" y="2685858"/>
            <a:ext cx="2333814" cy="1148177"/>
            <a:chOff x="1115580" y="2806394"/>
            <a:chExt cx="1750588" cy="861132"/>
          </a:xfrm>
        </p:grpSpPr>
        <p:sp>
          <p:nvSpPr>
            <p:cNvPr id="56" name="Text Placeholder 3">
              <a:extLst>
                <a:ext uri="{FF2B5EF4-FFF2-40B4-BE49-F238E27FC236}">
                  <a16:creationId xmlns:a16="http://schemas.microsoft.com/office/drawing/2014/main" id="{138733B9-867E-4657-A30E-428A1A1B8285}"/>
                </a:ext>
              </a:extLst>
            </p:cNvPr>
            <p:cNvSpPr txBox="1"/>
            <p:nvPr/>
          </p:nvSpPr>
          <p:spPr>
            <a:xfrm>
              <a:off x="1478647" y="2806394"/>
              <a:ext cx="1024452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Text Placeholder 3">
              <a:extLst>
                <a:ext uri="{FF2B5EF4-FFF2-40B4-BE49-F238E27FC236}">
                  <a16:creationId xmlns:a16="http://schemas.microsoft.com/office/drawing/2014/main" id="{4816B330-3D42-4480-B577-86D749D09772}"/>
                </a:ext>
              </a:extLst>
            </p:cNvPr>
            <p:cNvSpPr txBox="1"/>
            <p:nvPr/>
          </p:nvSpPr>
          <p:spPr>
            <a:xfrm>
              <a:off x="1115580" y="3013983"/>
              <a:ext cx="1750588" cy="65354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8" name="Group 51">
            <a:extLst>
              <a:ext uri="{FF2B5EF4-FFF2-40B4-BE49-F238E27FC236}">
                <a16:creationId xmlns:a16="http://schemas.microsoft.com/office/drawing/2014/main" id="{62B2F9FF-7EE8-4F9D-BC6D-A5A4894FD8F7}"/>
              </a:ext>
            </a:extLst>
          </p:cNvPr>
          <p:cNvGrpSpPr/>
          <p:nvPr/>
        </p:nvGrpSpPr>
        <p:grpSpPr>
          <a:xfrm>
            <a:off x="4027698" y="1044250"/>
            <a:ext cx="4290802" cy="998136"/>
            <a:chOff x="381614" y="2806394"/>
            <a:chExt cx="3218520" cy="748601"/>
          </a:xfrm>
        </p:grpSpPr>
        <p:sp>
          <p:nvSpPr>
            <p:cNvPr id="70" name="Text Placeholder 3">
              <a:extLst>
                <a:ext uri="{FF2B5EF4-FFF2-40B4-BE49-F238E27FC236}">
                  <a16:creationId xmlns:a16="http://schemas.microsoft.com/office/drawing/2014/main" id="{D0BE53AC-207E-4E1E-ACFF-D9963C6B7A4D}"/>
                </a:ext>
              </a:extLst>
            </p:cNvPr>
            <p:cNvSpPr txBox="1"/>
            <p:nvPr/>
          </p:nvSpPr>
          <p:spPr>
            <a:xfrm>
              <a:off x="1478647" y="2806394"/>
              <a:ext cx="1024452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Text Placeholder 3">
              <a:extLst>
                <a:ext uri="{FF2B5EF4-FFF2-40B4-BE49-F238E27FC236}">
                  <a16:creationId xmlns:a16="http://schemas.microsoft.com/office/drawing/2014/main" id="{7FA9BEB0-7256-4FCC-9BD6-1CBF7D0E1313}"/>
                </a:ext>
              </a:extLst>
            </p:cNvPr>
            <p:cNvSpPr txBox="1"/>
            <p:nvPr/>
          </p:nvSpPr>
          <p:spPr>
            <a:xfrm>
              <a:off x="381614" y="3126513"/>
              <a:ext cx="3218520" cy="42848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3" name="Group 51">
            <a:extLst>
              <a:ext uri="{FF2B5EF4-FFF2-40B4-BE49-F238E27FC236}">
                <a16:creationId xmlns:a16="http://schemas.microsoft.com/office/drawing/2014/main" id="{8079254E-6D47-4114-A148-281183B94D70}"/>
              </a:ext>
            </a:extLst>
          </p:cNvPr>
          <p:cNvGrpSpPr/>
          <p:nvPr/>
        </p:nvGrpSpPr>
        <p:grpSpPr>
          <a:xfrm>
            <a:off x="1857830" y="5452493"/>
            <a:ext cx="4290802" cy="873977"/>
            <a:chOff x="-588085" y="2806394"/>
            <a:chExt cx="3218520" cy="655482"/>
          </a:xfrm>
        </p:grpSpPr>
        <p:sp>
          <p:nvSpPr>
            <p:cNvPr id="74" name="Text Placeholder 3">
              <a:extLst>
                <a:ext uri="{FF2B5EF4-FFF2-40B4-BE49-F238E27FC236}">
                  <a16:creationId xmlns:a16="http://schemas.microsoft.com/office/drawing/2014/main" id="{2971BBDA-FBDD-45E8-B348-57F69D4FD94C}"/>
                </a:ext>
              </a:extLst>
            </p:cNvPr>
            <p:cNvSpPr txBox="1"/>
            <p:nvPr/>
          </p:nvSpPr>
          <p:spPr>
            <a:xfrm>
              <a:off x="1478647" y="2806394"/>
              <a:ext cx="1024452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Text Placeholder 3">
              <a:extLst>
                <a:ext uri="{FF2B5EF4-FFF2-40B4-BE49-F238E27FC236}">
                  <a16:creationId xmlns:a16="http://schemas.microsoft.com/office/drawing/2014/main" id="{9F18CB62-571B-4F6A-81B6-27AB4C7F0461}"/>
                </a:ext>
              </a:extLst>
            </p:cNvPr>
            <p:cNvSpPr txBox="1"/>
            <p:nvPr/>
          </p:nvSpPr>
          <p:spPr>
            <a:xfrm>
              <a:off x="-588085" y="3033394"/>
              <a:ext cx="3218520" cy="42848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41"/>
          <p:cNvSpPr/>
          <p:nvPr/>
        </p:nvSpPr>
        <p:spPr>
          <a:xfrm>
            <a:off x="1189636" y="1491740"/>
            <a:ext cx="1900501" cy="1900748"/>
          </a:xfrm>
          <a:custGeom>
            <a:avLst/>
            <a:gdLst>
              <a:gd name="connsiteX0" fmla="*/ 0 w 1759712"/>
              <a:gd name="connsiteY0" fmla="*/ 1759712 h 1759712"/>
              <a:gd name="connsiteX1" fmla="*/ 515410 w 1759712"/>
              <a:gd name="connsiteY1" fmla="*/ 515408 h 1759712"/>
              <a:gd name="connsiteX2" fmla="*/ 1759716 w 1759712"/>
              <a:gd name="connsiteY2" fmla="*/ 2 h 1759712"/>
              <a:gd name="connsiteX3" fmla="*/ 1759712 w 1759712"/>
              <a:gd name="connsiteY3" fmla="*/ 1759712 h 1759712"/>
              <a:gd name="connsiteX4" fmla="*/ 0 w 1759712"/>
              <a:gd name="connsiteY4" fmla="*/ 1759712 h 175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712" h="1759712">
                <a:moveTo>
                  <a:pt x="0" y="1759712"/>
                </a:moveTo>
                <a:cubicBezTo>
                  <a:pt x="1" y="1293007"/>
                  <a:pt x="185399" y="845418"/>
                  <a:pt x="515410" y="515408"/>
                </a:cubicBezTo>
                <a:cubicBezTo>
                  <a:pt x="845421" y="185398"/>
                  <a:pt x="1293011" y="1"/>
                  <a:pt x="1759716" y="2"/>
                </a:cubicBezTo>
                <a:cubicBezTo>
                  <a:pt x="1759715" y="586572"/>
                  <a:pt x="1759713" y="1173142"/>
                  <a:pt x="1759712" y="1759712"/>
                </a:cubicBezTo>
                <a:lnTo>
                  <a:pt x="0" y="1759712"/>
                </a:lnTo>
                <a:close/>
              </a:path>
            </a:pathLst>
          </a:custGeom>
          <a:solidFill>
            <a:srgbClr val="00927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631" tIns="952627" rIns="265488" bIns="265488" numCol="1" spcCol="1693" anchor="ctr" anchorCtr="0">
            <a:noAutofit/>
          </a:bodyPr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700" dirty="0">
                <a:cs typeface="+mn-ea"/>
                <a:sym typeface="+mn-lt"/>
              </a:rPr>
              <a:t>1</a:t>
            </a:r>
          </a:p>
        </p:txBody>
      </p:sp>
      <p:sp>
        <p:nvSpPr>
          <p:cNvPr id="43" name="Freeform 42"/>
          <p:cNvSpPr/>
          <p:nvPr/>
        </p:nvSpPr>
        <p:spPr>
          <a:xfrm>
            <a:off x="3177917" y="1491740"/>
            <a:ext cx="1900501" cy="1900748"/>
          </a:xfrm>
          <a:custGeom>
            <a:avLst/>
            <a:gdLst>
              <a:gd name="connsiteX0" fmla="*/ 0 w 1759712"/>
              <a:gd name="connsiteY0" fmla="*/ 1759712 h 1759712"/>
              <a:gd name="connsiteX1" fmla="*/ 515410 w 1759712"/>
              <a:gd name="connsiteY1" fmla="*/ 515408 h 1759712"/>
              <a:gd name="connsiteX2" fmla="*/ 1759716 w 1759712"/>
              <a:gd name="connsiteY2" fmla="*/ 2 h 1759712"/>
              <a:gd name="connsiteX3" fmla="*/ 1759712 w 1759712"/>
              <a:gd name="connsiteY3" fmla="*/ 1759712 h 1759712"/>
              <a:gd name="connsiteX4" fmla="*/ 0 w 1759712"/>
              <a:gd name="connsiteY4" fmla="*/ 1759712 h 175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712" h="1759712">
                <a:moveTo>
                  <a:pt x="0" y="0"/>
                </a:moveTo>
                <a:cubicBezTo>
                  <a:pt x="466705" y="1"/>
                  <a:pt x="914294" y="185399"/>
                  <a:pt x="1244304" y="515410"/>
                </a:cubicBezTo>
                <a:cubicBezTo>
                  <a:pt x="1574314" y="845421"/>
                  <a:pt x="1759711" y="1293011"/>
                  <a:pt x="1759710" y="1759716"/>
                </a:cubicBezTo>
                <a:cubicBezTo>
                  <a:pt x="1173140" y="1759715"/>
                  <a:pt x="586570" y="1759713"/>
                  <a:pt x="0" y="1759712"/>
                </a:cubicBezTo>
                <a:lnTo>
                  <a:pt x="0" y="0"/>
                </a:lnTo>
                <a:close/>
              </a:path>
            </a:pathLst>
          </a:custGeom>
          <a:solidFill>
            <a:srgbClr val="CDCDC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489" tIns="952631" rIns="952626" bIns="265488" numCol="1" spcCol="1693" anchor="ctr" anchorCtr="0">
            <a:noAutofit/>
          </a:bodyPr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700" dirty="0">
                <a:cs typeface="+mn-ea"/>
                <a:sym typeface="+mn-lt"/>
              </a:rPr>
              <a:t>4</a:t>
            </a:r>
          </a:p>
        </p:txBody>
      </p:sp>
      <p:sp>
        <p:nvSpPr>
          <p:cNvPr id="44" name="Freeform 43"/>
          <p:cNvSpPr/>
          <p:nvPr/>
        </p:nvSpPr>
        <p:spPr>
          <a:xfrm>
            <a:off x="3177917" y="3480281"/>
            <a:ext cx="1900501" cy="1900749"/>
          </a:xfrm>
          <a:custGeom>
            <a:avLst/>
            <a:gdLst>
              <a:gd name="connsiteX0" fmla="*/ 0 w 1759712"/>
              <a:gd name="connsiteY0" fmla="*/ 1759712 h 1759712"/>
              <a:gd name="connsiteX1" fmla="*/ 515410 w 1759712"/>
              <a:gd name="connsiteY1" fmla="*/ 515408 h 1759712"/>
              <a:gd name="connsiteX2" fmla="*/ 1759716 w 1759712"/>
              <a:gd name="connsiteY2" fmla="*/ 2 h 1759712"/>
              <a:gd name="connsiteX3" fmla="*/ 1759712 w 1759712"/>
              <a:gd name="connsiteY3" fmla="*/ 1759712 h 1759712"/>
              <a:gd name="connsiteX4" fmla="*/ 0 w 1759712"/>
              <a:gd name="connsiteY4" fmla="*/ 1759712 h 175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712" h="1759712">
                <a:moveTo>
                  <a:pt x="1759712" y="0"/>
                </a:moveTo>
                <a:cubicBezTo>
                  <a:pt x="1759711" y="466705"/>
                  <a:pt x="1574313" y="914294"/>
                  <a:pt x="1244302" y="1244304"/>
                </a:cubicBezTo>
                <a:cubicBezTo>
                  <a:pt x="914291" y="1574314"/>
                  <a:pt x="466701" y="1759711"/>
                  <a:pt x="-3" y="1759710"/>
                </a:cubicBezTo>
                <a:cubicBezTo>
                  <a:pt x="-2" y="1173140"/>
                  <a:pt x="0" y="586570"/>
                  <a:pt x="0" y="0"/>
                </a:cubicBezTo>
                <a:lnTo>
                  <a:pt x="1759712" y="0"/>
                </a:lnTo>
                <a:close/>
              </a:path>
            </a:pathLst>
          </a:custGeom>
          <a:solidFill>
            <a:srgbClr val="66666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488" tIns="265489" rIns="952631" bIns="952627" numCol="1" spcCol="1693" anchor="ctr" anchorCtr="0">
            <a:noAutofit/>
          </a:bodyPr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700" dirty="0">
                <a:cs typeface="+mn-ea"/>
                <a:sym typeface="+mn-lt"/>
              </a:rPr>
              <a:t>3</a:t>
            </a:r>
          </a:p>
        </p:txBody>
      </p:sp>
      <p:sp>
        <p:nvSpPr>
          <p:cNvPr id="45" name="Freeform 44"/>
          <p:cNvSpPr/>
          <p:nvPr/>
        </p:nvSpPr>
        <p:spPr>
          <a:xfrm>
            <a:off x="1189636" y="3480282"/>
            <a:ext cx="1900501" cy="1900748"/>
          </a:xfrm>
          <a:custGeom>
            <a:avLst/>
            <a:gdLst>
              <a:gd name="connsiteX0" fmla="*/ 0 w 1759712"/>
              <a:gd name="connsiteY0" fmla="*/ 1759712 h 1759712"/>
              <a:gd name="connsiteX1" fmla="*/ 515410 w 1759712"/>
              <a:gd name="connsiteY1" fmla="*/ 515408 h 1759712"/>
              <a:gd name="connsiteX2" fmla="*/ 1759716 w 1759712"/>
              <a:gd name="connsiteY2" fmla="*/ 2 h 1759712"/>
              <a:gd name="connsiteX3" fmla="*/ 1759712 w 1759712"/>
              <a:gd name="connsiteY3" fmla="*/ 1759712 h 1759712"/>
              <a:gd name="connsiteX4" fmla="*/ 0 w 1759712"/>
              <a:gd name="connsiteY4" fmla="*/ 1759712 h 175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712" h="1759712">
                <a:moveTo>
                  <a:pt x="1759712" y="1759712"/>
                </a:moveTo>
                <a:cubicBezTo>
                  <a:pt x="1293007" y="1759711"/>
                  <a:pt x="845418" y="1574313"/>
                  <a:pt x="515408" y="1244302"/>
                </a:cubicBezTo>
                <a:cubicBezTo>
                  <a:pt x="185398" y="914291"/>
                  <a:pt x="1" y="466701"/>
                  <a:pt x="2" y="-4"/>
                </a:cubicBezTo>
                <a:cubicBezTo>
                  <a:pt x="586572" y="-3"/>
                  <a:pt x="1173142" y="-1"/>
                  <a:pt x="1759712" y="0"/>
                </a:cubicBezTo>
                <a:lnTo>
                  <a:pt x="1759712" y="1759712"/>
                </a:lnTo>
                <a:close/>
              </a:path>
            </a:pathLst>
          </a:custGeom>
          <a:solidFill>
            <a:srgbClr val="CFA54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629" tIns="265487" rIns="265485" bIns="952633" numCol="1" spcCol="1693" anchor="ctr" anchorCtr="0">
            <a:noAutofit/>
          </a:bodyPr>
          <a:lstStyle/>
          <a:p>
            <a:pPr algn="ctr" defTabSz="16592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700" dirty="0">
                <a:cs typeface="+mn-ea"/>
                <a:sym typeface="+mn-lt"/>
              </a:rPr>
              <a:t>2</a:t>
            </a:r>
          </a:p>
        </p:txBody>
      </p:sp>
      <p:grpSp>
        <p:nvGrpSpPr>
          <p:cNvPr id="13" name="Group 71"/>
          <p:cNvGrpSpPr/>
          <p:nvPr/>
        </p:nvGrpSpPr>
        <p:grpSpPr>
          <a:xfrm>
            <a:off x="2805938" y="3041311"/>
            <a:ext cx="656176" cy="790148"/>
            <a:chOff x="4325902" y="2685301"/>
            <a:chExt cx="492196" cy="592611"/>
          </a:xfrm>
        </p:grpSpPr>
        <p:sp>
          <p:nvSpPr>
            <p:cNvPr id="46" name="Circular Arrow 45"/>
            <p:cNvSpPr/>
            <p:nvPr/>
          </p:nvSpPr>
          <p:spPr>
            <a:xfrm>
              <a:off x="4325902" y="2685301"/>
              <a:ext cx="492196" cy="427997"/>
            </a:xfrm>
            <a:prstGeom prst="circular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Circular Arrow 46"/>
            <p:cNvSpPr/>
            <p:nvPr/>
          </p:nvSpPr>
          <p:spPr>
            <a:xfrm rot="10800000">
              <a:off x="4325902" y="2849915"/>
              <a:ext cx="492196" cy="427997"/>
            </a:xfrm>
            <a:prstGeom prst="circular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654999E1-5D40-467D-84D0-8EB0D6E00559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3E4F956B-7634-4D06-BFF3-DD3BC37AD4BF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F32FDA4-7CE0-4FF0-8E68-4BCAA02E6ADA}"/>
              </a:ext>
            </a:extLst>
          </p:cNvPr>
          <p:cNvGrpSpPr/>
          <p:nvPr/>
        </p:nvGrpSpPr>
        <p:grpSpPr>
          <a:xfrm>
            <a:off x="5920198" y="1491740"/>
            <a:ext cx="5196212" cy="880774"/>
            <a:chOff x="5983698" y="964799"/>
            <a:chExt cx="5196212" cy="880774"/>
          </a:xfrm>
        </p:grpSpPr>
        <p:grpSp>
          <p:nvGrpSpPr>
            <p:cNvPr id="72" name="Group 52">
              <a:extLst>
                <a:ext uri="{FF2B5EF4-FFF2-40B4-BE49-F238E27FC236}">
                  <a16:creationId xmlns:a16="http://schemas.microsoft.com/office/drawing/2014/main" id="{3860A23B-469D-4FE2-B20B-F632846C0CFC}"/>
                </a:ext>
              </a:extLst>
            </p:cNvPr>
            <p:cNvGrpSpPr/>
            <p:nvPr/>
          </p:nvGrpSpPr>
          <p:grpSpPr>
            <a:xfrm>
              <a:off x="6196145" y="964800"/>
              <a:ext cx="4983765" cy="880773"/>
              <a:chOff x="4033795" y="1002492"/>
              <a:chExt cx="3738310" cy="660579"/>
            </a:xfrm>
          </p:grpSpPr>
          <p:grpSp>
            <p:nvGrpSpPr>
              <p:cNvPr id="73" name="Group 29">
                <a:extLst>
                  <a:ext uri="{FF2B5EF4-FFF2-40B4-BE49-F238E27FC236}">
                    <a16:creationId xmlns:a16="http://schemas.microsoft.com/office/drawing/2014/main" id="{F1545C3C-97C0-45B5-969C-C824AD68280D}"/>
                  </a:ext>
                </a:extLst>
              </p:cNvPr>
              <p:cNvGrpSpPr/>
              <p:nvPr/>
            </p:nvGrpSpPr>
            <p:grpSpPr>
              <a:xfrm>
                <a:off x="4399178" y="1002492"/>
                <a:ext cx="3372927" cy="625171"/>
                <a:chOff x="798970" y="1691327"/>
                <a:chExt cx="1860430" cy="625171"/>
              </a:xfrm>
            </p:grpSpPr>
            <p:sp>
              <p:nvSpPr>
                <p:cNvPr id="75" name="Text Placeholder 3">
                  <a:extLst>
                    <a:ext uri="{FF2B5EF4-FFF2-40B4-BE49-F238E27FC236}">
                      <a16:creationId xmlns:a16="http://schemas.microsoft.com/office/drawing/2014/main" id="{B12B4F2C-20E7-467F-B57D-0CC4ABFD3CE7}"/>
                    </a:ext>
                  </a:extLst>
                </p:cNvPr>
                <p:cNvSpPr txBox="1"/>
                <p:nvPr/>
              </p:nvSpPr>
              <p:spPr>
                <a:xfrm>
                  <a:off x="798970" y="1691327"/>
                  <a:ext cx="656589" cy="2423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4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algn="l" defTabSz="1218565">
                    <a:spcBef>
                      <a:spcPct val="20000"/>
                    </a:spcBef>
                    <a:defRPr/>
                  </a:pPr>
                  <a:r>
                    <a:rPr lang="zh-CN" altLang="en-US" sz="2100" dirty="0">
                      <a:solidFill>
                        <a:srgbClr val="666666"/>
                      </a:solidFill>
                      <a:cs typeface="+mn-ea"/>
                      <a:sym typeface="+mn-lt"/>
                    </a:rPr>
                    <a:t>添加标题文本</a:t>
                  </a:r>
                  <a:endParaRPr lang="en-US" sz="2100" dirty="0">
                    <a:solidFill>
                      <a:srgbClr val="666666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Text Placeholder 3">
                  <a:extLst>
                    <a:ext uri="{FF2B5EF4-FFF2-40B4-BE49-F238E27FC236}">
                      <a16:creationId xmlns:a16="http://schemas.microsoft.com/office/drawing/2014/main" id="{8CE5820D-7ABF-4F66-A5B8-A112E734AEF8}"/>
                    </a:ext>
                  </a:extLst>
                </p:cNvPr>
                <p:cNvSpPr txBox="1"/>
                <p:nvPr/>
              </p:nvSpPr>
              <p:spPr>
                <a:xfrm>
                  <a:off x="798970" y="2016416"/>
                  <a:ext cx="1860430" cy="300082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algn="l" defTabSz="1218565">
                    <a:spcBef>
                      <a:spcPct val="20000"/>
                    </a:spcBef>
                    <a:defRPr/>
                  </a:pPr>
                  <a:r>
                    <a:rPr lang="zh-CN" altLang="en-US" sz="1300" dirty="0">
                      <a:solidFill>
                        <a:srgbClr val="666666"/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1300" dirty="0">
                      <a:solidFill>
                        <a:srgbClr val="666666"/>
                      </a:solidFill>
                      <a:cs typeface="+mn-ea"/>
                      <a:sym typeface="+mn-lt"/>
                    </a:rPr>
                    <a:t>... ...</a:t>
                  </a:r>
                  <a:endParaRPr lang="en-US" sz="1300" dirty="0">
                    <a:solidFill>
                      <a:srgbClr val="666666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4" name="Rectangle 54">
                <a:extLst>
                  <a:ext uri="{FF2B5EF4-FFF2-40B4-BE49-F238E27FC236}">
                    <a16:creationId xmlns:a16="http://schemas.microsoft.com/office/drawing/2014/main" id="{0114D558-4E03-4F34-A957-D9CA09100600}"/>
                  </a:ext>
                </a:extLst>
              </p:cNvPr>
              <p:cNvSpPr/>
              <p:nvPr/>
            </p:nvSpPr>
            <p:spPr>
              <a:xfrm>
                <a:off x="4033795" y="1236031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endParaRPr lang="en-US" sz="3700" dirty="0">
                  <a:solidFill>
                    <a:srgbClr val="666666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703DDF6C-051D-44A4-BEA3-2138DC8B8F21}"/>
                </a:ext>
              </a:extLst>
            </p:cNvPr>
            <p:cNvGrpSpPr/>
            <p:nvPr/>
          </p:nvGrpSpPr>
          <p:grpSpPr>
            <a:xfrm>
              <a:off x="5983698" y="964799"/>
              <a:ext cx="591215" cy="591293"/>
              <a:chOff x="4609351" y="3633712"/>
              <a:chExt cx="591215" cy="591293"/>
            </a:xfrm>
          </p:grpSpPr>
          <p:sp>
            <p:nvSpPr>
              <p:cNvPr id="83" name="Oval 51">
                <a:extLst>
                  <a:ext uri="{FF2B5EF4-FFF2-40B4-BE49-F238E27FC236}">
                    <a16:creationId xmlns:a16="http://schemas.microsoft.com/office/drawing/2014/main" id="{629254E2-70BB-430D-A69B-FCAC2C4A374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09351" y="3633712"/>
                <a:ext cx="591215" cy="591293"/>
              </a:xfrm>
              <a:prstGeom prst="ellipse">
                <a:avLst/>
              </a:prstGeom>
              <a:solidFill>
                <a:srgbClr val="0092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08" tIns="60954" rIns="121908" bIns="60954" rtlCol="0" anchor="ctr"/>
              <a:lstStyle/>
              <a:p>
                <a:pPr algn="ctr"/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84" name="Freeform 143">
                <a:extLst>
                  <a:ext uri="{FF2B5EF4-FFF2-40B4-BE49-F238E27FC236}">
                    <a16:creationId xmlns:a16="http://schemas.microsoft.com/office/drawing/2014/main" id="{35CE77F1-4C6F-4BCE-80AA-420D593FA1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7663" y="3743324"/>
                <a:ext cx="369240" cy="340133"/>
              </a:xfrm>
              <a:custGeom>
                <a:avLst/>
                <a:gdLst>
                  <a:gd name="T0" fmla="*/ 151 w 157"/>
                  <a:gd name="T1" fmla="*/ 59 h 145"/>
                  <a:gd name="T2" fmla="*/ 130 w 157"/>
                  <a:gd name="T3" fmla="*/ 41 h 145"/>
                  <a:gd name="T4" fmla="*/ 110 w 157"/>
                  <a:gd name="T5" fmla="*/ 23 h 145"/>
                  <a:gd name="T6" fmla="*/ 88 w 157"/>
                  <a:gd name="T7" fmla="*/ 5 h 145"/>
                  <a:gd name="T8" fmla="*/ 69 w 157"/>
                  <a:gd name="T9" fmla="*/ 5 h 145"/>
                  <a:gd name="T10" fmla="*/ 47 w 157"/>
                  <a:gd name="T11" fmla="*/ 23 h 145"/>
                  <a:gd name="T12" fmla="*/ 27 w 157"/>
                  <a:gd name="T13" fmla="*/ 41 h 145"/>
                  <a:gd name="T14" fmla="*/ 6 w 157"/>
                  <a:gd name="T15" fmla="*/ 59 h 145"/>
                  <a:gd name="T16" fmla="*/ 9 w 157"/>
                  <a:gd name="T17" fmla="*/ 68 h 145"/>
                  <a:gd name="T18" fmla="*/ 21 w 157"/>
                  <a:gd name="T19" fmla="*/ 68 h 145"/>
                  <a:gd name="T20" fmla="*/ 21 w 157"/>
                  <a:gd name="T21" fmla="*/ 139 h 145"/>
                  <a:gd name="T22" fmla="*/ 27 w 157"/>
                  <a:gd name="T23" fmla="*/ 145 h 145"/>
                  <a:gd name="T24" fmla="*/ 38 w 157"/>
                  <a:gd name="T25" fmla="*/ 145 h 145"/>
                  <a:gd name="T26" fmla="*/ 38 w 157"/>
                  <a:gd name="T27" fmla="*/ 81 h 145"/>
                  <a:gd name="T28" fmla="*/ 71 w 157"/>
                  <a:gd name="T29" fmla="*/ 81 h 145"/>
                  <a:gd name="T30" fmla="*/ 71 w 157"/>
                  <a:gd name="T31" fmla="*/ 145 h 145"/>
                  <a:gd name="T32" fmla="*/ 130 w 157"/>
                  <a:gd name="T33" fmla="*/ 145 h 145"/>
                  <a:gd name="T34" fmla="*/ 136 w 157"/>
                  <a:gd name="T35" fmla="*/ 139 h 145"/>
                  <a:gd name="T36" fmla="*/ 136 w 157"/>
                  <a:gd name="T37" fmla="*/ 68 h 145"/>
                  <a:gd name="T38" fmla="*/ 148 w 157"/>
                  <a:gd name="T39" fmla="*/ 68 h 145"/>
                  <a:gd name="T40" fmla="*/ 151 w 157"/>
                  <a:gd name="T41" fmla="*/ 59 h 145"/>
                  <a:gd name="T42" fmla="*/ 118 w 157"/>
                  <a:gd name="T43" fmla="*/ 97 h 145"/>
                  <a:gd name="T44" fmla="*/ 89 w 157"/>
                  <a:gd name="T45" fmla="*/ 97 h 145"/>
                  <a:gd name="T46" fmla="*/ 89 w 157"/>
                  <a:gd name="T47" fmla="*/ 72 h 145"/>
                  <a:gd name="T48" fmla="*/ 118 w 157"/>
                  <a:gd name="T49" fmla="*/ 72 h 145"/>
                  <a:gd name="T50" fmla="*/ 118 w 157"/>
                  <a:gd name="T51" fmla="*/ 9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7" h="145">
                    <a:moveTo>
                      <a:pt x="151" y="59"/>
                    </a:moveTo>
                    <a:cubicBezTo>
                      <a:pt x="130" y="41"/>
                      <a:pt x="130" y="41"/>
                      <a:pt x="130" y="41"/>
                    </a:cubicBezTo>
                    <a:cubicBezTo>
                      <a:pt x="124" y="36"/>
                      <a:pt x="115" y="28"/>
                      <a:pt x="110" y="23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3" y="0"/>
                      <a:pt x="74" y="0"/>
                      <a:pt x="69" y="5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2" y="28"/>
                      <a:pt x="33" y="36"/>
                      <a:pt x="27" y="41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0" y="64"/>
                      <a:pt x="2" y="68"/>
                      <a:pt x="9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139"/>
                      <a:pt x="21" y="139"/>
                      <a:pt x="21" y="139"/>
                    </a:cubicBezTo>
                    <a:cubicBezTo>
                      <a:pt x="21" y="142"/>
                      <a:pt x="24" y="145"/>
                      <a:pt x="27" y="145"/>
                    </a:cubicBezTo>
                    <a:cubicBezTo>
                      <a:pt x="38" y="145"/>
                      <a:pt x="38" y="145"/>
                      <a:pt x="38" y="145"/>
                    </a:cubicBezTo>
                    <a:cubicBezTo>
                      <a:pt x="38" y="81"/>
                      <a:pt x="38" y="81"/>
                      <a:pt x="38" y="81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130" y="145"/>
                      <a:pt x="130" y="145"/>
                      <a:pt x="130" y="145"/>
                    </a:cubicBezTo>
                    <a:cubicBezTo>
                      <a:pt x="134" y="145"/>
                      <a:pt x="136" y="142"/>
                      <a:pt x="136" y="139"/>
                    </a:cubicBezTo>
                    <a:cubicBezTo>
                      <a:pt x="136" y="68"/>
                      <a:pt x="136" y="68"/>
                      <a:pt x="136" y="68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55" y="68"/>
                      <a:pt x="157" y="64"/>
                      <a:pt x="151" y="59"/>
                    </a:cubicBezTo>
                    <a:close/>
                    <a:moveTo>
                      <a:pt x="118" y="97"/>
                    </a:moveTo>
                    <a:cubicBezTo>
                      <a:pt x="89" y="97"/>
                      <a:pt x="89" y="97"/>
                      <a:pt x="89" y="97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118" y="72"/>
                      <a:pt x="118" y="72"/>
                      <a:pt x="118" y="72"/>
                    </a:cubicBezTo>
                    <a:lnTo>
                      <a:pt x="118" y="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08" tIns="60954" rIns="121908" bIns="60954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D4C7A44-5D1A-4D9A-9839-6259A1CC0E3C}"/>
              </a:ext>
            </a:extLst>
          </p:cNvPr>
          <p:cNvGrpSpPr/>
          <p:nvPr/>
        </p:nvGrpSpPr>
        <p:grpSpPr>
          <a:xfrm>
            <a:off x="5995743" y="3660232"/>
            <a:ext cx="5232791" cy="880773"/>
            <a:chOff x="6059243" y="3636011"/>
            <a:chExt cx="5232791" cy="880773"/>
          </a:xfrm>
        </p:grpSpPr>
        <p:grpSp>
          <p:nvGrpSpPr>
            <p:cNvPr id="77" name="Group 52">
              <a:extLst>
                <a:ext uri="{FF2B5EF4-FFF2-40B4-BE49-F238E27FC236}">
                  <a16:creationId xmlns:a16="http://schemas.microsoft.com/office/drawing/2014/main" id="{8132A76A-C4AE-4731-B87A-9EB26FC8CD57}"/>
                </a:ext>
              </a:extLst>
            </p:cNvPr>
            <p:cNvGrpSpPr/>
            <p:nvPr/>
          </p:nvGrpSpPr>
          <p:grpSpPr>
            <a:xfrm>
              <a:off x="6308269" y="3636011"/>
              <a:ext cx="4983765" cy="880773"/>
              <a:chOff x="4033795" y="1002492"/>
              <a:chExt cx="3738310" cy="660579"/>
            </a:xfrm>
          </p:grpSpPr>
          <p:grpSp>
            <p:nvGrpSpPr>
              <p:cNvPr id="78" name="Group 29">
                <a:extLst>
                  <a:ext uri="{FF2B5EF4-FFF2-40B4-BE49-F238E27FC236}">
                    <a16:creationId xmlns:a16="http://schemas.microsoft.com/office/drawing/2014/main" id="{5FE0B367-51E0-4459-B21D-69B49D52244B}"/>
                  </a:ext>
                </a:extLst>
              </p:cNvPr>
              <p:cNvGrpSpPr/>
              <p:nvPr/>
            </p:nvGrpSpPr>
            <p:grpSpPr>
              <a:xfrm>
                <a:off x="4399178" y="1002492"/>
                <a:ext cx="3372927" cy="625171"/>
                <a:chOff x="798970" y="1691327"/>
                <a:chExt cx="1860430" cy="625171"/>
              </a:xfrm>
            </p:grpSpPr>
            <p:sp>
              <p:nvSpPr>
                <p:cNvPr id="80" name="Text Placeholder 3">
                  <a:extLst>
                    <a:ext uri="{FF2B5EF4-FFF2-40B4-BE49-F238E27FC236}">
                      <a16:creationId xmlns:a16="http://schemas.microsoft.com/office/drawing/2014/main" id="{161AF7CC-4092-4B67-9330-93635AB31695}"/>
                    </a:ext>
                  </a:extLst>
                </p:cNvPr>
                <p:cNvSpPr txBox="1"/>
                <p:nvPr/>
              </p:nvSpPr>
              <p:spPr>
                <a:xfrm>
                  <a:off x="798970" y="1691327"/>
                  <a:ext cx="656589" cy="2423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4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algn="l" defTabSz="1218565">
                    <a:spcBef>
                      <a:spcPct val="20000"/>
                    </a:spcBef>
                    <a:defRPr/>
                  </a:pPr>
                  <a:r>
                    <a:rPr lang="zh-CN" altLang="en-US" sz="2100" dirty="0">
                      <a:solidFill>
                        <a:srgbClr val="666666"/>
                      </a:solidFill>
                      <a:cs typeface="+mn-ea"/>
                      <a:sym typeface="+mn-lt"/>
                    </a:rPr>
                    <a:t>添加标题文本</a:t>
                  </a:r>
                  <a:endParaRPr lang="en-US" sz="2100" dirty="0">
                    <a:solidFill>
                      <a:srgbClr val="666666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Text Placeholder 3">
                  <a:extLst>
                    <a:ext uri="{FF2B5EF4-FFF2-40B4-BE49-F238E27FC236}">
                      <a16:creationId xmlns:a16="http://schemas.microsoft.com/office/drawing/2014/main" id="{A5D0FFCB-C6B2-4272-98D6-3A4E8F4D571C}"/>
                    </a:ext>
                  </a:extLst>
                </p:cNvPr>
                <p:cNvSpPr txBox="1"/>
                <p:nvPr/>
              </p:nvSpPr>
              <p:spPr>
                <a:xfrm>
                  <a:off x="798970" y="2016416"/>
                  <a:ext cx="1860430" cy="300082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algn="l" defTabSz="1218565">
                    <a:spcBef>
                      <a:spcPct val="20000"/>
                    </a:spcBef>
                    <a:defRPr/>
                  </a:pPr>
                  <a:r>
                    <a:rPr lang="zh-CN" altLang="en-US" sz="1300" dirty="0">
                      <a:solidFill>
                        <a:srgbClr val="666666"/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1300" dirty="0">
                      <a:solidFill>
                        <a:srgbClr val="666666"/>
                      </a:solidFill>
                      <a:cs typeface="+mn-ea"/>
                      <a:sym typeface="+mn-lt"/>
                    </a:rPr>
                    <a:t>... ...</a:t>
                  </a:r>
                  <a:endParaRPr lang="en-US" sz="1300" dirty="0">
                    <a:solidFill>
                      <a:srgbClr val="666666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9" name="Rectangle 54">
                <a:extLst>
                  <a:ext uri="{FF2B5EF4-FFF2-40B4-BE49-F238E27FC236}">
                    <a16:creationId xmlns:a16="http://schemas.microsoft.com/office/drawing/2014/main" id="{59FDC599-6DBE-484A-A8C2-5BF274DF59A8}"/>
                  </a:ext>
                </a:extLst>
              </p:cNvPr>
              <p:cNvSpPr/>
              <p:nvPr/>
            </p:nvSpPr>
            <p:spPr>
              <a:xfrm>
                <a:off x="4033795" y="1236031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endParaRPr lang="en-US" sz="3700" dirty="0">
                  <a:solidFill>
                    <a:srgbClr val="666666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5CC7BDAB-3A8F-42B6-9093-E42257D6FBBD}"/>
                </a:ext>
              </a:extLst>
            </p:cNvPr>
            <p:cNvGrpSpPr/>
            <p:nvPr/>
          </p:nvGrpSpPr>
          <p:grpSpPr>
            <a:xfrm>
              <a:off x="6059243" y="3651749"/>
              <a:ext cx="591215" cy="591293"/>
              <a:chOff x="4120953" y="4184691"/>
              <a:chExt cx="591215" cy="591293"/>
            </a:xfrm>
          </p:grpSpPr>
          <p:sp>
            <p:nvSpPr>
              <p:cNvPr id="86" name="Oval 58">
                <a:extLst>
                  <a:ext uri="{FF2B5EF4-FFF2-40B4-BE49-F238E27FC236}">
                    <a16:creationId xmlns:a16="http://schemas.microsoft.com/office/drawing/2014/main" id="{6B3B960C-68F0-4578-A050-D082FAD8D5E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120953" y="4184691"/>
                <a:ext cx="591215" cy="591293"/>
              </a:xfrm>
              <a:prstGeom prst="ellipse">
                <a:avLst/>
              </a:prstGeom>
              <a:solidFill>
                <a:srgbClr val="6666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08" tIns="60954" rIns="121908" bIns="60954" rtlCol="0" anchor="ctr"/>
              <a:lstStyle/>
              <a:p>
                <a:pPr algn="ctr"/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87" name="Freeform 92">
                <a:extLst>
                  <a:ext uri="{FF2B5EF4-FFF2-40B4-BE49-F238E27FC236}">
                    <a16:creationId xmlns:a16="http://schemas.microsoft.com/office/drawing/2014/main" id="{D0DA1B0F-3305-4A15-ADD4-B8409649A5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1157" y="4311628"/>
                <a:ext cx="348188" cy="354712"/>
              </a:xfrm>
              <a:custGeom>
                <a:avLst/>
                <a:gdLst>
                  <a:gd name="T0" fmla="*/ 143 w 148"/>
                  <a:gd name="T1" fmla="*/ 130 h 151"/>
                  <a:gd name="T2" fmla="*/ 100 w 148"/>
                  <a:gd name="T3" fmla="*/ 86 h 151"/>
                  <a:gd name="T4" fmla="*/ 110 w 148"/>
                  <a:gd name="T5" fmla="*/ 55 h 151"/>
                  <a:gd name="T6" fmla="*/ 55 w 148"/>
                  <a:gd name="T7" fmla="*/ 0 h 151"/>
                  <a:gd name="T8" fmla="*/ 0 w 148"/>
                  <a:gd name="T9" fmla="*/ 55 h 151"/>
                  <a:gd name="T10" fmla="*/ 55 w 148"/>
                  <a:gd name="T11" fmla="*/ 109 h 151"/>
                  <a:gd name="T12" fmla="*/ 81 w 148"/>
                  <a:gd name="T13" fmla="*/ 103 h 151"/>
                  <a:gd name="T14" fmla="*/ 126 w 148"/>
                  <a:gd name="T15" fmla="*/ 147 h 151"/>
                  <a:gd name="T16" fmla="*/ 143 w 148"/>
                  <a:gd name="T17" fmla="*/ 147 h 151"/>
                  <a:gd name="T18" fmla="*/ 143 w 148"/>
                  <a:gd name="T19" fmla="*/ 130 h 151"/>
                  <a:gd name="T20" fmla="*/ 19 w 148"/>
                  <a:gd name="T21" fmla="*/ 55 h 151"/>
                  <a:gd name="T22" fmla="*/ 55 w 148"/>
                  <a:gd name="T23" fmla="*/ 18 h 151"/>
                  <a:gd name="T24" fmla="*/ 92 w 148"/>
                  <a:gd name="T25" fmla="*/ 55 h 151"/>
                  <a:gd name="T26" fmla="*/ 55 w 148"/>
                  <a:gd name="T27" fmla="*/ 91 h 151"/>
                  <a:gd name="T28" fmla="*/ 19 w 148"/>
                  <a:gd name="T29" fmla="*/ 5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8" h="151">
                    <a:moveTo>
                      <a:pt x="143" y="130"/>
                    </a:moveTo>
                    <a:cubicBezTo>
                      <a:pt x="100" y="86"/>
                      <a:pt x="100" y="86"/>
                      <a:pt x="100" y="86"/>
                    </a:cubicBezTo>
                    <a:cubicBezTo>
                      <a:pt x="106" y="77"/>
                      <a:pt x="110" y="67"/>
                      <a:pt x="110" y="55"/>
                    </a:cubicBezTo>
                    <a:cubicBezTo>
                      <a:pt x="110" y="24"/>
                      <a:pt x="85" y="0"/>
                      <a:pt x="55" y="0"/>
                    </a:cubicBezTo>
                    <a:cubicBezTo>
                      <a:pt x="25" y="0"/>
                      <a:pt x="0" y="24"/>
                      <a:pt x="0" y="55"/>
                    </a:cubicBezTo>
                    <a:cubicBezTo>
                      <a:pt x="0" y="85"/>
                      <a:pt x="25" y="109"/>
                      <a:pt x="55" y="109"/>
                    </a:cubicBezTo>
                    <a:cubicBezTo>
                      <a:pt x="65" y="109"/>
                      <a:pt x="74" y="107"/>
                      <a:pt x="81" y="103"/>
                    </a:cubicBezTo>
                    <a:cubicBezTo>
                      <a:pt x="126" y="147"/>
                      <a:pt x="126" y="147"/>
                      <a:pt x="126" y="147"/>
                    </a:cubicBezTo>
                    <a:cubicBezTo>
                      <a:pt x="130" y="151"/>
                      <a:pt x="138" y="151"/>
                      <a:pt x="143" y="147"/>
                    </a:cubicBezTo>
                    <a:cubicBezTo>
                      <a:pt x="148" y="142"/>
                      <a:pt x="148" y="134"/>
                      <a:pt x="143" y="130"/>
                    </a:cubicBezTo>
                    <a:close/>
                    <a:moveTo>
                      <a:pt x="19" y="55"/>
                    </a:moveTo>
                    <a:cubicBezTo>
                      <a:pt x="19" y="34"/>
                      <a:pt x="35" y="18"/>
                      <a:pt x="55" y="18"/>
                    </a:cubicBezTo>
                    <a:cubicBezTo>
                      <a:pt x="75" y="18"/>
                      <a:pt x="92" y="34"/>
                      <a:pt x="92" y="55"/>
                    </a:cubicBezTo>
                    <a:cubicBezTo>
                      <a:pt x="92" y="75"/>
                      <a:pt x="75" y="91"/>
                      <a:pt x="55" y="91"/>
                    </a:cubicBezTo>
                    <a:cubicBezTo>
                      <a:pt x="35" y="91"/>
                      <a:pt x="19" y="75"/>
                      <a:pt x="19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08" tIns="60954" rIns="121908" bIns="60954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32C9811-FE47-4D50-A4C5-1B14804EB465}"/>
              </a:ext>
            </a:extLst>
          </p:cNvPr>
          <p:cNvGrpSpPr/>
          <p:nvPr/>
        </p:nvGrpSpPr>
        <p:grpSpPr>
          <a:xfrm>
            <a:off x="5908675" y="2556854"/>
            <a:ext cx="5207735" cy="880774"/>
            <a:chOff x="5972175" y="2326412"/>
            <a:chExt cx="5207735" cy="880774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53733A88-5C3F-4AD3-8836-7AA3EB7E92EA}"/>
                </a:ext>
              </a:extLst>
            </p:cNvPr>
            <p:cNvGrpSpPr/>
            <p:nvPr/>
          </p:nvGrpSpPr>
          <p:grpSpPr>
            <a:xfrm>
              <a:off x="5972175" y="2326412"/>
              <a:ext cx="591215" cy="591293"/>
              <a:chOff x="3659943" y="4735670"/>
              <a:chExt cx="591215" cy="591293"/>
            </a:xfrm>
          </p:grpSpPr>
          <p:sp>
            <p:nvSpPr>
              <p:cNvPr id="89" name="Oval 60">
                <a:extLst>
                  <a:ext uri="{FF2B5EF4-FFF2-40B4-BE49-F238E27FC236}">
                    <a16:creationId xmlns:a16="http://schemas.microsoft.com/office/drawing/2014/main" id="{E1D05800-533E-4E03-9640-EC6CE9FFF7B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659943" y="4735670"/>
                <a:ext cx="591215" cy="591293"/>
              </a:xfrm>
              <a:prstGeom prst="ellipse">
                <a:avLst/>
              </a:prstGeom>
              <a:solidFill>
                <a:srgbClr val="CFA5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08" tIns="60954" rIns="121908" bIns="60954" rtlCol="0" anchor="ctr"/>
              <a:lstStyle/>
              <a:p>
                <a:pPr algn="ctr"/>
                <a:endParaRPr lang="en-US" sz="2400" dirty="0">
                  <a:cs typeface="+mn-ea"/>
                  <a:sym typeface="+mn-lt"/>
                </a:endParaRPr>
              </a:p>
            </p:txBody>
          </p: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C894FF14-AF74-426C-8CFA-C9FD7D4751A7}"/>
                  </a:ext>
                </a:extLst>
              </p:cNvPr>
              <p:cNvGrpSpPr/>
              <p:nvPr/>
            </p:nvGrpSpPr>
            <p:grpSpPr>
              <a:xfrm>
                <a:off x="3791982" y="4877842"/>
                <a:ext cx="327135" cy="306121"/>
                <a:chOff x="6661150" y="233363"/>
                <a:chExt cx="320675" cy="300038"/>
              </a:xfrm>
              <a:solidFill>
                <a:schemeClr val="bg1"/>
              </a:solidFill>
            </p:grpSpPr>
            <p:sp>
              <p:nvSpPr>
                <p:cNvPr id="91" name="Freeform 153">
                  <a:extLst>
                    <a:ext uri="{FF2B5EF4-FFF2-40B4-BE49-F238E27FC236}">
                      <a16:creationId xmlns:a16="http://schemas.microsoft.com/office/drawing/2014/main" id="{8E2F5E63-F32A-44F3-9334-3E987130B8B1}"/>
                    </a:ext>
                  </a:extLst>
                </p:cNvPr>
                <p:cNvSpPr/>
                <p:nvPr/>
              </p:nvSpPr>
              <p:spPr bwMode="auto">
                <a:xfrm>
                  <a:off x="6677025" y="315913"/>
                  <a:ext cx="79375" cy="187325"/>
                </a:xfrm>
                <a:custGeom>
                  <a:avLst/>
                  <a:gdLst>
                    <a:gd name="T0" fmla="*/ 34 w 34"/>
                    <a:gd name="T1" fmla="*/ 81 h 81"/>
                    <a:gd name="T2" fmla="*/ 34 w 34"/>
                    <a:gd name="T3" fmla="*/ 8 h 81"/>
                    <a:gd name="T4" fmla="*/ 26 w 34"/>
                    <a:gd name="T5" fmla="*/ 0 h 81"/>
                    <a:gd name="T6" fmla="*/ 9 w 34"/>
                    <a:gd name="T7" fmla="*/ 0 h 81"/>
                    <a:gd name="T8" fmla="*/ 0 w 34"/>
                    <a:gd name="T9" fmla="*/ 8 h 81"/>
                    <a:gd name="T10" fmla="*/ 0 w 34"/>
                    <a:gd name="T11" fmla="*/ 81 h 81"/>
                    <a:gd name="T12" fmla="*/ 34 w 34"/>
                    <a:gd name="T13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81">
                      <a:moveTo>
                        <a:pt x="34" y="81"/>
                      </a:move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34" y="4"/>
                        <a:pt x="30" y="0"/>
                        <a:pt x="26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81"/>
                        <a:pt x="0" y="81"/>
                        <a:pt x="0" y="81"/>
                      </a:cubicBezTo>
                      <a:lnTo>
                        <a:pt x="34" y="8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54">
                  <a:extLst>
                    <a:ext uri="{FF2B5EF4-FFF2-40B4-BE49-F238E27FC236}">
                      <a16:creationId xmlns:a16="http://schemas.microsoft.com/office/drawing/2014/main" id="{AE580EA0-2C53-44E3-B52C-BF2A12159AE4}"/>
                    </a:ext>
                  </a:extLst>
                </p:cNvPr>
                <p:cNvSpPr/>
                <p:nvPr/>
              </p:nvSpPr>
              <p:spPr bwMode="auto">
                <a:xfrm>
                  <a:off x="6783388" y="233363"/>
                  <a:ext cx="77788" cy="269875"/>
                </a:xfrm>
                <a:custGeom>
                  <a:avLst/>
                  <a:gdLst>
                    <a:gd name="T0" fmla="*/ 34 w 34"/>
                    <a:gd name="T1" fmla="*/ 117 h 117"/>
                    <a:gd name="T2" fmla="*/ 34 w 34"/>
                    <a:gd name="T3" fmla="*/ 8 h 117"/>
                    <a:gd name="T4" fmla="*/ 25 w 34"/>
                    <a:gd name="T5" fmla="*/ 0 h 117"/>
                    <a:gd name="T6" fmla="*/ 8 w 34"/>
                    <a:gd name="T7" fmla="*/ 0 h 117"/>
                    <a:gd name="T8" fmla="*/ 0 w 34"/>
                    <a:gd name="T9" fmla="*/ 8 h 117"/>
                    <a:gd name="T10" fmla="*/ 0 w 34"/>
                    <a:gd name="T11" fmla="*/ 117 h 117"/>
                    <a:gd name="T12" fmla="*/ 34 w 34"/>
                    <a:gd name="T13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117">
                      <a:moveTo>
                        <a:pt x="34" y="117"/>
                      </a:move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34" y="4"/>
                        <a:pt x="30" y="0"/>
                        <a:pt x="25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lnTo>
                        <a:pt x="34" y="1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155">
                  <a:extLst>
                    <a:ext uri="{FF2B5EF4-FFF2-40B4-BE49-F238E27FC236}">
                      <a16:creationId xmlns:a16="http://schemas.microsoft.com/office/drawing/2014/main" id="{02B4C123-2F06-4120-B86E-425BEE594A86}"/>
                    </a:ext>
                  </a:extLst>
                </p:cNvPr>
                <p:cNvSpPr/>
                <p:nvPr/>
              </p:nvSpPr>
              <p:spPr bwMode="auto">
                <a:xfrm>
                  <a:off x="6886575" y="358776"/>
                  <a:ext cx="79375" cy="144463"/>
                </a:xfrm>
                <a:custGeom>
                  <a:avLst/>
                  <a:gdLst>
                    <a:gd name="T0" fmla="*/ 34 w 34"/>
                    <a:gd name="T1" fmla="*/ 63 h 63"/>
                    <a:gd name="T2" fmla="*/ 34 w 34"/>
                    <a:gd name="T3" fmla="*/ 8 h 63"/>
                    <a:gd name="T4" fmla="*/ 25 w 34"/>
                    <a:gd name="T5" fmla="*/ 0 h 63"/>
                    <a:gd name="T6" fmla="*/ 8 w 34"/>
                    <a:gd name="T7" fmla="*/ 0 h 63"/>
                    <a:gd name="T8" fmla="*/ 0 w 34"/>
                    <a:gd name="T9" fmla="*/ 8 h 63"/>
                    <a:gd name="T10" fmla="*/ 0 w 34"/>
                    <a:gd name="T11" fmla="*/ 63 h 63"/>
                    <a:gd name="T12" fmla="*/ 34 w 34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63">
                      <a:moveTo>
                        <a:pt x="34" y="63"/>
                      </a:move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34" y="4"/>
                        <a:pt x="30" y="0"/>
                        <a:pt x="25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63"/>
                        <a:pt x="0" y="63"/>
                        <a:pt x="0" y="63"/>
                      </a:cubicBezTo>
                      <a:lnTo>
                        <a:pt x="34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Rectangle 156">
                  <a:extLst>
                    <a:ext uri="{FF2B5EF4-FFF2-40B4-BE49-F238E27FC236}">
                      <a16:creationId xmlns:a16="http://schemas.microsoft.com/office/drawing/2014/main" id="{A87A5587-C7C8-4408-BE41-AC20C7B676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1150" y="512763"/>
                  <a:ext cx="320675" cy="206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8" name="Group 52">
              <a:extLst>
                <a:ext uri="{FF2B5EF4-FFF2-40B4-BE49-F238E27FC236}">
                  <a16:creationId xmlns:a16="http://schemas.microsoft.com/office/drawing/2014/main" id="{6C68FF56-3A27-4526-80F0-54DB05B9994B}"/>
                </a:ext>
              </a:extLst>
            </p:cNvPr>
            <p:cNvGrpSpPr/>
            <p:nvPr/>
          </p:nvGrpSpPr>
          <p:grpSpPr>
            <a:xfrm>
              <a:off x="6196145" y="2326413"/>
              <a:ext cx="4983765" cy="880773"/>
              <a:chOff x="4033795" y="1002492"/>
              <a:chExt cx="3738310" cy="660579"/>
            </a:xfrm>
          </p:grpSpPr>
          <p:grpSp>
            <p:nvGrpSpPr>
              <p:cNvPr id="99" name="Group 29">
                <a:extLst>
                  <a:ext uri="{FF2B5EF4-FFF2-40B4-BE49-F238E27FC236}">
                    <a16:creationId xmlns:a16="http://schemas.microsoft.com/office/drawing/2014/main" id="{B56B7FA2-6386-4001-950C-B7067F835B77}"/>
                  </a:ext>
                </a:extLst>
              </p:cNvPr>
              <p:cNvGrpSpPr/>
              <p:nvPr/>
            </p:nvGrpSpPr>
            <p:grpSpPr>
              <a:xfrm>
                <a:off x="4399178" y="1002492"/>
                <a:ext cx="3372927" cy="625171"/>
                <a:chOff x="798970" y="1691327"/>
                <a:chExt cx="1860430" cy="625171"/>
              </a:xfrm>
            </p:grpSpPr>
            <p:sp>
              <p:nvSpPr>
                <p:cNvPr id="101" name="Text Placeholder 3">
                  <a:extLst>
                    <a:ext uri="{FF2B5EF4-FFF2-40B4-BE49-F238E27FC236}">
                      <a16:creationId xmlns:a16="http://schemas.microsoft.com/office/drawing/2014/main" id="{4052CAF4-83BC-43F0-81BD-FD5048EE86CF}"/>
                    </a:ext>
                  </a:extLst>
                </p:cNvPr>
                <p:cNvSpPr txBox="1"/>
                <p:nvPr/>
              </p:nvSpPr>
              <p:spPr>
                <a:xfrm>
                  <a:off x="798970" y="1691327"/>
                  <a:ext cx="656589" cy="2423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4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algn="l" defTabSz="1218565">
                    <a:spcBef>
                      <a:spcPct val="20000"/>
                    </a:spcBef>
                    <a:defRPr/>
                  </a:pPr>
                  <a:r>
                    <a:rPr lang="zh-CN" altLang="en-US" sz="2100" dirty="0">
                      <a:solidFill>
                        <a:srgbClr val="666666"/>
                      </a:solidFill>
                      <a:cs typeface="+mn-ea"/>
                      <a:sym typeface="+mn-lt"/>
                    </a:rPr>
                    <a:t>添加标题文本</a:t>
                  </a:r>
                  <a:endParaRPr lang="en-US" sz="2100" dirty="0">
                    <a:solidFill>
                      <a:srgbClr val="666666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Text Placeholder 3">
                  <a:extLst>
                    <a:ext uri="{FF2B5EF4-FFF2-40B4-BE49-F238E27FC236}">
                      <a16:creationId xmlns:a16="http://schemas.microsoft.com/office/drawing/2014/main" id="{7CA2A25C-F5E2-4260-84E4-0BAA5E62CB74}"/>
                    </a:ext>
                  </a:extLst>
                </p:cNvPr>
                <p:cNvSpPr txBox="1"/>
                <p:nvPr/>
              </p:nvSpPr>
              <p:spPr>
                <a:xfrm>
                  <a:off x="798970" y="2016416"/>
                  <a:ext cx="1860430" cy="300082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algn="l" defTabSz="1218565">
                    <a:spcBef>
                      <a:spcPct val="20000"/>
                    </a:spcBef>
                    <a:defRPr/>
                  </a:pPr>
                  <a:r>
                    <a:rPr lang="zh-CN" altLang="en-US" sz="1300" dirty="0">
                      <a:solidFill>
                        <a:srgbClr val="666666"/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1300" dirty="0">
                      <a:solidFill>
                        <a:srgbClr val="666666"/>
                      </a:solidFill>
                      <a:cs typeface="+mn-ea"/>
                      <a:sym typeface="+mn-lt"/>
                    </a:rPr>
                    <a:t>... ...</a:t>
                  </a:r>
                  <a:endParaRPr lang="en-US" sz="1300" dirty="0">
                    <a:solidFill>
                      <a:srgbClr val="666666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0" name="Rectangle 54">
                <a:extLst>
                  <a:ext uri="{FF2B5EF4-FFF2-40B4-BE49-F238E27FC236}">
                    <a16:creationId xmlns:a16="http://schemas.microsoft.com/office/drawing/2014/main" id="{A6BCBC9C-1E71-4238-8611-9FF99FEEA6C2}"/>
                  </a:ext>
                </a:extLst>
              </p:cNvPr>
              <p:cNvSpPr/>
              <p:nvPr/>
            </p:nvSpPr>
            <p:spPr>
              <a:xfrm>
                <a:off x="4033795" y="1236031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endParaRPr lang="en-US" sz="3700" dirty="0">
                  <a:solidFill>
                    <a:srgbClr val="666666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A1C44CD-D08E-4976-951F-A48BA27174A3}"/>
              </a:ext>
            </a:extLst>
          </p:cNvPr>
          <p:cNvGrpSpPr/>
          <p:nvPr/>
        </p:nvGrpSpPr>
        <p:grpSpPr>
          <a:xfrm>
            <a:off x="6004433" y="4717440"/>
            <a:ext cx="5224101" cy="880774"/>
            <a:chOff x="6067933" y="4997623"/>
            <a:chExt cx="5224101" cy="880774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BD2626FF-6741-452D-9380-C5D2FB988BC4}"/>
                </a:ext>
              </a:extLst>
            </p:cNvPr>
            <p:cNvGrpSpPr/>
            <p:nvPr/>
          </p:nvGrpSpPr>
          <p:grpSpPr>
            <a:xfrm>
              <a:off x="6067933" y="4997623"/>
              <a:ext cx="591215" cy="591293"/>
              <a:chOff x="3101332" y="5286648"/>
              <a:chExt cx="591215" cy="591293"/>
            </a:xfrm>
          </p:grpSpPr>
          <p:sp>
            <p:nvSpPr>
              <p:cNvPr id="96" name="Oval 61">
                <a:extLst>
                  <a:ext uri="{FF2B5EF4-FFF2-40B4-BE49-F238E27FC236}">
                    <a16:creationId xmlns:a16="http://schemas.microsoft.com/office/drawing/2014/main" id="{E56A4978-DA6E-49CE-940F-61B6B039B96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01332" y="5286648"/>
                <a:ext cx="591215" cy="591293"/>
              </a:xfrm>
              <a:prstGeom prst="ellipse">
                <a:avLst/>
              </a:prstGeom>
              <a:solidFill>
                <a:srgbClr val="CDCD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08" tIns="60954" rIns="121908" bIns="60954" rtlCol="0" anchor="ctr"/>
              <a:lstStyle/>
              <a:p>
                <a:pPr algn="ctr"/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97" name="Freeform 140">
                <a:extLst>
                  <a:ext uri="{FF2B5EF4-FFF2-40B4-BE49-F238E27FC236}">
                    <a16:creationId xmlns:a16="http://schemas.microsoft.com/office/drawing/2014/main" id="{5311CFEC-84BE-4B83-8FED-02D7B74FF4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15408" y="5407573"/>
                <a:ext cx="363058" cy="363105"/>
              </a:xfrm>
              <a:custGeom>
                <a:avLst/>
                <a:gdLst>
                  <a:gd name="T0" fmla="*/ 103 w 112"/>
                  <a:gd name="T1" fmla="*/ 47 h 112"/>
                  <a:gd name="T2" fmla="*/ 106 w 112"/>
                  <a:gd name="T3" fmla="*/ 36 h 112"/>
                  <a:gd name="T4" fmla="*/ 102 w 112"/>
                  <a:gd name="T5" fmla="*/ 22 h 112"/>
                  <a:gd name="T6" fmla="*/ 92 w 112"/>
                  <a:gd name="T7" fmla="*/ 25 h 112"/>
                  <a:gd name="T8" fmla="*/ 90 w 112"/>
                  <a:gd name="T9" fmla="*/ 14 h 112"/>
                  <a:gd name="T10" fmla="*/ 79 w 112"/>
                  <a:gd name="T11" fmla="*/ 4 h 112"/>
                  <a:gd name="T12" fmla="*/ 71 w 112"/>
                  <a:gd name="T13" fmla="*/ 11 h 112"/>
                  <a:gd name="T14" fmla="*/ 64 w 112"/>
                  <a:gd name="T15" fmla="*/ 3 h 112"/>
                  <a:gd name="T16" fmla="*/ 50 w 112"/>
                  <a:gd name="T17" fmla="*/ 0 h 112"/>
                  <a:gd name="T18" fmla="*/ 47 w 112"/>
                  <a:gd name="T19" fmla="*/ 10 h 112"/>
                  <a:gd name="T20" fmla="*/ 37 w 112"/>
                  <a:gd name="T21" fmla="*/ 6 h 112"/>
                  <a:gd name="T22" fmla="*/ 23 w 112"/>
                  <a:gd name="T23" fmla="*/ 11 h 112"/>
                  <a:gd name="T24" fmla="*/ 25 w 112"/>
                  <a:gd name="T25" fmla="*/ 20 h 112"/>
                  <a:gd name="T26" fmla="*/ 14 w 112"/>
                  <a:gd name="T27" fmla="*/ 22 h 112"/>
                  <a:gd name="T28" fmla="*/ 5 w 112"/>
                  <a:gd name="T29" fmla="*/ 33 h 112"/>
                  <a:gd name="T30" fmla="*/ 12 w 112"/>
                  <a:gd name="T31" fmla="*/ 41 h 112"/>
                  <a:gd name="T32" fmla="*/ 3 w 112"/>
                  <a:gd name="T33" fmla="*/ 48 h 112"/>
                  <a:gd name="T34" fmla="*/ 0 w 112"/>
                  <a:gd name="T35" fmla="*/ 62 h 112"/>
                  <a:gd name="T36" fmla="*/ 10 w 112"/>
                  <a:gd name="T37" fmla="*/ 65 h 112"/>
                  <a:gd name="T38" fmla="*/ 6 w 112"/>
                  <a:gd name="T39" fmla="*/ 75 h 112"/>
                  <a:gd name="T40" fmla="*/ 11 w 112"/>
                  <a:gd name="T41" fmla="*/ 89 h 112"/>
                  <a:gd name="T42" fmla="*/ 21 w 112"/>
                  <a:gd name="T43" fmla="*/ 87 h 112"/>
                  <a:gd name="T44" fmla="*/ 23 w 112"/>
                  <a:gd name="T45" fmla="*/ 98 h 112"/>
                  <a:gd name="T46" fmla="*/ 34 w 112"/>
                  <a:gd name="T47" fmla="*/ 108 h 112"/>
                  <a:gd name="T48" fmla="*/ 41 w 112"/>
                  <a:gd name="T49" fmla="*/ 101 h 112"/>
                  <a:gd name="T50" fmla="*/ 48 w 112"/>
                  <a:gd name="T51" fmla="*/ 109 h 112"/>
                  <a:gd name="T52" fmla="*/ 63 w 112"/>
                  <a:gd name="T53" fmla="*/ 112 h 112"/>
                  <a:gd name="T54" fmla="*/ 66 w 112"/>
                  <a:gd name="T55" fmla="*/ 102 h 112"/>
                  <a:gd name="T56" fmla="*/ 76 w 112"/>
                  <a:gd name="T57" fmla="*/ 106 h 112"/>
                  <a:gd name="T58" fmla="*/ 90 w 112"/>
                  <a:gd name="T59" fmla="*/ 101 h 112"/>
                  <a:gd name="T60" fmla="*/ 88 w 112"/>
                  <a:gd name="T61" fmla="*/ 91 h 112"/>
                  <a:gd name="T62" fmla="*/ 98 w 112"/>
                  <a:gd name="T63" fmla="*/ 89 h 112"/>
                  <a:gd name="T64" fmla="*/ 108 w 112"/>
                  <a:gd name="T65" fmla="*/ 78 h 112"/>
                  <a:gd name="T66" fmla="*/ 101 w 112"/>
                  <a:gd name="T67" fmla="*/ 71 h 112"/>
                  <a:gd name="T68" fmla="*/ 110 w 112"/>
                  <a:gd name="T69" fmla="*/ 64 h 112"/>
                  <a:gd name="T70" fmla="*/ 112 w 112"/>
                  <a:gd name="T71" fmla="*/ 49 h 112"/>
                  <a:gd name="T72" fmla="*/ 56 w 112"/>
                  <a:gd name="T73" fmla="*/ 86 h 112"/>
                  <a:gd name="T74" fmla="*/ 56 w 112"/>
                  <a:gd name="T75" fmla="*/ 26 h 112"/>
                  <a:gd name="T76" fmla="*/ 56 w 112"/>
                  <a:gd name="T77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2" h="112">
                    <a:moveTo>
                      <a:pt x="110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2" y="44"/>
                      <a:pt x="101" y="42"/>
                      <a:pt x="101" y="39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8" y="35"/>
                      <a:pt x="108" y="34"/>
                      <a:pt x="107" y="32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99" y="20"/>
                      <a:pt x="98" y="2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0" y="23"/>
                      <a:pt x="88" y="21"/>
                      <a:pt x="87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2"/>
                      <a:pt x="90" y="11"/>
                      <a:pt x="89" y="1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7" y="3"/>
                      <a:pt x="76" y="4"/>
                      <a:pt x="75" y="5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69" y="10"/>
                      <a:pt x="67" y="10"/>
                      <a:pt x="64" y="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7" y="1"/>
                      <a:pt x="47" y="3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5" y="10"/>
                      <a:pt x="42" y="11"/>
                      <a:pt x="40" y="12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4"/>
                      <a:pt x="34" y="4"/>
                      <a:pt x="33" y="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1" y="11"/>
                      <a:pt x="21" y="13"/>
                      <a:pt x="22" y="1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3" y="22"/>
                      <a:pt x="22" y="24"/>
                      <a:pt x="20" y="26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2"/>
                      <a:pt x="11" y="22"/>
                      <a:pt x="10" y="2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5"/>
                      <a:pt x="4" y="36"/>
                      <a:pt x="6" y="37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3"/>
                      <a:pt x="10" y="45"/>
                      <a:pt x="10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48"/>
                      <a:pt x="0" y="49"/>
                      <a:pt x="0" y="5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2" y="65"/>
                      <a:pt x="3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8"/>
                      <a:pt x="11" y="70"/>
                      <a:pt x="12" y="72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5" y="76"/>
                      <a:pt x="5" y="78"/>
                      <a:pt x="5" y="79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2" y="91"/>
                      <a:pt x="14" y="91"/>
                      <a:pt x="15" y="90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3" y="89"/>
                      <a:pt x="24" y="91"/>
                      <a:pt x="26" y="92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99"/>
                      <a:pt x="23" y="101"/>
                      <a:pt x="24" y="102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5" y="108"/>
                      <a:pt x="37" y="108"/>
                      <a:pt x="38" y="106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4" y="101"/>
                      <a:pt x="46" y="102"/>
                      <a:pt x="48" y="102"/>
                    </a:cubicBezTo>
                    <a:cubicBezTo>
                      <a:pt x="48" y="109"/>
                      <a:pt x="48" y="109"/>
                      <a:pt x="48" y="109"/>
                    </a:cubicBezTo>
                    <a:cubicBezTo>
                      <a:pt x="48" y="111"/>
                      <a:pt x="50" y="112"/>
                      <a:pt x="51" y="11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4" y="112"/>
                      <a:pt x="66" y="111"/>
                      <a:pt x="66" y="109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8" y="102"/>
                      <a:pt x="70" y="101"/>
                      <a:pt x="73" y="100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7" y="107"/>
                      <a:pt x="79" y="108"/>
                      <a:pt x="80" y="107"/>
                    </a:cubicBezTo>
                    <a:cubicBezTo>
                      <a:pt x="90" y="101"/>
                      <a:pt x="90" y="101"/>
                      <a:pt x="90" y="101"/>
                    </a:cubicBezTo>
                    <a:cubicBezTo>
                      <a:pt x="91" y="100"/>
                      <a:pt x="92" y="99"/>
                      <a:pt x="91" y="97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89" y="90"/>
                      <a:pt x="91" y="88"/>
                      <a:pt x="93" y="86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100" y="90"/>
                      <a:pt x="102" y="90"/>
                      <a:pt x="102" y="8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8" y="75"/>
                      <a:pt x="107" y="74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2" y="69"/>
                      <a:pt x="102" y="66"/>
                      <a:pt x="103" y="64"/>
                    </a:cubicBezTo>
                    <a:cubicBezTo>
                      <a:pt x="110" y="64"/>
                      <a:pt x="110" y="64"/>
                      <a:pt x="110" y="64"/>
                    </a:cubicBezTo>
                    <a:cubicBezTo>
                      <a:pt x="111" y="64"/>
                      <a:pt x="112" y="63"/>
                      <a:pt x="112" y="61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2" y="48"/>
                      <a:pt x="111" y="47"/>
                      <a:pt x="110" y="47"/>
                    </a:cubicBezTo>
                    <a:close/>
                    <a:moveTo>
                      <a:pt x="56" y="86"/>
                    </a:moveTo>
                    <a:cubicBezTo>
                      <a:pt x="40" y="86"/>
                      <a:pt x="26" y="72"/>
                      <a:pt x="26" y="56"/>
                    </a:cubicBezTo>
                    <a:cubicBezTo>
                      <a:pt x="26" y="39"/>
                      <a:pt x="40" y="26"/>
                      <a:pt x="56" y="26"/>
                    </a:cubicBezTo>
                    <a:cubicBezTo>
                      <a:pt x="73" y="26"/>
                      <a:pt x="86" y="39"/>
                      <a:pt x="86" y="56"/>
                    </a:cubicBezTo>
                    <a:cubicBezTo>
                      <a:pt x="86" y="72"/>
                      <a:pt x="73" y="86"/>
                      <a:pt x="56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08" tIns="60954" rIns="121908" bIns="60954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3" name="Group 52">
              <a:extLst>
                <a:ext uri="{FF2B5EF4-FFF2-40B4-BE49-F238E27FC236}">
                  <a16:creationId xmlns:a16="http://schemas.microsoft.com/office/drawing/2014/main" id="{2E269F80-AB49-44EC-8FF5-2E8E52A1D831}"/>
                </a:ext>
              </a:extLst>
            </p:cNvPr>
            <p:cNvGrpSpPr/>
            <p:nvPr/>
          </p:nvGrpSpPr>
          <p:grpSpPr>
            <a:xfrm>
              <a:off x="6308269" y="4997624"/>
              <a:ext cx="4983765" cy="880773"/>
              <a:chOff x="4033795" y="1002492"/>
              <a:chExt cx="3738310" cy="660579"/>
            </a:xfrm>
          </p:grpSpPr>
          <p:grpSp>
            <p:nvGrpSpPr>
              <p:cNvPr id="104" name="Group 29">
                <a:extLst>
                  <a:ext uri="{FF2B5EF4-FFF2-40B4-BE49-F238E27FC236}">
                    <a16:creationId xmlns:a16="http://schemas.microsoft.com/office/drawing/2014/main" id="{5EA89C5B-F8D5-46A7-B967-C58FBC3FAFD4}"/>
                  </a:ext>
                </a:extLst>
              </p:cNvPr>
              <p:cNvGrpSpPr/>
              <p:nvPr/>
            </p:nvGrpSpPr>
            <p:grpSpPr>
              <a:xfrm>
                <a:off x="4399178" y="1002492"/>
                <a:ext cx="3372927" cy="625171"/>
                <a:chOff x="798970" y="1691327"/>
                <a:chExt cx="1860430" cy="625171"/>
              </a:xfrm>
            </p:grpSpPr>
            <p:sp>
              <p:nvSpPr>
                <p:cNvPr id="106" name="Text Placeholder 3">
                  <a:extLst>
                    <a:ext uri="{FF2B5EF4-FFF2-40B4-BE49-F238E27FC236}">
                      <a16:creationId xmlns:a16="http://schemas.microsoft.com/office/drawing/2014/main" id="{62B44388-954B-4518-84BF-21D8BEFA2281}"/>
                    </a:ext>
                  </a:extLst>
                </p:cNvPr>
                <p:cNvSpPr txBox="1"/>
                <p:nvPr/>
              </p:nvSpPr>
              <p:spPr>
                <a:xfrm>
                  <a:off x="798970" y="1691327"/>
                  <a:ext cx="656589" cy="2423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4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algn="l" defTabSz="1218565">
                    <a:spcBef>
                      <a:spcPct val="20000"/>
                    </a:spcBef>
                    <a:defRPr/>
                  </a:pPr>
                  <a:r>
                    <a:rPr lang="zh-CN" altLang="en-US" sz="2100" dirty="0">
                      <a:solidFill>
                        <a:srgbClr val="666666"/>
                      </a:solidFill>
                      <a:cs typeface="+mn-ea"/>
                      <a:sym typeface="+mn-lt"/>
                    </a:rPr>
                    <a:t>添加标题文本</a:t>
                  </a:r>
                  <a:endParaRPr lang="en-US" sz="2100" dirty="0">
                    <a:solidFill>
                      <a:srgbClr val="666666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Text Placeholder 3">
                  <a:extLst>
                    <a:ext uri="{FF2B5EF4-FFF2-40B4-BE49-F238E27FC236}">
                      <a16:creationId xmlns:a16="http://schemas.microsoft.com/office/drawing/2014/main" id="{FD25D0D8-F774-42D5-B400-C1963B3C5C74}"/>
                    </a:ext>
                  </a:extLst>
                </p:cNvPr>
                <p:cNvSpPr txBox="1"/>
                <p:nvPr/>
              </p:nvSpPr>
              <p:spPr>
                <a:xfrm>
                  <a:off x="798970" y="2016416"/>
                  <a:ext cx="1860430" cy="300082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algn="l" defTabSz="1218565">
                    <a:spcBef>
                      <a:spcPct val="20000"/>
                    </a:spcBef>
                    <a:defRPr/>
                  </a:pPr>
                  <a:r>
                    <a:rPr lang="zh-CN" altLang="en-US" sz="1300" dirty="0">
                      <a:solidFill>
                        <a:srgbClr val="666666"/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1300" dirty="0">
                      <a:solidFill>
                        <a:srgbClr val="666666"/>
                      </a:solidFill>
                      <a:cs typeface="+mn-ea"/>
                      <a:sym typeface="+mn-lt"/>
                    </a:rPr>
                    <a:t>... ...</a:t>
                  </a:r>
                  <a:endParaRPr lang="en-US" sz="1300" dirty="0">
                    <a:solidFill>
                      <a:srgbClr val="666666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5" name="Rectangle 54">
                <a:extLst>
                  <a:ext uri="{FF2B5EF4-FFF2-40B4-BE49-F238E27FC236}">
                    <a16:creationId xmlns:a16="http://schemas.microsoft.com/office/drawing/2014/main" id="{E64B06FE-4344-42EB-AE5B-545CA7EF5C7C}"/>
                  </a:ext>
                </a:extLst>
              </p:cNvPr>
              <p:cNvSpPr/>
              <p:nvPr/>
            </p:nvSpPr>
            <p:spPr>
              <a:xfrm>
                <a:off x="4033795" y="1236031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endParaRPr lang="en-US" sz="3700" dirty="0">
                  <a:solidFill>
                    <a:srgbClr val="666666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9715499" y="2691833"/>
            <a:ext cx="2236390" cy="1832772"/>
            <a:chOff x="7737176" y="3044094"/>
            <a:chExt cx="1677511" cy="1374579"/>
          </a:xfrm>
        </p:grpSpPr>
        <p:grpSp>
          <p:nvGrpSpPr>
            <p:cNvPr id="103" name="组合 102"/>
            <p:cNvGrpSpPr/>
            <p:nvPr/>
          </p:nvGrpSpPr>
          <p:grpSpPr>
            <a:xfrm>
              <a:off x="7737176" y="3044094"/>
              <a:ext cx="1677511" cy="1374579"/>
              <a:chOff x="7647017" y="2699415"/>
              <a:chExt cx="2617944" cy="2145185"/>
            </a:xfrm>
          </p:grpSpPr>
          <p:sp>
            <p:nvSpPr>
              <p:cNvPr id="105" name="Oval 8"/>
              <p:cNvSpPr>
                <a:spLocks noChangeArrowheads="1"/>
              </p:cNvSpPr>
              <p:nvPr/>
            </p:nvSpPr>
            <p:spPr bwMode="auto">
              <a:xfrm flipV="1">
                <a:off x="7647017" y="4399449"/>
                <a:ext cx="2617944" cy="445151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defTabSz="1218565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Oval 19"/>
              <p:cNvSpPr>
                <a:spLocks noChangeArrowheads="1"/>
              </p:cNvSpPr>
              <p:nvPr/>
            </p:nvSpPr>
            <p:spPr bwMode="auto">
              <a:xfrm>
                <a:off x="8011516" y="2699415"/>
                <a:ext cx="1931237" cy="1931674"/>
              </a:xfrm>
              <a:prstGeom prst="ellipse">
                <a:avLst/>
              </a:prstGeom>
              <a:solidFill>
                <a:srgbClr val="00927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2700" b="1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未知"/>
              <p:cNvSpPr/>
              <p:nvPr/>
            </p:nvSpPr>
            <p:spPr bwMode="auto">
              <a:xfrm>
                <a:off x="8233034" y="2743729"/>
                <a:ext cx="1490214" cy="727147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8565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4" name="TextBox 103"/>
            <p:cNvSpPr txBox="1"/>
            <p:nvPr/>
          </p:nvSpPr>
          <p:spPr>
            <a:xfrm>
              <a:off x="7998203" y="3341756"/>
              <a:ext cx="1167779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>
                <a:defRPr/>
              </a:pPr>
              <a:r>
                <a:rPr lang="en-US" altLang="zh-CN" sz="4800" i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2023</a:t>
              </a:r>
              <a:endParaRPr lang="zh-CN" altLang="en-US" sz="4800" i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8" name="AutoShape 7"/>
          <p:cNvSpPr>
            <a:spLocks noChangeArrowheads="1"/>
          </p:cNvSpPr>
          <p:nvPr/>
        </p:nvSpPr>
        <p:spPr bwMode="auto">
          <a:xfrm>
            <a:off x="357786" y="2961375"/>
            <a:ext cx="8910427" cy="1221316"/>
          </a:xfrm>
          <a:prstGeom prst="homePlate">
            <a:avLst>
              <a:gd name="adj" fmla="val 40030"/>
            </a:avLst>
          </a:prstGeom>
          <a:gradFill rotWithShape="1">
            <a:gsLst>
              <a:gs pos="0">
                <a:srgbClr val="B2B2B2">
                  <a:gamma/>
                  <a:tint val="5882"/>
                  <a:invGamma/>
                </a:srgbClr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</a:ln>
          <a:effectLst/>
        </p:spPr>
        <p:txBody>
          <a:bodyPr wrap="none" lIns="121908" tIns="60954" rIns="121908" bIns="60954" anchor="ctr"/>
          <a:lstStyle/>
          <a:p>
            <a:pPr marL="476250" indent="-476250">
              <a:lnSpc>
                <a:spcPct val="120000"/>
              </a:lnSpc>
              <a:defRPr/>
            </a:pPr>
            <a:endParaRPr lang="zh-CN" altLang="en-US" sz="16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9" name="AutoShape 8"/>
          <p:cNvSpPr>
            <a:spLocks noChangeArrowheads="1"/>
          </p:cNvSpPr>
          <p:nvPr/>
        </p:nvSpPr>
        <p:spPr bwMode="auto">
          <a:xfrm>
            <a:off x="6388541" y="2943935"/>
            <a:ext cx="756340" cy="1250949"/>
          </a:xfrm>
          <a:prstGeom prst="chevron">
            <a:avLst>
              <a:gd name="adj" fmla="val 55472"/>
            </a:avLst>
          </a:prstGeom>
          <a:solidFill>
            <a:srgbClr val="CFA54F"/>
          </a:solidFill>
          <a:ln w="25400" cap="flat" cmpd="sng" algn="ctr">
            <a:noFill/>
            <a:prstDash val="solid"/>
          </a:ln>
          <a:effectLst/>
        </p:spPr>
        <p:txBody>
          <a:bodyPr lIns="121908" tIns="60954" rIns="121908" bIns="60954" rtlCol="0" anchor="ctr"/>
          <a:lstStyle/>
          <a:p>
            <a:pPr algn="ctr"/>
            <a:endParaRPr lang="zh-CN" altLang="en-US" sz="2700" b="1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0" name="AutoShape 8"/>
          <p:cNvSpPr>
            <a:spLocks noChangeArrowheads="1"/>
          </p:cNvSpPr>
          <p:nvPr/>
        </p:nvSpPr>
        <p:spPr bwMode="auto">
          <a:xfrm>
            <a:off x="4008490" y="2943935"/>
            <a:ext cx="756340" cy="1250949"/>
          </a:xfrm>
          <a:prstGeom prst="chevron">
            <a:avLst>
              <a:gd name="adj" fmla="val 55472"/>
            </a:avLst>
          </a:prstGeom>
          <a:solidFill>
            <a:srgbClr val="666666"/>
          </a:solidFill>
          <a:ln w="25400" cap="flat" cmpd="sng" algn="ctr">
            <a:noFill/>
            <a:prstDash val="solid"/>
          </a:ln>
          <a:effectLst/>
        </p:spPr>
        <p:txBody>
          <a:bodyPr lIns="121908" tIns="60954" rIns="121908" bIns="60954" rtlCol="0" anchor="ctr"/>
          <a:lstStyle/>
          <a:p>
            <a:pPr algn="ctr"/>
            <a:endParaRPr lang="zh-CN" altLang="en-US" sz="2700" b="1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1" name="AutoShape 8"/>
          <p:cNvSpPr>
            <a:spLocks noChangeArrowheads="1"/>
          </p:cNvSpPr>
          <p:nvPr/>
        </p:nvSpPr>
        <p:spPr bwMode="auto">
          <a:xfrm>
            <a:off x="1628440" y="2943935"/>
            <a:ext cx="756340" cy="1250949"/>
          </a:xfrm>
          <a:prstGeom prst="chevron">
            <a:avLst>
              <a:gd name="adj" fmla="val 55472"/>
            </a:avLst>
          </a:prstGeom>
          <a:solidFill>
            <a:srgbClr val="CDCDCD"/>
          </a:solidFill>
          <a:ln w="25400" cap="flat" cmpd="sng" algn="ctr">
            <a:noFill/>
            <a:prstDash val="solid"/>
          </a:ln>
          <a:effectLst/>
        </p:spPr>
        <p:txBody>
          <a:bodyPr lIns="121908" tIns="60954" rIns="121908" bIns="60954" rtlCol="0" anchor="ctr"/>
          <a:lstStyle/>
          <a:p>
            <a:pPr algn="ctr"/>
            <a:endParaRPr lang="zh-CN" altLang="en-US" sz="2700" b="1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" name="AutoShape 8"/>
          <p:cNvSpPr>
            <a:spLocks noChangeArrowheads="1"/>
          </p:cNvSpPr>
          <p:nvPr/>
        </p:nvSpPr>
        <p:spPr bwMode="auto">
          <a:xfrm>
            <a:off x="8768593" y="2943935"/>
            <a:ext cx="756340" cy="1250949"/>
          </a:xfrm>
          <a:prstGeom prst="chevron">
            <a:avLst>
              <a:gd name="adj" fmla="val 55472"/>
            </a:avLst>
          </a:prstGeom>
          <a:solidFill>
            <a:srgbClr val="00927C"/>
          </a:solidFill>
          <a:ln w="25400" cap="flat" cmpd="sng" algn="ctr">
            <a:noFill/>
            <a:prstDash val="solid"/>
          </a:ln>
          <a:effectLst/>
        </p:spPr>
        <p:txBody>
          <a:bodyPr lIns="121908" tIns="60954" rIns="121908" bIns="60954" rtlCol="0" anchor="ctr"/>
          <a:lstStyle/>
          <a:p>
            <a:pPr algn="ctr"/>
            <a:endParaRPr lang="zh-CN" altLang="en-US" sz="2700" b="1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33834" y="3325812"/>
            <a:ext cx="759158" cy="40009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2019</a:t>
            </a:r>
            <a:endParaRPr lang="zh-CN" altLang="en-US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761530" y="3325812"/>
            <a:ext cx="759158" cy="40009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2020</a:t>
            </a:r>
            <a:endParaRPr lang="zh-CN" altLang="en-US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141580" y="3325812"/>
            <a:ext cx="759158" cy="40009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>
              <a:defRPr/>
            </a:pPr>
            <a:r>
              <a:rPr lang="en-US" altLang="zh-CN" i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2021</a:t>
            </a:r>
            <a:endParaRPr lang="zh-CN" altLang="en-US" i="1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521631" y="3325812"/>
            <a:ext cx="759158" cy="40009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2022</a:t>
            </a:r>
            <a:endParaRPr lang="zh-CN" altLang="en-US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984476" y="3978200"/>
            <a:ext cx="0" cy="1811377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121" name="直接连接符 120"/>
          <p:cNvCxnSpPr/>
          <p:nvPr/>
        </p:nvCxnSpPr>
        <p:spPr>
          <a:xfrm>
            <a:off x="3115316" y="1414705"/>
            <a:ext cx="0" cy="1811378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124" name="直接连接符 123"/>
          <p:cNvCxnSpPr/>
          <p:nvPr/>
        </p:nvCxnSpPr>
        <p:spPr>
          <a:xfrm>
            <a:off x="5455676" y="4006993"/>
            <a:ext cx="0" cy="1811378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127" name="直接连接符 126"/>
          <p:cNvCxnSpPr/>
          <p:nvPr/>
        </p:nvCxnSpPr>
        <p:spPr>
          <a:xfrm>
            <a:off x="7870019" y="1414705"/>
            <a:ext cx="0" cy="1811378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25E9F6F-AFDC-4F9E-B4F9-FE924C87378E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FE9E800-29B9-4651-A399-D2129CAA8534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06314E8-2201-4BF3-B9B3-7A46481B1DAF}"/>
              </a:ext>
            </a:extLst>
          </p:cNvPr>
          <p:cNvGrpSpPr/>
          <p:nvPr/>
        </p:nvGrpSpPr>
        <p:grpSpPr>
          <a:xfrm>
            <a:off x="3244263" y="1222684"/>
            <a:ext cx="2567575" cy="1093105"/>
            <a:chOff x="3244263" y="1222684"/>
            <a:chExt cx="2567575" cy="1093105"/>
          </a:xfrm>
        </p:grpSpPr>
        <p:sp>
          <p:nvSpPr>
            <p:cNvPr id="122" name="TextBox 121"/>
            <p:cNvSpPr txBox="1"/>
            <p:nvPr/>
          </p:nvSpPr>
          <p:spPr>
            <a:xfrm>
              <a:off x="3244264" y="1222684"/>
              <a:ext cx="2567574" cy="467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b="1" kern="0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kern="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0F71C7E-3BE7-4670-8C78-857848618FC1}"/>
                </a:ext>
              </a:extLst>
            </p:cNvPr>
            <p:cNvSpPr txBox="1"/>
            <p:nvPr/>
          </p:nvSpPr>
          <p:spPr>
            <a:xfrm>
              <a:off x="3244263" y="1696132"/>
              <a:ext cx="2447965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AFFBC0D-0A21-4030-AB34-698696F6A99C}"/>
              </a:ext>
            </a:extLst>
          </p:cNvPr>
          <p:cNvGrpSpPr/>
          <p:nvPr/>
        </p:nvGrpSpPr>
        <p:grpSpPr>
          <a:xfrm>
            <a:off x="7984425" y="1222684"/>
            <a:ext cx="2567575" cy="1093105"/>
            <a:chOff x="3244263" y="1222684"/>
            <a:chExt cx="2567575" cy="1093105"/>
          </a:xfrm>
        </p:grpSpPr>
        <p:sp>
          <p:nvSpPr>
            <p:cNvPr id="36" name="TextBox 121">
              <a:extLst>
                <a:ext uri="{FF2B5EF4-FFF2-40B4-BE49-F238E27FC236}">
                  <a16:creationId xmlns:a16="http://schemas.microsoft.com/office/drawing/2014/main" id="{511D2143-AF26-4976-8877-D9A9A12E3E93}"/>
                </a:ext>
              </a:extLst>
            </p:cNvPr>
            <p:cNvSpPr txBox="1"/>
            <p:nvPr/>
          </p:nvSpPr>
          <p:spPr>
            <a:xfrm>
              <a:off x="3244264" y="1222684"/>
              <a:ext cx="2567574" cy="467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b="1" kern="0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kern="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4250E6C-61C4-4677-90FD-E07C37D6BB63}"/>
                </a:ext>
              </a:extLst>
            </p:cNvPr>
            <p:cNvSpPr txBox="1"/>
            <p:nvPr/>
          </p:nvSpPr>
          <p:spPr>
            <a:xfrm>
              <a:off x="3244263" y="1696132"/>
              <a:ext cx="2447965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0DDB9D0-5AAC-4C64-8519-F51E93832093}"/>
              </a:ext>
            </a:extLst>
          </p:cNvPr>
          <p:cNvGrpSpPr/>
          <p:nvPr/>
        </p:nvGrpSpPr>
        <p:grpSpPr>
          <a:xfrm>
            <a:off x="1100992" y="4564528"/>
            <a:ext cx="2567575" cy="1093105"/>
            <a:chOff x="3244263" y="1222684"/>
            <a:chExt cx="2567575" cy="1093105"/>
          </a:xfrm>
        </p:grpSpPr>
        <p:sp>
          <p:nvSpPr>
            <p:cNvPr id="39" name="TextBox 121">
              <a:extLst>
                <a:ext uri="{FF2B5EF4-FFF2-40B4-BE49-F238E27FC236}">
                  <a16:creationId xmlns:a16="http://schemas.microsoft.com/office/drawing/2014/main" id="{A7F420ED-5C99-4BB9-B476-EA7A37892905}"/>
                </a:ext>
              </a:extLst>
            </p:cNvPr>
            <p:cNvSpPr txBox="1"/>
            <p:nvPr/>
          </p:nvSpPr>
          <p:spPr>
            <a:xfrm>
              <a:off x="3244264" y="1222684"/>
              <a:ext cx="2567574" cy="467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b="1" kern="0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kern="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50B1FF6-0ACB-454A-8CF2-3B04E5D6E8A9}"/>
                </a:ext>
              </a:extLst>
            </p:cNvPr>
            <p:cNvSpPr txBox="1"/>
            <p:nvPr/>
          </p:nvSpPr>
          <p:spPr>
            <a:xfrm>
              <a:off x="3244263" y="1696132"/>
              <a:ext cx="2447965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A7119D0-0F11-4181-8534-B0A2BA798D27}"/>
              </a:ext>
            </a:extLst>
          </p:cNvPr>
          <p:cNvGrpSpPr/>
          <p:nvPr/>
        </p:nvGrpSpPr>
        <p:grpSpPr>
          <a:xfrm>
            <a:off x="5584659" y="4564528"/>
            <a:ext cx="2567575" cy="1093105"/>
            <a:chOff x="3244263" y="1222684"/>
            <a:chExt cx="2567575" cy="1093105"/>
          </a:xfrm>
        </p:grpSpPr>
        <p:sp>
          <p:nvSpPr>
            <p:cNvPr id="42" name="TextBox 121">
              <a:extLst>
                <a:ext uri="{FF2B5EF4-FFF2-40B4-BE49-F238E27FC236}">
                  <a16:creationId xmlns:a16="http://schemas.microsoft.com/office/drawing/2014/main" id="{AB9E5B54-E2B4-48D8-80D9-D921FA1B62B6}"/>
                </a:ext>
              </a:extLst>
            </p:cNvPr>
            <p:cNvSpPr txBox="1"/>
            <p:nvPr/>
          </p:nvSpPr>
          <p:spPr>
            <a:xfrm>
              <a:off x="3244264" y="1222684"/>
              <a:ext cx="2567574" cy="467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b="1" kern="0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kern="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9F86CB8-CF23-4658-8858-1B46C4C667ED}"/>
                </a:ext>
              </a:extLst>
            </p:cNvPr>
            <p:cNvSpPr txBox="1"/>
            <p:nvPr/>
          </p:nvSpPr>
          <p:spPr>
            <a:xfrm>
              <a:off x="3244263" y="1696132"/>
              <a:ext cx="2447965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4"/>
          <p:cNvGrpSpPr/>
          <p:nvPr/>
        </p:nvGrpSpPr>
        <p:grpSpPr>
          <a:xfrm>
            <a:off x="3185087" y="3971735"/>
            <a:ext cx="5380524" cy="259269"/>
            <a:chOff x="2221306" y="3931835"/>
            <a:chExt cx="4035918" cy="194452"/>
          </a:xfrm>
        </p:grpSpPr>
        <p:grpSp>
          <p:nvGrpSpPr>
            <p:cNvPr id="5" name="Group 50"/>
            <p:cNvGrpSpPr/>
            <p:nvPr/>
          </p:nvGrpSpPr>
          <p:grpSpPr>
            <a:xfrm>
              <a:off x="2221306" y="3931835"/>
              <a:ext cx="769883" cy="194452"/>
              <a:chOff x="2221306" y="3914656"/>
              <a:chExt cx="769883" cy="194452"/>
            </a:xfrm>
          </p:grpSpPr>
          <p:sp>
            <p:nvSpPr>
              <p:cNvPr id="61" name="TextBox 60"/>
              <p:cNvSpPr txBox="1"/>
              <p:nvPr/>
            </p:nvSpPr>
            <p:spPr>
              <a:xfrm>
                <a:off x="2745897" y="3934938"/>
                <a:ext cx="245292" cy="1500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3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架构</a:t>
                </a:r>
                <a:endParaRPr lang="en-US" sz="13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Oval 62"/>
              <p:cNvSpPr>
                <a:spLocks noChangeAspect="1"/>
              </p:cNvSpPr>
              <p:nvPr/>
            </p:nvSpPr>
            <p:spPr>
              <a:xfrm>
                <a:off x="2221306" y="3914656"/>
                <a:ext cx="200183" cy="194452"/>
              </a:xfrm>
              <a:prstGeom prst="ellipse">
                <a:avLst/>
              </a:prstGeom>
              <a:solidFill>
                <a:srgbClr val="0092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45"/>
            <p:cNvGrpSpPr/>
            <p:nvPr/>
          </p:nvGrpSpPr>
          <p:grpSpPr>
            <a:xfrm>
              <a:off x="3453487" y="3931835"/>
              <a:ext cx="600355" cy="194452"/>
              <a:chOff x="3630785" y="3947915"/>
              <a:chExt cx="600355" cy="194452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3985848" y="3968197"/>
                <a:ext cx="245292" cy="1500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3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分析</a:t>
                </a:r>
                <a:endParaRPr lang="en-US" sz="13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Oval 58"/>
              <p:cNvSpPr>
                <a:spLocks noChangeAspect="1"/>
              </p:cNvSpPr>
              <p:nvPr/>
            </p:nvSpPr>
            <p:spPr>
              <a:xfrm>
                <a:off x="3630785" y="3947915"/>
                <a:ext cx="200183" cy="194452"/>
              </a:xfrm>
              <a:prstGeom prst="ellipse">
                <a:avLst/>
              </a:prstGeom>
              <a:solidFill>
                <a:srgbClr val="CFA5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37"/>
            <p:cNvGrpSpPr/>
            <p:nvPr/>
          </p:nvGrpSpPr>
          <p:grpSpPr>
            <a:xfrm>
              <a:off x="4346222" y="3931835"/>
              <a:ext cx="710555" cy="194452"/>
              <a:chOff x="4407454" y="3949014"/>
              <a:chExt cx="710555" cy="194452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4887177" y="3976991"/>
                <a:ext cx="230832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完善</a:t>
                </a:r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Oval 55"/>
              <p:cNvSpPr>
                <a:spLocks noChangeAspect="1"/>
              </p:cNvSpPr>
              <p:nvPr/>
            </p:nvSpPr>
            <p:spPr>
              <a:xfrm>
                <a:off x="4407454" y="3949014"/>
                <a:ext cx="200183" cy="194452"/>
              </a:xfrm>
              <a:prstGeom prst="ellipse">
                <a:avLst/>
              </a:prstGeom>
              <a:solidFill>
                <a:srgbClr val="6666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41"/>
            <p:cNvGrpSpPr/>
            <p:nvPr/>
          </p:nvGrpSpPr>
          <p:grpSpPr>
            <a:xfrm>
              <a:off x="5474209" y="3931835"/>
              <a:ext cx="783015" cy="194452"/>
              <a:chOff x="5474209" y="3949014"/>
              <a:chExt cx="783015" cy="194452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6026392" y="3976991"/>
                <a:ext cx="230832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重建</a:t>
                </a:r>
                <a:endPara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Oval 47"/>
              <p:cNvSpPr>
                <a:spLocks noChangeAspect="1"/>
              </p:cNvSpPr>
              <p:nvPr/>
            </p:nvSpPr>
            <p:spPr>
              <a:xfrm>
                <a:off x="5474209" y="3949014"/>
                <a:ext cx="200183" cy="194452"/>
              </a:xfrm>
              <a:prstGeom prst="ellipse">
                <a:avLst/>
              </a:prstGeom>
              <a:solidFill>
                <a:srgbClr val="CDCD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TextBox 45"/>
          <p:cNvSpPr txBox="1"/>
          <p:nvPr/>
        </p:nvSpPr>
        <p:spPr>
          <a:xfrm>
            <a:off x="1035440" y="4725091"/>
            <a:ext cx="10121124" cy="57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1043634" y="4547305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/>
          <p:cNvGrpSpPr/>
          <p:nvPr/>
        </p:nvGrpSpPr>
        <p:grpSpPr>
          <a:xfrm>
            <a:off x="643248" y="1424976"/>
            <a:ext cx="2619034" cy="1831731"/>
            <a:chOff x="481903" y="1497356"/>
            <a:chExt cx="1964531" cy="1373798"/>
          </a:xfrm>
        </p:grpSpPr>
        <p:sp>
          <p:nvSpPr>
            <p:cNvPr id="51" name="Freeform 50"/>
            <p:cNvSpPr/>
            <p:nvPr/>
          </p:nvSpPr>
          <p:spPr>
            <a:xfrm>
              <a:off x="874809" y="1497356"/>
              <a:ext cx="1571625" cy="1373798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00927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8627" tIns="217500" rIns="435411" bIns="217500" numCol="1" spcCol="1270" anchor="ctr" anchorCtr="0">
              <a:noAutofit/>
            </a:bodyPr>
            <a:lstStyle/>
            <a:p>
              <a:pPr marL="228600" lvl="1" indent="-228600" defTabSz="1066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64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1903" y="1791349"/>
              <a:ext cx="785812" cy="785812"/>
            </a:xfrm>
            <a:custGeom>
              <a:avLst/>
              <a:gdLst>
                <a:gd name="connsiteX0" fmla="*/ 0 w 785812"/>
                <a:gd name="connsiteY0" fmla="*/ 392906 h 785812"/>
                <a:gd name="connsiteX1" fmla="*/ 115080 w 785812"/>
                <a:gd name="connsiteY1" fmla="*/ 115080 h 785812"/>
                <a:gd name="connsiteX2" fmla="*/ 392907 w 785812"/>
                <a:gd name="connsiteY2" fmla="*/ 1 h 785812"/>
                <a:gd name="connsiteX3" fmla="*/ 670733 w 785812"/>
                <a:gd name="connsiteY3" fmla="*/ 115081 h 785812"/>
                <a:gd name="connsiteX4" fmla="*/ 785812 w 785812"/>
                <a:gd name="connsiteY4" fmla="*/ 392908 h 785812"/>
                <a:gd name="connsiteX5" fmla="*/ 670732 w 785812"/>
                <a:gd name="connsiteY5" fmla="*/ 670735 h 785812"/>
                <a:gd name="connsiteX6" fmla="*/ 392905 w 785812"/>
                <a:gd name="connsiteY6" fmla="*/ 785814 h 785812"/>
                <a:gd name="connsiteX7" fmla="*/ 115078 w 785812"/>
                <a:gd name="connsiteY7" fmla="*/ 670734 h 785812"/>
                <a:gd name="connsiteX8" fmla="*/ -1 w 785812"/>
                <a:gd name="connsiteY8" fmla="*/ 392907 h 785812"/>
                <a:gd name="connsiteX9" fmla="*/ 0 w 785812"/>
                <a:gd name="connsiteY9" fmla="*/ 392906 h 78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812" h="785812">
                  <a:moveTo>
                    <a:pt x="0" y="392906"/>
                  </a:moveTo>
                  <a:cubicBezTo>
                    <a:pt x="0" y="288701"/>
                    <a:pt x="41396" y="188764"/>
                    <a:pt x="115080" y="115080"/>
                  </a:cubicBezTo>
                  <a:cubicBezTo>
                    <a:pt x="188764" y="41396"/>
                    <a:pt x="288702" y="1"/>
                    <a:pt x="392907" y="1"/>
                  </a:cubicBezTo>
                  <a:cubicBezTo>
                    <a:pt x="497112" y="1"/>
                    <a:pt x="597049" y="41397"/>
                    <a:pt x="670733" y="115081"/>
                  </a:cubicBezTo>
                  <a:cubicBezTo>
                    <a:pt x="744417" y="188765"/>
                    <a:pt x="785812" y="288703"/>
                    <a:pt x="785812" y="392908"/>
                  </a:cubicBezTo>
                  <a:cubicBezTo>
                    <a:pt x="785812" y="497113"/>
                    <a:pt x="744417" y="597050"/>
                    <a:pt x="670732" y="670735"/>
                  </a:cubicBezTo>
                  <a:cubicBezTo>
                    <a:pt x="597048" y="744419"/>
                    <a:pt x="497111" y="785814"/>
                    <a:pt x="392905" y="785814"/>
                  </a:cubicBezTo>
                  <a:cubicBezTo>
                    <a:pt x="288700" y="785814"/>
                    <a:pt x="188763" y="744419"/>
                    <a:pt x="115078" y="670734"/>
                  </a:cubicBezTo>
                  <a:cubicBezTo>
                    <a:pt x="41394" y="597050"/>
                    <a:pt x="-1" y="497112"/>
                    <a:pt x="-1" y="392907"/>
                  </a:cubicBezTo>
                  <a:lnTo>
                    <a:pt x="0" y="39290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927C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510" tIns="126509" rIns="126510" bIns="126509" numCol="1" spcCol="1270" anchor="ctr" anchorCtr="0">
              <a:noAutofit/>
            </a:bodyPr>
            <a:lstStyle/>
            <a:p>
              <a:pPr algn="ctr" defTabSz="10661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700" b="1" dirty="0">
                  <a:solidFill>
                    <a:srgbClr val="666666"/>
                  </a:solidFill>
                  <a:cs typeface="+mn-ea"/>
                  <a:sym typeface="+mn-lt"/>
                </a:rPr>
                <a:t>01</a:t>
              </a:r>
              <a:endParaRPr lang="en-US" sz="37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393234" y="1424976"/>
            <a:ext cx="2619034" cy="1831731"/>
            <a:chOff x="2544661" y="1497356"/>
            <a:chExt cx="1964531" cy="1373798"/>
          </a:xfrm>
        </p:grpSpPr>
        <p:sp>
          <p:nvSpPr>
            <p:cNvPr id="53" name="Freeform 52"/>
            <p:cNvSpPr/>
            <p:nvPr/>
          </p:nvSpPr>
          <p:spPr>
            <a:xfrm>
              <a:off x="2937567" y="1497356"/>
              <a:ext cx="1571625" cy="1373798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CFA54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8626" tIns="217500" rIns="435412" bIns="217500" numCol="1" spcCol="1270" anchor="ctr" anchorCtr="0">
              <a:noAutofit/>
            </a:bodyPr>
            <a:lstStyle/>
            <a:p>
              <a:pPr marL="228600" lvl="1" indent="-228600" defTabSz="1066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48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44661" y="1791349"/>
              <a:ext cx="785812" cy="785812"/>
            </a:xfrm>
            <a:custGeom>
              <a:avLst/>
              <a:gdLst>
                <a:gd name="connsiteX0" fmla="*/ 0 w 785812"/>
                <a:gd name="connsiteY0" fmla="*/ 392906 h 785812"/>
                <a:gd name="connsiteX1" fmla="*/ 115080 w 785812"/>
                <a:gd name="connsiteY1" fmla="*/ 115080 h 785812"/>
                <a:gd name="connsiteX2" fmla="*/ 392907 w 785812"/>
                <a:gd name="connsiteY2" fmla="*/ 1 h 785812"/>
                <a:gd name="connsiteX3" fmla="*/ 670733 w 785812"/>
                <a:gd name="connsiteY3" fmla="*/ 115081 h 785812"/>
                <a:gd name="connsiteX4" fmla="*/ 785812 w 785812"/>
                <a:gd name="connsiteY4" fmla="*/ 392908 h 785812"/>
                <a:gd name="connsiteX5" fmla="*/ 670732 w 785812"/>
                <a:gd name="connsiteY5" fmla="*/ 670735 h 785812"/>
                <a:gd name="connsiteX6" fmla="*/ 392905 w 785812"/>
                <a:gd name="connsiteY6" fmla="*/ 785814 h 785812"/>
                <a:gd name="connsiteX7" fmla="*/ 115078 w 785812"/>
                <a:gd name="connsiteY7" fmla="*/ 670734 h 785812"/>
                <a:gd name="connsiteX8" fmla="*/ -1 w 785812"/>
                <a:gd name="connsiteY8" fmla="*/ 392907 h 785812"/>
                <a:gd name="connsiteX9" fmla="*/ 0 w 785812"/>
                <a:gd name="connsiteY9" fmla="*/ 392906 h 78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812" h="785812">
                  <a:moveTo>
                    <a:pt x="0" y="392906"/>
                  </a:moveTo>
                  <a:cubicBezTo>
                    <a:pt x="0" y="288701"/>
                    <a:pt x="41396" y="188764"/>
                    <a:pt x="115080" y="115080"/>
                  </a:cubicBezTo>
                  <a:cubicBezTo>
                    <a:pt x="188764" y="41396"/>
                    <a:pt x="288702" y="1"/>
                    <a:pt x="392907" y="1"/>
                  </a:cubicBezTo>
                  <a:cubicBezTo>
                    <a:pt x="497112" y="1"/>
                    <a:pt x="597049" y="41397"/>
                    <a:pt x="670733" y="115081"/>
                  </a:cubicBezTo>
                  <a:cubicBezTo>
                    <a:pt x="744417" y="188765"/>
                    <a:pt x="785812" y="288703"/>
                    <a:pt x="785812" y="392908"/>
                  </a:cubicBezTo>
                  <a:cubicBezTo>
                    <a:pt x="785812" y="497113"/>
                    <a:pt x="744417" y="597050"/>
                    <a:pt x="670732" y="670735"/>
                  </a:cubicBezTo>
                  <a:cubicBezTo>
                    <a:pt x="597048" y="744419"/>
                    <a:pt x="497111" y="785814"/>
                    <a:pt x="392905" y="785814"/>
                  </a:cubicBezTo>
                  <a:cubicBezTo>
                    <a:pt x="288700" y="785814"/>
                    <a:pt x="188763" y="744419"/>
                    <a:pt x="115078" y="670734"/>
                  </a:cubicBezTo>
                  <a:cubicBezTo>
                    <a:pt x="41394" y="597050"/>
                    <a:pt x="-1" y="497112"/>
                    <a:pt x="-1" y="392907"/>
                  </a:cubicBezTo>
                  <a:lnTo>
                    <a:pt x="0" y="39290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FA54F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510" tIns="126509" rIns="126510" bIns="126509" numCol="1" spcCol="1270" anchor="ctr" anchorCtr="0">
              <a:noAutofit/>
            </a:bodyPr>
            <a:lstStyle/>
            <a:p>
              <a:pPr algn="ctr" defTabSz="10661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700" b="1" dirty="0">
                  <a:solidFill>
                    <a:srgbClr val="666666"/>
                  </a:solidFill>
                  <a:cs typeface="+mn-ea"/>
                  <a:sym typeface="+mn-lt"/>
                </a:rPr>
                <a:t>02</a:t>
              </a:r>
              <a:endParaRPr lang="en-US" sz="37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143220" y="1424976"/>
            <a:ext cx="2619034" cy="1831731"/>
            <a:chOff x="4607419" y="1497356"/>
            <a:chExt cx="1964531" cy="1373798"/>
          </a:xfrm>
        </p:grpSpPr>
        <p:sp>
          <p:nvSpPr>
            <p:cNvPr id="55" name="Freeform 54"/>
            <p:cNvSpPr/>
            <p:nvPr/>
          </p:nvSpPr>
          <p:spPr>
            <a:xfrm>
              <a:off x="5000325" y="1497356"/>
              <a:ext cx="1571625" cy="1373798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666666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8626" tIns="217500" rIns="435412" bIns="217500" numCol="1" spcCol="1270" anchor="ctr" anchorCtr="0">
              <a:noAutofit/>
            </a:bodyPr>
            <a:lstStyle/>
            <a:p>
              <a:pPr marL="228600" lvl="1" indent="-228600" defTabSz="1066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48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07419" y="1791349"/>
              <a:ext cx="785812" cy="785812"/>
            </a:xfrm>
            <a:custGeom>
              <a:avLst/>
              <a:gdLst>
                <a:gd name="connsiteX0" fmla="*/ 0 w 785812"/>
                <a:gd name="connsiteY0" fmla="*/ 392906 h 785812"/>
                <a:gd name="connsiteX1" fmla="*/ 115080 w 785812"/>
                <a:gd name="connsiteY1" fmla="*/ 115080 h 785812"/>
                <a:gd name="connsiteX2" fmla="*/ 392907 w 785812"/>
                <a:gd name="connsiteY2" fmla="*/ 1 h 785812"/>
                <a:gd name="connsiteX3" fmla="*/ 670733 w 785812"/>
                <a:gd name="connsiteY3" fmla="*/ 115081 h 785812"/>
                <a:gd name="connsiteX4" fmla="*/ 785812 w 785812"/>
                <a:gd name="connsiteY4" fmla="*/ 392908 h 785812"/>
                <a:gd name="connsiteX5" fmla="*/ 670732 w 785812"/>
                <a:gd name="connsiteY5" fmla="*/ 670735 h 785812"/>
                <a:gd name="connsiteX6" fmla="*/ 392905 w 785812"/>
                <a:gd name="connsiteY6" fmla="*/ 785814 h 785812"/>
                <a:gd name="connsiteX7" fmla="*/ 115078 w 785812"/>
                <a:gd name="connsiteY7" fmla="*/ 670734 h 785812"/>
                <a:gd name="connsiteX8" fmla="*/ -1 w 785812"/>
                <a:gd name="connsiteY8" fmla="*/ 392907 h 785812"/>
                <a:gd name="connsiteX9" fmla="*/ 0 w 785812"/>
                <a:gd name="connsiteY9" fmla="*/ 392906 h 78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812" h="785812">
                  <a:moveTo>
                    <a:pt x="0" y="392906"/>
                  </a:moveTo>
                  <a:cubicBezTo>
                    <a:pt x="0" y="288701"/>
                    <a:pt x="41396" y="188764"/>
                    <a:pt x="115080" y="115080"/>
                  </a:cubicBezTo>
                  <a:cubicBezTo>
                    <a:pt x="188764" y="41396"/>
                    <a:pt x="288702" y="1"/>
                    <a:pt x="392907" y="1"/>
                  </a:cubicBezTo>
                  <a:cubicBezTo>
                    <a:pt x="497112" y="1"/>
                    <a:pt x="597049" y="41397"/>
                    <a:pt x="670733" y="115081"/>
                  </a:cubicBezTo>
                  <a:cubicBezTo>
                    <a:pt x="744417" y="188765"/>
                    <a:pt x="785812" y="288703"/>
                    <a:pt x="785812" y="392908"/>
                  </a:cubicBezTo>
                  <a:cubicBezTo>
                    <a:pt x="785812" y="497113"/>
                    <a:pt x="744417" y="597050"/>
                    <a:pt x="670732" y="670735"/>
                  </a:cubicBezTo>
                  <a:cubicBezTo>
                    <a:pt x="597048" y="744419"/>
                    <a:pt x="497111" y="785814"/>
                    <a:pt x="392905" y="785814"/>
                  </a:cubicBezTo>
                  <a:cubicBezTo>
                    <a:pt x="288700" y="785814"/>
                    <a:pt x="188763" y="744419"/>
                    <a:pt x="115078" y="670734"/>
                  </a:cubicBezTo>
                  <a:cubicBezTo>
                    <a:pt x="41394" y="597050"/>
                    <a:pt x="-1" y="497112"/>
                    <a:pt x="-1" y="392907"/>
                  </a:cubicBezTo>
                  <a:lnTo>
                    <a:pt x="0" y="39290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66666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510" tIns="126509" rIns="126510" bIns="126509" numCol="1" spcCol="1270" anchor="ctr" anchorCtr="0">
              <a:noAutofit/>
            </a:bodyPr>
            <a:lstStyle/>
            <a:p>
              <a:pPr algn="ctr" defTabSz="10661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700" b="1" dirty="0">
                  <a:solidFill>
                    <a:srgbClr val="666666"/>
                  </a:solidFill>
                  <a:cs typeface="+mn-ea"/>
                  <a:sym typeface="+mn-lt"/>
                </a:rPr>
                <a:t>03</a:t>
              </a:r>
              <a:endParaRPr lang="en-US" sz="37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8911965" y="1424976"/>
            <a:ext cx="2619034" cy="1831731"/>
            <a:chOff x="6684248" y="1497356"/>
            <a:chExt cx="1964531" cy="1373798"/>
          </a:xfrm>
        </p:grpSpPr>
        <p:sp>
          <p:nvSpPr>
            <p:cNvPr id="60" name="Freeform 59"/>
            <p:cNvSpPr/>
            <p:nvPr/>
          </p:nvSpPr>
          <p:spPr>
            <a:xfrm>
              <a:off x="7077154" y="1497356"/>
              <a:ext cx="1571625" cy="1373798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CDCDCD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8626" tIns="217500" rIns="435412" bIns="217500" numCol="1" spcCol="1270" anchor="ctr" anchorCtr="0">
              <a:noAutofit/>
            </a:bodyPr>
            <a:lstStyle/>
            <a:p>
              <a:pPr marL="228600" lvl="1" indent="-228600" defTabSz="1066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43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84248" y="1791349"/>
              <a:ext cx="785812" cy="785812"/>
            </a:xfrm>
            <a:custGeom>
              <a:avLst/>
              <a:gdLst>
                <a:gd name="connsiteX0" fmla="*/ 0 w 785812"/>
                <a:gd name="connsiteY0" fmla="*/ 392906 h 785812"/>
                <a:gd name="connsiteX1" fmla="*/ 115080 w 785812"/>
                <a:gd name="connsiteY1" fmla="*/ 115080 h 785812"/>
                <a:gd name="connsiteX2" fmla="*/ 392907 w 785812"/>
                <a:gd name="connsiteY2" fmla="*/ 1 h 785812"/>
                <a:gd name="connsiteX3" fmla="*/ 670733 w 785812"/>
                <a:gd name="connsiteY3" fmla="*/ 115081 h 785812"/>
                <a:gd name="connsiteX4" fmla="*/ 785812 w 785812"/>
                <a:gd name="connsiteY4" fmla="*/ 392908 h 785812"/>
                <a:gd name="connsiteX5" fmla="*/ 670732 w 785812"/>
                <a:gd name="connsiteY5" fmla="*/ 670735 h 785812"/>
                <a:gd name="connsiteX6" fmla="*/ 392905 w 785812"/>
                <a:gd name="connsiteY6" fmla="*/ 785814 h 785812"/>
                <a:gd name="connsiteX7" fmla="*/ 115078 w 785812"/>
                <a:gd name="connsiteY7" fmla="*/ 670734 h 785812"/>
                <a:gd name="connsiteX8" fmla="*/ -1 w 785812"/>
                <a:gd name="connsiteY8" fmla="*/ 392907 h 785812"/>
                <a:gd name="connsiteX9" fmla="*/ 0 w 785812"/>
                <a:gd name="connsiteY9" fmla="*/ 392906 h 78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812" h="785812">
                  <a:moveTo>
                    <a:pt x="0" y="392906"/>
                  </a:moveTo>
                  <a:cubicBezTo>
                    <a:pt x="0" y="288701"/>
                    <a:pt x="41396" y="188764"/>
                    <a:pt x="115080" y="115080"/>
                  </a:cubicBezTo>
                  <a:cubicBezTo>
                    <a:pt x="188764" y="41396"/>
                    <a:pt x="288702" y="1"/>
                    <a:pt x="392907" y="1"/>
                  </a:cubicBezTo>
                  <a:cubicBezTo>
                    <a:pt x="497112" y="1"/>
                    <a:pt x="597049" y="41397"/>
                    <a:pt x="670733" y="115081"/>
                  </a:cubicBezTo>
                  <a:cubicBezTo>
                    <a:pt x="744417" y="188765"/>
                    <a:pt x="785812" y="288703"/>
                    <a:pt x="785812" y="392908"/>
                  </a:cubicBezTo>
                  <a:cubicBezTo>
                    <a:pt x="785812" y="497113"/>
                    <a:pt x="744417" y="597050"/>
                    <a:pt x="670732" y="670735"/>
                  </a:cubicBezTo>
                  <a:cubicBezTo>
                    <a:pt x="597048" y="744419"/>
                    <a:pt x="497111" y="785814"/>
                    <a:pt x="392905" y="785814"/>
                  </a:cubicBezTo>
                  <a:cubicBezTo>
                    <a:pt x="288700" y="785814"/>
                    <a:pt x="188763" y="744419"/>
                    <a:pt x="115078" y="670734"/>
                  </a:cubicBezTo>
                  <a:cubicBezTo>
                    <a:pt x="41394" y="597050"/>
                    <a:pt x="-1" y="497112"/>
                    <a:pt x="-1" y="392907"/>
                  </a:cubicBezTo>
                  <a:lnTo>
                    <a:pt x="0" y="39290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CDCDCD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510" tIns="126509" rIns="126510" bIns="126509" numCol="1" spcCol="1270" anchor="ctr" anchorCtr="0">
              <a:noAutofit/>
            </a:bodyPr>
            <a:lstStyle/>
            <a:p>
              <a:pPr algn="ctr" defTabSz="10661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700" b="1" dirty="0">
                  <a:solidFill>
                    <a:srgbClr val="666666"/>
                  </a:solidFill>
                  <a:cs typeface="+mn-ea"/>
                  <a:sym typeface="+mn-lt"/>
                </a:rPr>
                <a:t>04</a:t>
              </a:r>
              <a:endParaRPr lang="en-US" sz="37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1A20531-F881-497D-94FA-E088177354C8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D975CC4-47D0-4E90-B0FE-5D6DF47EBEF5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186BAC62-1EF1-4FE1-BFC7-5607C42EC6CF}"/>
              </a:ext>
            </a:extLst>
          </p:cNvPr>
          <p:cNvGrpSpPr/>
          <p:nvPr/>
        </p:nvGrpSpPr>
        <p:grpSpPr>
          <a:xfrm>
            <a:off x="0" y="-1"/>
            <a:ext cx="12204495" cy="6858000"/>
            <a:chOff x="0" y="-1"/>
            <a:chExt cx="12204495" cy="6858000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2F8F4084-C6A7-42EF-A595-32F56B8B27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171" y="-1"/>
              <a:ext cx="11532324" cy="5239657"/>
            </a:xfrm>
            <a:prstGeom prst="rect">
              <a:avLst/>
            </a:prstGeom>
          </p:spPr>
        </p:pic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2E799877-AAB1-4E7F-B457-2AD4E60F4B93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F6A43870-5A90-4B0A-BE0F-F6986A52E3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7807" y="2151129"/>
            <a:ext cx="679450" cy="691440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4E00470D-6C64-4B2C-A2E2-6D3893FA711B}"/>
              </a:ext>
            </a:extLst>
          </p:cNvPr>
          <p:cNvGrpSpPr/>
          <p:nvPr/>
        </p:nvGrpSpPr>
        <p:grpSpPr>
          <a:xfrm>
            <a:off x="-1003181" y="5302624"/>
            <a:ext cx="14556498" cy="2286000"/>
            <a:chOff x="-1358781" y="5302624"/>
            <a:chExt cx="14556498" cy="2286000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B6F2DDD3-CFA3-49E5-8404-B2EA0887E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01967" y="5302624"/>
              <a:ext cx="4095750" cy="2286000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1C058CEC-47E3-41F7-8027-707AA758E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5051" y="5302624"/>
              <a:ext cx="4095750" cy="2286000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0D3B58B7-1136-4B3A-A564-9C99CBEFC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8135" y="5302624"/>
              <a:ext cx="4095750" cy="22860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84F5B18C-A0CD-471E-A9B4-0DBABD09E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358781" y="5302624"/>
              <a:ext cx="4095750" cy="2286000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7D938F1-3292-4C9C-AC2F-1CC814DA8351}"/>
              </a:ext>
            </a:extLst>
          </p:cNvPr>
          <p:cNvGrpSpPr/>
          <p:nvPr/>
        </p:nvGrpSpPr>
        <p:grpSpPr>
          <a:xfrm>
            <a:off x="4203697" y="842177"/>
            <a:ext cx="3784604" cy="4272743"/>
            <a:chOff x="292878" y="1980918"/>
            <a:chExt cx="3784604" cy="4272743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54FF1BD2-D9A7-4B4C-9F66-89786F12DDB5}"/>
                </a:ext>
              </a:extLst>
            </p:cNvPr>
            <p:cNvSpPr/>
            <p:nvPr/>
          </p:nvSpPr>
          <p:spPr>
            <a:xfrm>
              <a:off x="292880" y="2469059"/>
              <a:ext cx="3784602" cy="3784602"/>
            </a:xfrm>
            <a:prstGeom prst="ellipse">
              <a:avLst/>
            </a:pr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Graphic 7" descr="树叶 纯色填充">
              <a:extLst>
                <a:ext uri="{FF2B5EF4-FFF2-40B4-BE49-F238E27FC236}">
                  <a16:creationId xmlns:a16="http://schemas.microsoft.com/office/drawing/2014/main" id="{46A1242B-4943-426C-8FF8-8683481540E7}"/>
                </a:ext>
              </a:extLst>
            </p:cNvPr>
            <p:cNvSpPr/>
            <p:nvPr/>
          </p:nvSpPr>
          <p:spPr>
            <a:xfrm>
              <a:off x="1686603" y="1980918"/>
              <a:ext cx="997155" cy="956426"/>
            </a:xfrm>
            <a:custGeom>
              <a:avLst/>
              <a:gdLst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530880 w 997155"/>
                <a:gd name="connsiteY8" fmla="*/ 386222 h 956426"/>
                <a:gd name="connsiteX9" fmla="*/ 127804 w 997155"/>
                <a:gd name="connsiteY9" fmla="*/ 741546 h 956426"/>
                <a:gd name="connsiteX10" fmla="*/ 105333 w 997155"/>
                <a:gd name="connsiteY10" fmla="*/ 766826 h 956426"/>
                <a:gd name="connsiteX11" fmla="*/ 105333 w 997155"/>
                <a:gd name="connsiteY11" fmla="*/ 766826 h 956426"/>
                <a:gd name="connsiteX12" fmla="*/ 0 w 997155"/>
                <a:gd name="connsiteY12" fmla="*/ 956426 h 956426"/>
                <a:gd name="connsiteX13" fmla="*/ 84267 w 997155"/>
                <a:gd name="connsiteY13" fmla="*/ 956426 h 956426"/>
                <a:gd name="connsiteX14" fmla="*/ 207858 w 997155"/>
                <a:gd name="connsiteY14" fmla="*/ 778062 h 956426"/>
                <a:gd name="connsiteX15" fmla="*/ 463466 w 997155"/>
                <a:gd name="connsiteY15" fmla="*/ 872160 h 956426"/>
                <a:gd name="connsiteX16" fmla="*/ 658684 w 997155"/>
                <a:gd name="connsiteY16" fmla="*/ 820195 h 956426"/>
                <a:gd name="connsiteX17" fmla="*/ 658684 w 997155"/>
                <a:gd name="connsiteY17" fmla="*/ 820195 h 956426"/>
                <a:gd name="connsiteX18" fmla="*/ 997155 w 997155"/>
                <a:gd name="connsiteY18" fmla="*/ 0 h 956426"/>
                <a:gd name="connsiteX19" fmla="*/ 463466 w 997155"/>
                <a:gd name="connsiteY19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127804 w 997155"/>
                <a:gd name="connsiteY8" fmla="*/ 741546 h 956426"/>
                <a:gd name="connsiteX9" fmla="*/ 105333 w 997155"/>
                <a:gd name="connsiteY9" fmla="*/ 766826 h 956426"/>
                <a:gd name="connsiteX10" fmla="*/ 105333 w 997155"/>
                <a:gd name="connsiteY10" fmla="*/ 766826 h 956426"/>
                <a:gd name="connsiteX11" fmla="*/ 0 w 997155"/>
                <a:gd name="connsiteY11" fmla="*/ 956426 h 956426"/>
                <a:gd name="connsiteX12" fmla="*/ 84267 w 997155"/>
                <a:gd name="connsiteY12" fmla="*/ 956426 h 956426"/>
                <a:gd name="connsiteX13" fmla="*/ 207858 w 997155"/>
                <a:gd name="connsiteY13" fmla="*/ 778062 h 956426"/>
                <a:gd name="connsiteX14" fmla="*/ 463466 w 997155"/>
                <a:gd name="connsiteY14" fmla="*/ 872160 h 956426"/>
                <a:gd name="connsiteX15" fmla="*/ 658684 w 997155"/>
                <a:gd name="connsiteY15" fmla="*/ 820195 h 956426"/>
                <a:gd name="connsiteX16" fmla="*/ 658684 w 997155"/>
                <a:gd name="connsiteY16" fmla="*/ 820195 h 956426"/>
                <a:gd name="connsiteX17" fmla="*/ 997155 w 997155"/>
                <a:gd name="connsiteY17" fmla="*/ 0 h 956426"/>
                <a:gd name="connsiteX18" fmla="*/ 463466 w 997155"/>
                <a:gd name="connsiteY18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127804 w 997155"/>
                <a:gd name="connsiteY7" fmla="*/ 741546 h 956426"/>
                <a:gd name="connsiteX8" fmla="*/ 105333 w 997155"/>
                <a:gd name="connsiteY8" fmla="*/ 766826 h 956426"/>
                <a:gd name="connsiteX9" fmla="*/ 105333 w 997155"/>
                <a:gd name="connsiteY9" fmla="*/ 766826 h 956426"/>
                <a:gd name="connsiteX10" fmla="*/ 0 w 997155"/>
                <a:gd name="connsiteY10" fmla="*/ 956426 h 956426"/>
                <a:gd name="connsiteX11" fmla="*/ 84267 w 997155"/>
                <a:gd name="connsiteY11" fmla="*/ 956426 h 956426"/>
                <a:gd name="connsiteX12" fmla="*/ 207858 w 997155"/>
                <a:gd name="connsiteY12" fmla="*/ 778062 h 956426"/>
                <a:gd name="connsiteX13" fmla="*/ 463466 w 997155"/>
                <a:gd name="connsiteY13" fmla="*/ 872160 h 956426"/>
                <a:gd name="connsiteX14" fmla="*/ 658684 w 997155"/>
                <a:gd name="connsiteY14" fmla="*/ 820195 h 956426"/>
                <a:gd name="connsiteX15" fmla="*/ 658684 w 997155"/>
                <a:gd name="connsiteY15" fmla="*/ 820195 h 956426"/>
                <a:gd name="connsiteX16" fmla="*/ 997155 w 997155"/>
                <a:gd name="connsiteY16" fmla="*/ 0 h 956426"/>
                <a:gd name="connsiteX17" fmla="*/ 463466 w 997155"/>
                <a:gd name="connsiteY17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127804 w 997155"/>
                <a:gd name="connsiteY6" fmla="*/ 741546 h 956426"/>
                <a:gd name="connsiteX7" fmla="*/ 105333 w 997155"/>
                <a:gd name="connsiteY7" fmla="*/ 766826 h 956426"/>
                <a:gd name="connsiteX8" fmla="*/ 105333 w 997155"/>
                <a:gd name="connsiteY8" fmla="*/ 766826 h 956426"/>
                <a:gd name="connsiteX9" fmla="*/ 0 w 997155"/>
                <a:gd name="connsiteY9" fmla="*/ 956426 h 956426"/>
                <a:gd name="connsiteX10" fmla="*/ 84267 w 997155"/>
                <a:gd name="connsiteY10" fmla="*/ 956426 h 956426"/>
                <a:gd name="connsiteX11" fmla="*/ 207858 w 997155"/>
                <a:gd name="connsiteY11" fmla="*/ 778062 h 956426"/>
                <a:gd name="connsiteX12" fmla="*/ 463466 w 997155"/>
                <a:gd name="connsiteY12" fmla="*/ 872160 h 956426"/>
                <a:gd name="connsiteX13" fmla="*/ 658684 w 997155"/>
                <a:gd name="connsiteY13" fmla="*/ 820195 h 956426"/>
                <a:gd name="connsiteX14" fmla="*/ 658684 w 997155"/>
                <a:gd name="connsiteY14" fmla="*/ 820195 h 956426"/>
                <a:gd name="connsiteX15" fmla="*/ 997155 w 997155"/>
                <a:gd name="connsiteY15" fmla="*/ 0 h 956426"/>
                <a:gd name="connsiteX16" fmla="*/ 463466 w 997155"/>
                <a:gd name="connsiteY16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127804 w 997155"/>
                <a:gd name="connsiteY5" fmla="*/ 741546 h 956426"/>
                <a:gd name="connsiteX6" fmla="*/ 105333 w 997155"/>
                <a:gd name="connsiteY6" fmla="*/ 766826 h 956426"/>
                <a:gd name="connsiteX7" fmla="*/ 105333 w 997155"/>
                <a:gd name="connsiteY7" fmla="*/ 766826 h 956426"/>
                <a:gd name="connsiteX8" fmla="*/ 0 w 997155"/>
                <a:gd name="connsiteY8" fmla="*/ 956426 h 956426"/>
                <a:gd name="connsiteX9" fmla="*/ 84267 w 997155"/>
                <a:gd name="connsiteY9" fmla="*/ 956426 h 956426"/>
                <a:gd name="connsiteX10" fmla="*/ 207858 w 997155"/>
                <a:gd name="connsiteY10" fmla="*/ 778062 h 956426"/>
                <a:gd name="connsiteX11" fmla="*/ 463466 w 997155"/>
                <a:gd name="connsiteY11" fmla="*/ 872160 h 956426"/>
                <a:gd name="connsiteX12" fmla="*/ 658684 w 997155"/>
                <a:gd name="connsiteY12" fmla="*/ 820195 h 956426"/>
                <a:gd name="connsiteX13" fmla="*/ 658684 w 997155"/>
                <a:gd name="connsiteY13" fmla="*/ 820195 h 956426"/>
                <a:gd name="connsiteX14" fmla="*/ 997155 w 997155"/>
                <a:gd name="connsiteY14" fmla="*/ 0 h 956426"/>
                <a:gd name="connsiteX15" fmla="*/ 463466 w 997155"/>
                <a:gd name="connsiteY15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127804 w 997155"/>
                <a:gd name="connsiteY4" fmla="*/ 741546 h 956426"/>
                <a:gd name="connsiteX5" fmla="*/ 105333 w 997155"/>
                <a:gd name="connsiteY5" fmla="*/ 766826 h 956426"/>
                <a:gd name="connsiteX6" fmla="*/ 105333 w 997155"/>
                <a:gd name="connsiteY6" fmla="*/ 766826 h 956426"/>
                <a:gd name="connsiteX7" fmla="*/ 0 w 997155"/>
                <a:gd name="connsiteY7" fmla="*/ 956426 h 956426"/>
                <a:gd name="connsiteX8" fmla="*/ 84267 w 997155"/>
                <a:gd name="connsiteY8" fmla="*/ 956426 h 956426"/>
                <a:gd name="connsiteX9" fmla="*/ 207858 w 997155"/>
                <a:gd name="connsiteY9" fmla="*/ 778062 h 956426"/>
                <a:gd name="connsiteX10" fmla="*/ 463466 w 997155"/>
                <a:gd name="connsiteY10" fmla="*/ 872160 h 956426"/>
                <a:gd name="connsiteX11" fmla="*/ 658684 w 997155"/>
                <a:gd name="connsiteY11" fmla="*/ 820195 h 956426"/>
                <a:gd name="connsiteX12" fmla="*/ 658684 w 997155"/>
                <a:gd name="connsiteY12" fmla="*/ 820195 h 956426"/>
                <a:gd name="connsiteX13" fmla="*/ 997155 w 997155"/>
                <a:gd name="connsiteY13" fmla="*/ 0 h 956426"/>
                <a:gd name="connsiteX14" fmla="*/ 463466 w 997155"/>
                <a:gd name="connsiteY14" fmla="*/ 84267 h 95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155" h="956426">
                  <a:moveTo>
                    <a:pt x="463466" y="84267"/>
                  </a:moveTo>
                  <a:cubicBezTo>
                    <a:pt x="245778" y="84267"/>
                    <a:pt x="70222" y="259822"/>
                    <a:pt x="70222" y="477511"/>
                  </a:cubicBezTo>
                  <a:cubicBezTo>
                    <a:pt x="70222" y="546329"/>
                    <a:pt x="88480" y="610933"/>
                    <a:pt x="119378" y="667111"/>
                  </a:cubicBezTo>
                  <a:cubicBezTo>
                    <a:pt x="148871" y="636213"/>
                    <a:pt x="214880" y="559203"/>
                    <a:pt x="216284" y="571609"/>
                  </a:cubicBezTo>
                  <a:cubicBezTo>
                    <a:pt x="217688" y="584015"/>
                    <a:pt x="146296" y="709010"/>
                    <a:pt x="127804" y="741546"/>
                  </a:cubicBezTo>
                  <a:cubicBezTo>
                    <a:pt x="109312" y="774082"/>
                    <a:pt x="112356" y="758400"/>
                    <a:pt x="105333" y="766826"/>
                  </a:cubicBezTo>
                  <a:lnTo>
                    <a:pt x="105333" y="766826"/>
                  </a:lnTo>
                  <a:cubicBezTo>
                    <a:pt x="42133" y="841262"/>
                    <a:pt x="0" y="908675"/>
                    <a:pt x="0" y="956426"/>
                  </a:cubicBezTo>
                  <a:lnTo>
                    <a:pt x="84267" y="956426"/>
                  </a:lnTo>
                  <a:cubicBezTo>
                    <a:pt x="84267" y="925528"/>
                    <a:pt x="133422" y="858115"/>
                    <a:pt x="207858" y="778062"/>
                  </a:cubicBezTo>
                  <a:cubicBezTo>
                    <a:pt x="276675" y="837048"/>
                    <a:pt x="365155" y="872160"/>
                    <a:pt x="463466" y="872160"/>
                  </a:cubicBezTo>
                  <a:cubicBezTo>
                    <a:pt x="533689" y="872160"/>
                    <a:pt x="601102" y="853902"/>
                    <a:pt x="658684" y="820195"/>
                  </a:cubicBezTo>
                  <a:lnTo>
                    <a:pt x="658684" y="820195"/>
                  </a:lnTo>
                  <a:cubicBezTo>
                    <a:pt x="959235" y="653066"/>
                    <a:pt x="997155" y="345493"/>
                    <a:pt x="997155" y="0"/>
                  </a:cubicBezTo>
                  <a:cubicBezTo>
                    <a:pt x="997155" y="0"/>
                    <a:pt x="669920" y="89884"/>
                    <a:pt x="463466" y="84267"/>
                  </a:cubicBezTo>
                  <a:close/>
                </a:path>
              </a:pathLst>
            </a:custGeom>
            <a:solidFill>
              <a:srgbClr val="CFA54F"/>
            </a:solidFill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DE0444C-D909-462C-BF4D-D28B3349748C}"/>
                </a:ext>
              </a:extLst>
            </p:cNvPr>
            <p:cNvSpPr txBox="1"/>
            <p:nvPr/>
          </p:nvSpPr>
          <p:spPr>
            <a:xfrm>
              <a:off x="648481" y="3573452"/>
              <a:ext cx="30734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EBA9A7C-7492-4ABE-B328-AF1DEDE03142}"/>
                </a:ext>
              </a:extLst>
            </p:cNvPr>
            <p:cNvSpPr txBox="1"/>
            <p:nvPr/>
          </p:nvSpPr>
          <p:spPr>
            <a:xfrm>
              <a:off x="292878" y="4225532"/>
              <a:ext cx="378460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AF83789-647E-4DEA-AD73-A6448A904528}"/>
                </a:ext>
              </a:extLst>
            </p:cNvPr>
            <p:cNvSpPr txBox="1"/>
            <p:nvPr/>
          </p:nvSpPr>
          <p:spPr>
            <a:xfrm>
              <a:off x="1898318" y="2152515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Bookman Old Style" panose="02050604050505020204" pitchFamily="18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9EE21A-B8C9-4B54-B5A0-8A90E05ACCAE}"/>
                </a:ext>
              </a:extLst>
            </p:cNvPr>
            <p:cNvSpPr txBox="1"/>
            <p:nvPr/>
          </p:nvSpPr>
          <p:spPr>
            <a:xfrm>
              <a:off x="698511" y="4909950"/>
              <a:ext cx="297333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pic>
        <p:nvPicPr>
          <p:cNvPr id="59" name="图片 58">
            <a:extLst>
              <a:ext uri="{FF2B5EF4-FFF2-40B4-BE49-F238E27FC236}">
                <a16:creationId xmlns:a16="http://schemas.microsoft.com/office/drawing/2014/main" id="{B878CCFC-8A17-4DE0-9A66-E68B7E5D5DD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748" y="529528"/>
            <a:ext cx="4798514" cy="3066408"/>
          </a:xfrm>
          <a:prstGeom prst="rect">
            <a:avLst/>
          </a:prstGeom>
        </p:spPr>
      </p:pic>
      <p:sp>
        <p:nvSpPr>
          <p:cNvPr id="60" name="椭圆 59">
            <a:extLst>
              <a:ext uri="{FF2B5EF4-FFF2-40B4-BE49-F238E27FC236}">
                <a16:creationId xmlns:a16="http://schemas.microsoft.com/office/drawing/2014/main" id="{75A95449-D447-4D08-AC0E-25A28B3F1AD3}"/>
              </a:ext>
            </a:extLst>
          </p:cNvPr>
          <p:cNvSpPr/>
          <p:nvPr/>
        </p:nvSpPr>
        <p:spPr>
          <a:xfrm rot="20315631">
            <a:off x="3422416" y="1810694"/>
            <a:ext cx="863930" cy="863930"/>
          </a:xfrm>
          <a:prstGeom prst="ellipse">
            <a:avLst/>
          </a:prstGeom>
          <a:gradFill>
            <a:gsLst>
              <a:gs pos="0">
                <a:srgbClr val="00927C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BB499E59-3235-43A8-9608-0F090C6EDF66}"/>
              </a:ext>
            </a:extLst>
          </p:cNvPr>
          <p:cNvSpPr/>
          <p:nvPr/>
        </p:nvSpPr>
        <p:spPr>
          <a:xfrm rot="20315631">
            <a:off x="7966137" y="3962880"/>
            <a:ext cx="1430395" cy="1430395"/>
          </a:xfrm>
          <a:prstGeom prst="ellipse">
            <a:avLst/>
          </a:prstGeom>
          <a:gradFill>
            <a:gsLst>
              <a:gs pos="0">
                <a:srgbClr val="CFA54F">
                  <a:alpha val="49000"/>
                </a:srgbClr>
              </a:gs>
              <a:gs pos="100000">
                <a:srgbClr val="CFA54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2BE2CA79-DCEF-4CAA-B322-9A2DE98819FF}"/>
              </a:ext>
            </a:extLst>
          </p:cNvPr>
          <p:cNvSpPr/>
          <p:nvPr/>
        </p:nvSpPr>
        <p:spPr>
          <a:xfrm rot="3137960">
            <a:off x="7507166" y="1057429"/>
            <a:ext cx="572337" cy="572337"/>
          </a:xfrm>
          <a:prstGeom prst="ellipse">
            <a:avLst/>
          </a:prstGeom>
          <a:gradFill>
            <a:gsLst>
              <a:gs pos="0">
                <a:srgbClr val="CDCDCD"/>
              </a:gs>
              <a:gs pos="100000">
                <a:srgbClr val="CDCDC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232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/>
          <p:cNvGrpSpPr/>
          <p:nvPr/>
        </p:nvGrpSpPr>
        <p:grpSpPr>
          <a:xfrm>
            <a:off x="3939656" y="2466644"/>
            <a:ext cx="4283981" cy="4284536"/>
            <a:chOff x="2965298" y="2181091"/>
            <a:chExt cx="3213404" cy="3213402"/>
          </a:xfrm>
          <a:solidFill>
            <a:schemeClr val="bg1">
              <a:lumMod val="65000"/>
            </a:schemeClr>
          </a:solidFill>
        </p:grpSpPr>
        <p:sp>
          <p:nvSpPr>
            <p:cNvPr id="62" name="Block Arc 61"/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0800000"/>
                <a:gd name="adj2" fmla="val 16200004"/>
                <a:gd name="adj3" fmla="val 2113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Block Arc 65"/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6200000"/>
                <a:gd name="adj2" fmla="val 21589317"/>
                <a:gd name="adj3" fmla="val 2281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3" name="Oval 82"/>
          <p:cNvSpPr>
            <a:spLocks noChangeAspect="1"/>
          </p:cNvSpPr>
          <p:nvPr/>
        </p:nvSpPr>
        <p:spPr>
          <a:xfrm>
            <a:off x="5764761" y="2200052"/>
            <a:ext cx="633771" cy="633853"/>
          </a:xfrm>
          <a:prstGeom prst="ellipse">
            <a:avLst/>
          </a:prstGeom>
          <a:solidFill>
            <a:srgbClr val="666666"/>
          </a:solidFill>
          <a:ln w="57150"/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>
                <a:cs typeface="+mn-ea"/>
                <a:sym typeface="+mn-lt"/>
              </a:rPr>
              <a:t>03</a:t>
            </a:r>
          </a:p>
        </p:txBody>
      </p:sp>
      <p:sp>
        <p:nvSpPr>
          <p:cNvPr id="84" name="Oval 83"/>
          <p:cNvSpPr>
            <a:spLocks noChangeAspect="1"/>
          </p:cNvSpPr>
          <p:nvPr/>
        </p:nvSpPr>
        <p:spPr>
          <a:xfrm>
            <a:off x="7185548" y="2737717"/>
            <a:ext cx="633771" cy="633853"/>
          </a:xfrm>
          <a:prstGeom prst="ellipse">
            <a:avLst/>
          </a:prstGeom>
          <a:solidFill>
            <a:srgbClr val="CDCDCD"/>
          </a:solidFill>
          <a:ln w="57150"/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>
                <a:cs typeface="+mn-ea"/>
                <a:sym typeface="+mn-lt"/>
              </a:rPr>
              <a:t>04</a:t>
            </a:r>
          </a:p>
        </p:txBody>
      </p:sp>
      <p:sp>
        <p:nvSpPr>
          <p:cNvPr id="85" name="Oval 84"/>
          <p:cNvSpPr>
            <a:spLocks noChangeAspect="1"/>
          </p:cNvSpPr>
          <p:nvPr/>
        </p:nvSpPr>
        <p:spPr>
          <a:xfrm>
            <a:off x="7828655" y="4139664"/>
            <a:ext cx="633771" cy="633853"/>
          </a:xfrm>
          <a:prstGeom prst="ellipse">
            <a:avLst/>
          </a:prstGeom>
          <a:solidFill>
            <a:srgbClr val="E7EDD3"/>
          </a:solidFill>
          <a:ln w="57150"/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>
                <a:cs typeface="+mn-ea"/>
                <a:sym typeface="+mn-lt"/>
              </a:rPr>
              <a:t>05</a:t>
            </a:r>
          </a:p>
        </p:txBody>
      </p:sp>
      <p:sp>
        <p:nvSpPr>
          <p:cNvPr id="86" name="Oval 85"/>
          <p:cNvSpPr>
            <a:spLocks noChangeAspect="1"/>
          </p:cNvSpPr>
          <p:nvPr/>
        </p:nvSpPr>
        <p:spPr>
          <a:xfrm>
            <a:off x="3729577" y="4139664"/>
            <a:ext cx="633771" cy="633853"/>
          </a:xfrm>
          <a:prstGeom prst="ellipse">
            <a:avLst/>
          </a:prstGeom>
          <a:solidFill>
            <a:srgbClr val="00927C"/>
          </a:solidFill>
          <a:ln w="57150"/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dirty="0">
                <a:cs typeface="+mn-ea"/>
                <a:sym typeface="+mn-lt"/>
              </a:rPr>
              <a:t>01</a:t>
            </a:r>
          </a:p>
        </p:txBody>
      </p:sp>
      <p:sp>
        <p:nvSpPr>
          <p:cNvPr id="87" name="Oval 86"/>
          <p:cNvSpPr>
            <a:spLocks noChangeAspect="1"/>
          </p:cNvSpPr>
          <p:nvPr/>
        </p:nvSpPr>
        <p:spPr>
          <a:xfrm>
            <a:off x="4334637" y="2737717"/>
            <a:ext cx="633771" cy="633853"/>
          </a:xfrm>
          <a:prstGeom prst="ellipse">
            <a:avLst/>
          </a:prstGeom>
          <a:solidFill>
            <a:srgbClr val="CFA54F"/>
          </a:solidFill>
          <a:ln w="57150"/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>
                <a:cs typeface="+mn-ea"/>
                <a:sym typeface="+mn-lt"/>
              </a:rPr>
              <a:t>02</a:t>
            </a:r>
          </a:p>
        </p:txBody>
      </p:sp>
      <p:sp>
        <p:nvSpPr>
          <p:cNvPr id="89" name="Chord 88"/>
          <p:cNvSpPr/>
          <p:nvPr/>
        </p:nvSpPr>
        <p:spPr>
          <a:xfrm>
            <a:off x="4793538" y="3329732"/>
            <a:ext cx="2576217" cy="2576547"/>
          </a:xfrm>
          <a:prstGeom prst="chord">
            <a:avLst>
              <a:gd name="adj1" fmla="val 10841139"/>
              <a:gd name="adj2" fmla="val 21551980"/>
            </a:avLst>
          </a:prstGeom>
          <a:solidFill>
            <a:srgbClr val="0092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6270" tIns="226270" rIns="226270" bIns="226270" numCol="1" spcCol="1270" anchor="b" anchorCtr="0">
            <a:noAutofit/>
          </a:bodyPr>
          <a:lstStyle/>
          <a:p>
            <a:pPr algn="ctr" defTabSz="17183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7200" dirty="0">
              <a:cs typeface="+mn-ea"/>
              <a:sym typeface="+mn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035440" y="5296591"/>
            <a:ext cx="10121124" cy="57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94" name="Straight Connector 93"/>
          <p:cNvCxnSpPr/>
          <p:nvPr/>
        </p:nvCxnSpPr>
        <p:spPr>
          <a:xfrm>
            <a:off x="1043634" y="5118805"/>
            <a:ext cx="1010473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 Placeholder 3"/>
          <p:cNvSpPr txBox="1"/>
          <p:nvPr/>
        </p:nvSpPr>
        <p:spPr>
          <a:xfrm>
            <a:off x="3041234" y="2557809"/>
            <a:ext cx="1057984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8565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666666"/>
                </a:solidFill>
                <a:cs typeface="+mn-ea"/>
                <a:sym typeface="+mn-lt"/>
              </a:rPr>
              <a:t>添加标题文本</a:t>
            </a:r>
            <a:endParaRPr lang="en-US" b="1" dirty="0">
              <a:solidFill>
                <a:srgbClr val="666666"/>
              </a:solidFill>
              <a:cs typeface="+mn-ea"/>
              <a:sym typeface="+mn-lt"/>
            </a:endParaRPr>
          </a:p>
        </p:txBody>
      </p:sp>
      <p:sp>
        <p:nvSpPr>
          <p:cNvPr id="104" name="Text Placeholder 3"/>
          <p:cNvSpPr txBox="1"/>
          <p:nvPr/>
        </p:nvSpPr>
        <p:spPr>
          <a:xfrm>
            <a:off x="1502588" y="2902359"/>
            <a:ext cx="2596630" cy="369332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8565">
              <a:spcBef>
                <a:spcPts val="265"/>
              </a:spcBef>
              <a:defRPr/>
            </a:pPr>
            <a:r>
              <a:rPr lang="zh-CN" altLang="en-US" sz="1200" dirty="0">
                <a:solidFill>
                  <a:srgbClr val="666666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666666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666666"/>
              </a:solidFill>
              <a:cs typeface="+mn-ea"/>
              <a:sym typeface="+mn-lt"/>
            </a:endParaRPr>
          </a:p>
        </p:txBody>
      </p:sp>
      <p:sp>
        <p:nvSpPr>
          <p:cNvPr id="106" name="Text Placeholder 3"/>
          <p:cNvSpPr txBox="1"/>
          <p:nvPr/>
        </p:nvSpPr>
        <p:spPr>
          <a:xfrm>
            <a:off x="2412292" y="4002573"/>
            <a:ext cx="1057984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8565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666666"/>
                </a:solidFill>
                <a:cs typeface="+mn-ea"/>
                <a:sym typeface="+mn-lt"/>
              </a:rPr>
              <a:t>添加标题文本</a:t>
            </a:r>
            <a:endParaRPr lang="en-US" b="1" dirty="0">
              <a:solidFill>
                <a:srgbClr val="666666"/>
              </a:solidFill>
              <a:cs typeface="+mn-ea"/>
              <a:sym typeface="+mn-lt"/>
            </a:endParaRPr>
          </a:p>
        </p:txBody>
      </p:sp>
      <p:sp>
        <p:nvSpPr>
          <p:cNvPr id="107" name="Text Placeholder 3"/>
          <p:cNvSpPr txBox="1"/>
          <p:nvPr/>
        </p:nvSpPr>
        <p:spPr>
          <a:xfrm>
            <a:off x="873646" y="4326605"/>
            <a:ext cx="2596630" cy="41036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8565">
              <a:spcBef>
                <a:spcPts val="265"/>
              </a:spcBef>
              <a:defRPr/>
            </a:pPr>
            <a:r>
              <a:rPr lang="zh-CN" altLang="en-US" sz="1300" dirty="0">
                <a:solidFill>
                  <a:srgbClr val="666666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rgbClr val="666666"/>
                </a:solidFill>
                <a:cs typeface="+mn-ea"/>
                <a:sym typeface="+mn-lt"/>
              </a:rPr>
              <a:t>……</a:t>
            </a:r>
            <a:endParaRPr lang="zh-CN" altLang="en-US" sz="1300" dirty="0">
              <a:solidFill>
                <a:srgbClr val="666666"/>
              </a:solidFill>
              <a:cs typeface="+mn-ea"/>
              <a:sym typeface="+mn-lt"/>
            </a:endParaRPr>
          </a:p>
        </p:txBody>
      </p:sp>
      <p:sp>
        <p:nvSpPr>
          <p:cNvPr id="109" name="Text Placeholder 3"/>
          <p:cNvSpPr txBox="1"/>
          <p:nvPr/>
        </p:nvSpPr>
        <p:spPr>
          <a:xfrm>
            <a:off x="8030531" y="2557810"/>
            <a:ext cx="1057982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666666"/>
                </a:solidFill>
                <a:cs typeface="+mn-ea"/>
                <a:sym typeface="+mn-lt"/>
              </a:rPr>
              <a:t>添加标题文本</a:t>
            </a:r>
            <a:endParaRPr lang="en-US" b="1" dirty="0">
              <a:solidFill>
                <a:srgbClr val="666666"/>
              </a:solidFill>
              <a:cs typeface="+mn-ea"/>
              <a:sym typeface="+mn-lt"/>
            </a:endParaRPr>
          </a:p>
        </p:txBody>
      </p:sp>
      <p:sp>
        <p:nvSpPr>
          <p:cNvPr id="110" name="Text Placeholder 3"/>
          <p:cNvSpPr txBox="1"/>
          <p:nvPr/>
        </p:nvSpPr>
        <p:spPr>
          <a:xfrm>
            <a:off x="8030531" y="2881842"/>
            <a:ext cx="2596630" cy="41036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ts val="265"/>
              </a:spcBef>
              <a:defRPr/>
            </a:pPr>
            <a:r>
              <a:rPr lang="zh-CN" altLang="en-US" sz="1300" dirty="0">
                <a:solidFill>
                  <a:srgbClr val="666666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rgbClr val="666666"/>
                </a:solidFill>
                <a:cs typeface="+mn-ea"/>
                <a:sym typeface="+mn-lt"/>
              </a:rPr>
              <a:t>……</a:t>
            </a:r>
            <a:endParaRPr lang="zh-CN" altLang="en-US" sz="1300" dirty="0">
              <a:solidFill>
                <a:srgbClr val="666666"/>
              </a:solidFill>
              <a:cs typeface="+mn-ea"/>
              <a:sym typeface="+mn-lt"/>
            </a:endParaRPr>
          </a:p>
        </p:txBody>
      </p:sp>
      <p:sp>
        <p:nvSpPr>
          <p:cNvPr id="112" name="Text Placeholder 3"/>
          <p:cNvSpPr txBox="1"/>
          <p:nvPr/>
        </p:nvSpPr>
        <p:spPr>
          <a:xfrm>
            <a:off x="8644926" y="4002573"/>
            <a:ext cx="1057982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666666"/>
                </a:solidFill>
                <a:cs typeface="+mn-ea"/>
                <a:sym typeface="+mn-lt"/>
              </a:rPr>
              <a:t>添加标题文本</a:t>
            </a:r>
            <a:endParaRPr lang="en-US" b="1" dirty="0">
              <a:solidFill>
                <a:srgbClr val="666666"/>
              </a:solidFill>
              <a:cs typeface="+mn-ea"/>
              <a:sym typeface="+mn-lt"/>
            </a:endParaRPr>
          </a:p>
        </p:txBody>
      </p:sp>
      <p:sp>
        <p:nvSpPr>
          <p:cNvPr id="113" name="Text Placeholder 3"/>
          <p:cNvSpPr txBox="1"/>
          <p:nvPr/>
        </p:nvSpPr>
        <p:spPr>
          <a:xfrm>
            <a:off x="8644926" y="4326605"/>
            <a:ext cx="2596630" cy="41036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ts val="265"/>
              </a:spcBef>
              <a:defRPr/>
            </a:pPr>
            <a:r>
              <a:rPr lang="zh-CN" altLang="en-US" sz="1300" dirty="0">
                <a:solidFill>
                  <a:srgbClr val="666666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rgbClr val="666666"/>
                </a:solidFill>
                <a:cs typeface="+mn-ea"/>
                <a:sym typeface="+mn-lt"/>
              </a:rPr>
              <a:t>……</a:t>
            </a:r>
            <a:endParaRPr lang="zh-CN" altLang="en-US" sz="1300" dirty="0">
              <a:solidFill>
                <a:srgbClr val="666666"/>
              </a:solidFill>
              <a:cs typeface="+mn-ea"/>
              <a:sym typeface="+mn-lt"/>
            </a:endParaRPr>
          </a:p>
        </p:txBody>
      </p:sp>
      <p:sp>
        <p:nvSpPr>
          <p:cNvPr id="115" name="Text Placeholder 3"/>
          <p:cNvSpPr txBox="1"/>
          <p:nvPr/>
        </p:nvSpPr>
        <p:spPr>
          <a:xfrm>
            <a:off x="5546427" y="1205718"/>
            <a:ext cx="1057984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666666"/>
                </a:solidFill>
                <a:cs typeface="+mn-ea"/>
                <a:sym typeface="+mn-lt"/>
              </a:rPr>
              <a:t>添加标题文本</a:t>
            </a:r>
            <a:endParaRPr lang="en-US" b="1" dirty="0">
              <a:solidFill>
                <a:srgbClr val="666666"/>
              </a:solidFill>
              <a:cs typeface="+mn-ea"/>
              <a:sym typeface="+mn-lt"/>
            </a:endParaRPr>
          </a:p>
        </p:txBody>
      </p:sp>
      <p:sp>
        <p:nvSpPr>
          <p:cNvPr id="116" name="Text Placeholder 3"/>
          <p:cNvSpPr txBox="1"/>
          <p:nvPr/>
        </p:nvSpPr>
        <p:spPr>
          <a:xfrm>
            <a:off x="4777104" y="1529750"/>
            <a:ext cx="2596630" cy="41036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ts val="265"/>
              </a:spcBef>
              <a:defRPr/>
            </a:pPr>
            <a:r>
              <a:rPr lang="zh-CN" altLang="en-US" sz="1300" dirty="0">
                <a:solidFill>
                  <a:srgbClr val="666666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rgbClr val="666666"/>
                </a:solidFill>
                <a:cs typeface="+mn-ea"/>
                <a:sym typeface="+mn-lt"/>
              </a:rPr>
              <a:t>……</a:t>
            </a:r>
            <a:endParaRPr lang="en-US" sz="1300" dirty="0">
              <a:solidFill>
                <a:srgbClr val="666666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861665" y="3909206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34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E5720D04-87A6-444B-A197-4843096C22FF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8D8196F-D65E-4870-B509-33DDD2C2AEA9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Placeholder 3"/>
          <p:cNvSpPr txBox="1"/>
          <p:nvPr/>
        </p:nvSpPr>
        <p:spPr>
          <a:xfrm>
            <a:off x="2379846" y="3228239"/>
            <a:ext cx="74058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>
                <a:solidFill>
                  <a:srgbClr val="666666"/>
                </a:solidFill>
                <a:cs typeface="+mn-ea"/>
                <a:sym typeface="+mn-lt"/>
              </a:rPr>
              <a:t>666</a:t>
            </a:r>
            <a:r>
              <a:rPr lang="en-US" altLang="zh-CN" sz="1600" b="1" dirty="0">
                <a:solidFill>
                  <a:srgbClr val="666666"/>
                </a:solidFill>
                <a:cs typeface="+mn-ea"/>
                <a:sym typeface="+mn-lt"/>
              </a:rPr>
              <a:t>,888</a:t>
            </a:r>
            <a:endParaRPr lang="en-US" sz="1600" b="1" dirty="0">
              <a:solidFill>
                <a:srgbClr val="666666"/>
              </a:solidFill>
              <a:cs typeface="+mn-ea"/>
              <a:sym typeface="+mn-lt"/>
            </a:endParaRPr>
          </a:p>
        </p:txBody>
      </p:sp>
      <p:sp>
        <p:nvSpPr>
          <p:cNvPr id="38" name="Text Placeholder 3"/>
          <p:cNvSpPr txBox="1"/>
          <p:nvPr/>
        </p:nvSpPr>
        <p:spPr>
          <a:xfrm>
            <a:off x="4916834" y="3228239"/>
            <a:ext cx="74058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666666"/>
                </a:solidFill>
                <a:cs typeface="+mn-ea"/>
                <a:sym typeface="+mn-lt"/>
              </a:rPr>
              <a:t>666,888</a:t>
            </a:r>
          </a:p>
        </p:txBody>
      </p:sp>
      <p:sp>
        <p:nvSpPr>
          <p:cNvPr id="39" name="Text Placeholder 3"/>
          <p:cNvSpPr txBox="1"/>
          <p:nvPr/>
        </p:nvSpPr>
        <p:spPr>
          <a:xfrm>
            <a:off x="7515314" y="3228239"/>
            <a:ext cx="74058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666666"/>
                </a:solidFill>
                <a:cs typeface="+mn-ea"/>
                <a:sym typeface="+mn-lt"/>
              </a:rPr>
              <a:t>666,888</a:t>
            </a:r>
          </a:p>
        </p:txBody>
      </p:sp>
      <p:sp>
        <p:nvSpPr>
          <p:cNvPr id="40" name="Text Placeholder 3"/>
          <p:cNvSpPr txBox="1"/>
          <p:nvPr/>
        </p:nvSpPr>
        <p:spPr>
          <a:xfrm>
            <a:off x="10030186" y="3228239"/>
            <a:ext cx="74058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rgbClr val="666666"/>
                </a:solidFill>
                <a:cs typeface="+mn-ea"/>
                <a:sym typeface="+mn-lt"/>
              </a:rPr>
              <a:t>666,888</a:t>
            </a:r>
          </a:p>
        </p:txBody>
      </p:sp>
      <p:cxnSp>
        <p:nvCxnSpPr>
          <p:cNvPr id="89" name="Straight Connector 88"/>
          <p:cNvCxnSpPr/>
          <p:nvPr/>
        </p:nvCxnSpPr>
        <p:spPr>
          <a:xfrm flipH="1">
            <a:off x="1277958" y="3535475"/>
            <a:ext cx="9636087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7BD83971-24C1-4B5C-8465-81634E8EBC37}"/>
              </a:ext>
            </a:extLst>
          </p:cNvPr>
          <p:cNvGrpSpPr/>
          <p:nvPr/>
        </p:nvGrpSpPr>
        <p:grpSpPr>
          <a:xfrm>
            <a:off x="1423926" y="4149951"/>
            <a:ext cx="1698966" cy="1446433"/>
            <a:chOff x="1423926" y="4149951"/>
            <a:chExt cx="1698966" cy="1446433"/>
          </a:xfrm>
        </p:grpSpPr>
        <p:sp>
          <p:nvSpPr>
            <p:cNvPr id="35" name="Text Placeholder 3"/>
            <p:cNvSpPr txBox="1"/>
            <p:nvPr/>
          </p:nvSpPr>
          <p:spPr>
            <a:xfrm>
              <a:off x="1671351" y="4149951"/>
              <a:ext cx="1211870" cy="24622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 Placeholder 3"/>
            <p:cNvSpPr txBox="1"/>
            <p:nvPr/>
          </p:nvSpPr>
          <p:spPr>
            <a:xfrm>
              <a:off x="1423926" y="4424909"/>
              <a:ext cx="1698966" cy="117147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rgbClr val="666666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rgbClr val="666666"/>
                  </a:solidFill>
                  <a:cs typeface="+mn-ea"/>
                  <a:sym typeface="+mn-lt"/>
                </a:rPr>
                <a:t>... ...</a:t>
              </a:r>
              <a:endParaRPr lang="en-US" sz="13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1613194" y="1706634"/>
            <a:ext cx="1320435" cy="1320607"/>
          </a:xfrm>
          <a:prstGeom prst="ellipse">
            <a:avLst/>
          </a:prstGeom>
          <a:solidFill>
            <a:srgbClr val="CFA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37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grpSp>
        <p:nvGrpSpPr>
          <p:cNvPr id="95" name="Group 94"/>
          <p:cNvGrpSpPr/>
          <p:nvPr/>
        </p:nvGrpSpPr>
        <p:grpSpPr>
          <a:xfrm>
            <a:off x="2177060" y="3027240"/>
            <a:ext cx="192698" cy="948263"/>
            <a:chOff x="1690019" y="2064423"/>
            <a:chExt cx="144542" cy="711197"/>
          </a:xfrm>
        </p:grpSpPr>
        <p:cxnSp>
          <p:nvCxnSpPr>
            <p:cNvPr id="76" name="Straight Connector 75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10" name="Oval 109"/>
          <p:cNvSpPr>
            <a:spLocks noChangeAspect="1"/>
          </p:cNvSpPr>
          <p:nvPr/>
        </p:nvSpPr>
        <p:spPr>
          <a:xfrm>
            <a:off x="3962204" y="1308005"/>
            <a:ext cx="1716566" cy="1716789"/>
          </a:xfrm>
          <a:prstGeom prst="ellipse">
            <a:avLst/>
          </a:prstGeom>
          <a:solidFill>
            <a:srgbClr val="009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37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grpSp>
        <p:nvGrpSpPr>
          <p:cNvPr id="111" name="Group 110"/>
          <p:cNvGrpSpPr/>
          <p:nvPr/>
        </p:nvGrpSpPr>
        <p:grpSpPr>
          <a:xfrm>
            <a:off x="4724136" y="3027240"/>
            <a:ext cx="192698" cy="948263"/>
            <a:chOff x="1690019" y="2064423"/>
            <a:chExt cx="144542" cy="711197"/>
          </a:xfrm>
        </p:grpSpPr>
        <p:cxnSp>
          <p:nvCxnSpPr>
            <p:cNvPr id="112" name="Straight Connector 111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Oval 11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28" name="Oval 127"/>
          <p:cNvSpPr>
            <a:spLocks noChangeAspect="1"/>
          </p:cNvSpPr>
          <p:nvPr/>
        </p:nvSpPr>
        <p:spPr>
          <a:xfrm>
            <a:off x="6556796" y="1308005"/>
            <a:ext cx="1716566" cy="1716789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37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grpSp>
        <p:nvGrpSpPr>
          <p:cNvPr id="129" name="Group 128"/>
          <p:cNvGrpSpPr/>
          <p:nvPr/>
        </p:nvGrpSpPr>
        <p:grpSpPr>
          <a:xfrm>
            <a:off x="7322615" y="3027240"/>
            <a:ext cx="192698" cy="948263"/>
            <a:chOff x="1690019" y="2064423"/>
            <a:chExt cx="144542" cy="711197"/>
          </a:xfrm>
        </p:grpSpPr>
        <p:cxnSp>
          <p:nvCxnSpPr>
            <p:cNvPr id="130" name="Straight Connector 129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Oval 130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46" name="Oval 145"/>
          <p:cNvSpPr/>
          <p:nvPr/>
        </p:nvSpPr>
        <p:spPr>
          <a:xfrm>
            <a:off x="9319133" y="1706634"/>
            <a:ext cx="1320435" cy="1320607"/>
          </a:xfrm>
          <a:prstGeom prst="ellipse">
            <a:avLst/>
          </a:prstGeom>
          <a:solidFill>
            <a:srgbClr val="CD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37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grpSp>
        <p:nvGrpSpPr>
          <p:cNvPr id="147" name="Group 146"/>
          <p:cNvGrpSpPr/>
          <p:nvPr/>
        </p:nvGrpSpPr>
        <p:grpSpPr>
          <a:xfrm>
            <a:off x="9882999" y="3027240"/>
            <a:ext cx="192698" cy="948263"/>
            <a:chOff x="1690019" y="2064423"/>
            <a:chExt cx="144542" cy="711197"/>
          </a:xfrm>
        </p:grpSpPr>
        <p:cxnSp>
          <p:nvCxnSpPr>
            <p:cNvPr id="148" name="Straight Connector 147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Oval 148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A40FFB47-D469-4009-97A0-5A9B3ADF3388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CA5279D-A92E-49AF-9987-0947FC17C856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B4E8048-1A3F-4E66-8C8F-54E218BE9C6F}"/>
              </a:ext>
            </a:extLst>
          </p:cNvPr>
          <p:cNvGrpSpPr/>
          <p:nvPr/>
        </p:nvGrpSpPr>
        <p:grpSpPr>
          <a:xfrm>
            <a:off x="3979804" y="4149951"/>
            <a:ext cx="1698966" cy="1446433"/>
            <a:chOff x="1423926" y="4149951"/>
            <a:chExt cx="1698966" cy="1446433"/>
          </a:xfrm>
        </p:grpSpPr>
        <p:sp>
          <p:nvSpPr>
            <p:cNvPr id="44" name="Text Placeholder 3">
              <a:extLst>
                <a:ext uri="{FF2B5EF4-FFF2-40B4-BE49-F238E27FC236}">
                  <a16:creationId xmlns:a16="http://schemas.microsoft.com/office/drawing/2014/main" id="{398870C7-BEDB-4EC9-A22A-C45C0A316294}"/>
                </a:ext>
              </a:extLst>
            </p:cNvPr>
            <p:cNvSpPr txBox="1"/>
            <p:nvPr/>
          </p:nvSpPr>
          <p:spPr>
            <a:xfrm>
              <a:off x="1671351" y="4149951"/>
              <a:ext cx="1211870" cy="24622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 Placeholder 3">
              <a:extLst>
                <a:ext uri="{FF2B5EF4-FFF2-40B4-BE49-F238E27FC236}">
                  <a16:creationId xmlns:a16="http://schemas.microsoft.com/office/drawing/2014/main" id="{8DE0A702-C3D6-4FE9-B36C-EC60D578C12D}"/>
                </a:ext>
              </a:extLst>
            </p:cNvPr>
            <p:cNvSpPr txBox="1"/>
            <p:nvPr/>
          </p:nvSpPr>
          <p:spPr>
            <a:xfrm>
              <a:off x="1423926" y="4424909"/>
              <a:ext cx="1698966" cy="117147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rgbClr val="666666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rgbClr val="666666"/>
                  </a:solidFill>
                  <a:cs typeface="+mn-ea"/>
                  <a:sym typeface="+mn-lt"/>
                </a:rPr>
                <a:t>... ...</a:t>
              </a:r>
              <a:endParaRPr lang="en-US" sz="13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58947C6-B9C2-40D1-B1A2-52CD5793C695}"/>
              </a:ext>
            </a:extLst>
          </p:cNvPr>
          <p:cNvGrpSpPr/>
          <p:nvPr/>
        </p:nvGrpSpPr>
        <p:grpSpPr>
          <a:xfrm>
            <a:off x="6574396" y="4149951"/>
            <a:ext cx="1698966" cy="1446433"/>
            <a:chOff x="1423926" y="4149951"/>
            <a:chExt cx="1698966" cy="1446433"/>
          </a:xfrm>
        </p:grpSpPr>
        <p:sp>
          <p:nvSpPr>
            <p:cNvPr id="47" name="Text Placeholder 3">
              <a:extLst>
                <a:ext uri="{FF2B5EF4-FFF2-40B4-BE49-F238E27FC236}">
                  <a16:creationId xmlns:a16="http://schemas.microsoft.com/office/drawing/2014/main" id="{6B1FCF0A-D06D-4CD9-A5BC-A1D3A2B3277C}"/>
                </a:ext>
              </a:extLst>
            </p:cNvPr>
            <p:cNvSpPr txBox="1"/>
            <p:nvPr/>
          </p:nvSpPr>
          <p:spPr>
            <a:xfrm>
              <a:off x="1671351" y="4149951"/>
              <a:ext cx="1211870" cy="24622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 Placeholder 3">
              <a:extLst>
                <a:ext uri="{FF2B5EF4-FFF2-40B4-BE49-F238E27FC236}">
                  <a16:creationId xmlns:a16="http://schemas.microsoft.com/office/drawing/2014/main" id="{72205DEE-A565-457D-826F-07B25F3D3F4F}"/>
                </a:ext>
              </a:extLst>
            </p:cNvPr>
            <p:cNvSpPr txBox="1"/>
            <p:nvPr/>
          </p:nvSpPr>
          <p:spPr>
            <a:xfrm>
              <a:off x="1423926" y="4424909"/>
              <a:ext cx="1698966" cy="117147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rgbClr val="666666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rgbClr val="666666"/>
                  </a:solidFill>
                  <a:cs typeface="+mn-ea"/>
                  <a:sym typeface="+mn-lt"/>
                </a:rPr>
                <a:t>... ...</a:t>
              </a:r>
              <a:endParaRPr lang="en-US" sz="13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BC92303-E973-4156-AEDB-FD5CA16AB2F5}"/>
              </a:ext>
            </a:extLst>
          </p:cNvPr>
          <p:cNvGrpSpPr/>
          <p:nvPr/>
        </p:nvGrpSpPr>
        <p:grpSpPr>
          <a:xfrm>
            <a:off x="9129865" y="4149951"/>
            <a:ext cx="1698966" cy="1446433"/>
            <a:chOff x="1423926" y="4149951"/>
            <a:chExt cx="1698966" cy="1446433"/>
          </a:xfrm>
        </p:grpSpPr>
        <p:sp>
          <p:nvSpPr>
            <p:cNvPr id="50" name="Text Placeholder 3">
              <a:extLst>
                <a:ext uri="{FF2B5EF4-FFF2-40B4-BE49-F238E27FC236}">
                  <a16:creationId xmlns:a16="http://schemas.microsoft.com/office/drawing/2014/main" id="{68DB8706-9421-46E4-93DA-59D8CA44137F}"/>
                </a:ext>
              </a:extLst>
            </p:cNvPr>
            <p:cNvSpPr txBox="1"/>
            <p:nvPr/>
          </p:nvSpPr>
          <p:spPr>
            <a:xfrm>
              <a:off x="1671351" y="4149951"/>
              <a:ext cx="1211870" cy="24622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 Placeholder 3">
              <a:extLst>
                <a:ext uri="{FF2B5EF4-FFF2-40B4-BE49-F238E27FC236}">
                  <a16:creationId xmlns:a16="http://schemas.microsoft.com/office/drawing/2014/main" id="{1665DB9B-0BAD-40DF-A649-810A24AE387D}"/>
                </a:ext>
              </a:extLst>
            </p:cNvPr>
            <p:cNvSpPr txBox="1"/>
            <p:nvPr/>
          </p:nvSpPr>
          <p:spPr>
            <a:xfrm>
              <a:off x="1423926" y="4424909"/>
              <a:ext cx="1698966" cy="117147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rgbClr val="666666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rgbClr val="666666"/>
                  </a:solidFill>
                  <a:cs typeface="+mn-ea"/>
                  <a:sym typeface="+mn-lt"/>
                </a:rPr>
                <a:t>... ...</a:t>
              </a:r>
              <a:endParaRPr lang="en-US" sz="13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1192789" y="1597441"/>
            <a:ext cx="2970829" cy="2971211"/>
            <a:chOff x="953424" y="1486519"/>
            <a:chExt cx="2228412" cy="2228408"/>
          </a:xfrm>
        </p:grpSpPr>
        <p:sp>
          <p:nvSpPr>
            <p:cNvPr id="42" name="Freeform 4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00927C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777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rgbClr val="00927C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135808" y="1661099"/>
            <a:ext cx="2061637" cy="2061901"/>
            <a:chOff x="953424" y="1486519"/>
            <a:chExt cx="2228412" cy="2228408"/>
          </a:xfrm>
        </p:grpSpPr>
        <p:sp>
          <p:nvSpPr>
            <p:cNvPr id="52" name="Freeform 5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CFA54F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777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rgbClr val="CFA54F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cs typeface="+mn-ea"/>
                <a:sym typeface="+mn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096002" y="1597441"/>
            <a:ext cx="2970829" cy="2971211"/>
            <a:chOff x="953424" y="1486519"/>
            <a:chExt cx="2228412" cy="2228408"/>
          </a:xfrm>
          <a:solidFill>
            <a:srgbClr val="FF3F3F"/>
          </a:solidFill>
        </p:grpSpPr>
        <p:sp>
          <p:nvSpPr>
            <p:cNvPr id="55" name="Freeform 54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777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rgbClr val="66666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949523" y="1661099"/>
            <a:ext cx="2061637" cy="2061901"/>
            <a:chOff x="953424" y="1486519"/>
            <a:chExt cx="2228412" cy="2228408"/>
          </a:xfrm>
          <a:solidFill>
            <a:srgbClr val="FFC000"/>
          </a:solidFill>
        </p:grpSpPr>
        <p:sp>
          <p:nvSpPr>
            <p:cNvPr id="58" name="Freeform 57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7773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rgbClr val="CDCDCD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cs typeface="+mn-ea"/>
                <a:sym typeface="+mn-lt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1035440" y="5055486"/>
            <a:ext cx="10121124" cy="57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61" name="Straight Connector 60"/>
          <p:cNvCxnSpPr/>
          <p:nvPr/>
        </p:nvCxnSpPr>
        <p:spPr>
          <a:xfrm>
            <a:off x="1043634" y="4877700"/>
            <a:ext cx="1010473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Arc 61"/>
          <p:cNvSpPr/>
          <p:nvPr/>
        </p:nvSpPr>
        <p:spPr>
          <a:xfrm rot="19051047">
            <a:off x="2948690" y="1180368"/>
            <a:ext cx="2181487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3" name="Arc 62"/>
          <p:cNvSpPr/>
          <p:nvPr/>
        </p:nvSpPr>
        <p:spPr>
          <a:xfrm rot="19051047">
            <a:off x="7700111" y="1180369"/>
            <a:ext cx="2181487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4" name="Arc 63"/>
          <p:cNvSpPr/>
          <p:nvPr/>
        </p:nvSpPr>
        <p:spPr>
          <a:xfrm rot="3261709" flipV="1">
            <a:off x="4711906" y="2280006"/>
            <a:ext cx="2181771" cy="2181487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Freeform 143"/>
          <p:cNvSpPr>
            <a:spLocks noEditPoints="1"/>
          </p:cNvSpPr>
          <p:nvPr/>
        </p:nvSpPr>
        <p:spPr bwMode="auto">
          <a:xfrm>
            <a:off x="2308110" y="2688378"/>
            <a:ext cx="747472" cy="688552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Freeform 92"/>
          <p:cNvSpPr>
            <a:spLocks noEditPoints="1"/>
          </p:cNvSpPr>
          <p:nvPr/>
        </p:nvSpPr>
        <p:spPr bwMode="auto">
          <a:xfrm>
            <a:off x="4818527" y="2329348"/>
            <a:ext cx="704854" cy="71806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263715" y="2773197"/>
            <a:ext cx="662236" cy="619699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25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9" name="Freeform 140"/>
          <p:cNvSpPr>
            <a:spLocks noEditPoints="1"/>
          </p:cNvSpPr>
          <p:nvPr/>
        </p:nvSpPr>
        <p:spPr bwMode="auto">
          <a:xfrm>
            <a:off x="9612860" y="2347993"/>
            <a:ext cx="734959" cy="735055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D89264D-29C8-40F3-93FD-43212AA34B93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67B1447-4180-434D-A2C1-6C6A13BA939A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/>
          <p:cNvCxnSpPr/>
          <p:nvPr/>
        </p:nvCxnSpPr>
        <p:spPr>
          <a:xfrm flipH="1">
            <a:off x="1277958" y="2559307"/>
            <a:ext cx="9636087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5"/>
          <p:cNvGrpSpPr/>
          <p:nvPr/>
        </p:nvGrpSpPr>
        <p:grpSpPr>
          <a:xfrm>
            <a:off x="1595968" y="1814070"/>
            <a:ext cx="1459187" cy="1612995"/>
            <a:chOff x="3419864" y="1304397"/>
            <a:chExt cx="1094533" cy="1209746"/>
          </a:xfrm>
        </p:grpSpPr>
        <p:sp>
          <p:nvSpPr>
            <p:cNvPr id="45" name="Freeform 44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659795" y="1468512"/>
              <a:ext cx="614671" cy="565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5" name="Group 66"/>
          <p:cNvGrpSpPr/>
          <p:nvPr/>
        </p:nvGrpSpPr>
        <p:grpSpPr>
          <a:xfrm>
            <a:off x="4155946" y="1814070"/>
            <a:ext cx="1459187" cy="1612995"/>
            <a:chOff x="4740719" y="1304398"/>
            <a:chExt cx="1094533" cy="1209746"/>
          </a:xfrm>
        </p:grpSpPr>
        <p:sp>
          <p:nvSpPr>
            <p:cNvPr id="54" name="Freeform 53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A5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980648" y="1468513"/>
              <a:ext cx="614671" cy="565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7" name="Group 72"/>
          <p:cNvGrpSpPr/>
          <p:nvPr/>
        </p:nvGrpSpPr>
        <p:grpSpPr>
          <a:xfrm>
            <a:off x="1387223" y="3691507"/>
            <a:ext cx="1876681" cy="1147913"/>
            <a:chOff x="5873669" y="1658548"/>
            <a:chExt cx="1407694" cy="860935"/>
          </a:xfrm>
        </p:grpSpPr>
        <p:sp>
          <p:nvSpPr>
            <p:cNvPr id="64" name="Text Placeholder 3"/>
            <p:cNvSpPr txBox="1"/>
            <p:nvPr/>
          </p:nvSpPr>
          <p:spPr>
            <a:xfrm>
              <a:off x="6180720" y="1658548"/>
              <a:ext cx="793591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en-US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65" name="Text Placeholder 3"/>
            <p:cNvSpPr txBox="1"/>
            <p:nvPr/>
          </p:nvSpPr>
          <p:spPr>
            <a:xfrm>
              <a:off x="5873669" y="1919319"/>
              <a:ext cx="1407694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" name="Group 67"/>
          <p:cNvGrpSpPr/>
          <p:nvPr/>
        </p:nvGrpSpPr>
        <p:grpSpPr>
          <a:xfrm>
            <a:off x="6715923" y="1814069"/>
            <a:ext cx="1459187" cy="1612995"/>
            <a:chOff x="3419864" y="1304397"/>
            <a:chExt cx="1094533" cy="1209746"/>
          </a:xfrm>
          <a:solidFill>
            <a:schemeClr val="accent1"/>
          </a:solidFill>
        </p:grpSpPr>
        <p:sp>
          <p:nvSpPr>
            <p:cNvPr id="69" name="Freeform 68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3659795" y="1468512"/>
              <a:ext cx="614671" cy="5655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9" name="Group 70"/>
          <p:cNvGrpSpPr/>
          <p:nvPr/>
        </p:nvGrpSpPr>
        <p:grpSpPr>
          <a:xfrm>
            <a:off x="9275902" y="1814068"/>
            <a:ext cx="1459187" cy="1612995"/>
            <a:chOff x="4740719" y="1304398"/>
            <a:chExt cx="1094533" cy="1209746"/>
          </a:xfrm>
          <a:solidFill>
            <a:schemeClr val="accent3"/>
          </a:solidFill>
        </p:grpSpPr>
        <p:sp>
          <p:nvSpPr>
            <p:cNvPr id="72" name="Freeform 71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980650" y="1468513"/>
              <a:ext cx="614671" cy="5655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035440" y="5194991"/>
            <a:ext cx="10121124" cy="8631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 algn="ctr">
              <a:lnSpc>
                <a:spcPct val="150000"/>
              </a:lnSpc>
            </a:pP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>
            <a:off x="1043634" y="5017205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Arc 30"/>
          <p:cNvSpPr/>
          <p:nvPr/>
        </p:nvSpPr>
        <p:spPr>
          <a:xfrm rot="19051047">
            <a:off x="2724496" y="1319873"/>
            <a:ext cx="2181487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Arc 31"/>
          <p:cNvSpPr/>
          <p:nvPr/>
        </p:nvSpPr>
        <p:spPr>
          <a:xfrm rot="19051047">
            <a:off x="5188791" y="1319874"/>
            <a:ext cx="2181487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Arc 32"/>
          <p:cNvSpPr/>
          <p:nvPr/>
        </p:nvSpPr>
        <p:spPr>
          <a:xfrm rot="19051047">
            <a:off x="7653087" y="1319874"/>
            <a:ext cx="2181487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4469220-EC37-4053-9714-E43005214200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535C2B0-8F9B-4F95-A9EA-5F58B8659287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36" name="Group 72">
            <a:extLst>
              <a:ext uri="{FF2B5EF4-FFF2-40B4-BE49-F238E27FC236}">
                <a16:creationId xmlns:a16="http://schemas.microsoft.com/office/drawing/2014/main" id="{C443F48C-0B56-4CAA-ABDB-0753C39778D1}"/>
              </a:ext>
            </a:extLst>
          </p:cNvPr>
          <p:cNvGrpSpPr/>
          <p:nvPr/>
        </p:nvGrpSpPr>
        <p:grpSpPr>
          <a:xfrm>
            <a:off x="3947196" y="3691507"/>
            <a:ext cx="1876681" cy="1147913"/>
            <a:chOff x="5873669" y="1658548"/>
            <a:chExt cx="1407694" cy="860935"/>
          </a:xfrm>
        </p:grpSpPr>
        <p:sp>
          <p:nvSpPr>
            <p:cNvPr id="37" name="Text Placeholder 3">
              <a:extLst>
                <a:ext uri="{FF2B5EF4-FFF2-40B4-BE49-F238E27FC236}">
                  <a16:creationId xmlns:a16="http://schemas.microsoft.com/office/drawing/2014/main" id="{D6D2A137-DC72-4C79-8078-96A51B0EC8B5}"/>
                </a:ext>
              </a:extLst>
            </p:cNvPr>
            <p:cNvSpPr txBox="1"/>
            <p:nvPr/>
          </p:nvSpPr>
          <p:spPr>
            <a:xfrm>
              <a:off x="6180720" y="1658548"/>
              <a:ext cx="793591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en-US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 Placeholder 3">
              <a:extLst>
                <a:ext uri="{FF2B5EF4-FFF2-40B4-BE49-F238E27FC236}">
                  <a16:creationId xmlns:a16="http://schemas.microsoft.com/office/drawing/2014/main" id="{CFFB1597-48C2-4AA2-8E83-CEA6A22CD6EB}"/>
                </a:ext>
              </a:extLst>
            </p:cNvPr>
            <p:cNvSpPr txBox="1"/>
            <p:nvPr/>
          </p:nvSpPr>
          <p:spPr>
            <a:xfrm>
              <a:off x="5873669" y="1919319"/>
              <a:ext cx="1407694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9" name="Group 72">
            <a:extLst>
              <a:ext uri="{FF2B5EF4-FFF2-40B4-BE49-F238E27FC236}">
                <a16:creationId xmlns:a16="http://schemas.microsoft.com/office/drawing/2014/main" id="{9CB15CD9-70E0-40DE-BE73-E7E0F8DE67B7}"/>
              </a:ext>
            </a:extLst>
          </p:cNvPr>
          <p:cNvGrpSpPr/>
          <p:nvPr/>
        </p:nvGrpSpPr>
        <p:grpSpPr>
          <a:xfrm>
            <a:off x="6507175" y="3691507"/>
            <a:ext cx="1876681" cy="1147913"/>
            <a:chOff x="5873669" y="1658548"/>
            <a:chExt cx="1407694" cy="860935"/>
          </a:xfrm>
        </p:grpSpPr>
        <p:sp>
          <p:nvSpPr>
            <p:cNvPr id="40" name="Text Placeholder 3">
              <a:extLst>
                <a:ext uri="{FF2B5EF4-FFF2-40B4-BE49-F238E27FC236}">
                  <a16:creationId xmlns:a16="http://schemas.microsoft.com/office/drawing/2014/main" id="{A7671951-D141-478D-B31E-7DD0ABA905C9}"/>
                </a:ext>
              </a:extLst>
            </p:cNvPr>
            <p:cNvSpPr txBox="1"/>
            <p:nvPr/>
          </p:nvSpPr>
          <p:spPr>
            <a:xfrm>
              <a:off x="6180720" y="1658548"/>
              <a:ext cx="793591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en-US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 Placeholder 3">
              <a:extLst>
                <a:ext uri="{FF2B5EF4-FFF2-40B4-BE49-F238E27FC236}">
                  <a16:creationId xmlns:a16="http://schemas.microsoft.com/office/drawing/2014/main" id="{1ED670AE-A639-42FA-8764-5ADDF09F57E9}"/>
                </a:ext>
              </a:extLst>
            </p:cNvPr>
            <p:cNvSpPr txBox="1"/>
            <p:nvPr/>
          </p:nvSpPr>
          <p:spPr>
            <a:xfrm>
              <a:off x="5873669" y="1919319"/>
              <a:ext cx="1407694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2" name="Group 72">
            <a:extLst>
              <a:ext uri="{FF2B5EF4-FFF2-40B4-BE49-F238E27FC236}">
                <a16:creationId xmlns:a16="http://schemas.microsoft.com/office/drawing/2014/main" id="{FC76F7DF-334F-415F-BDB9-BBB8F9E845CE}"/>
              </a:ext>
            </a:extLst>
          </p:cNvPr>
          <p:cNvGrpSpPr/>
          <p:nvPr/>
        </p:nvGrpSpPr>
        <p:grpSpPr>
          <a:xfrm>
            <a:off x="9067154" y="3691507"/>
            <a:ext cx="1876681" cy="1147913"/>
            <a:chOff x="5873669" y="1658548"/>
            <a:chExt cx="1407694" cy="860935"/>
          </a:xfrm>
        </p:grpSpPr>
        <p:sp>
          <p:nvSpPr>
            <p:cNvPr id="43" name="Text Placeholder 3">
              <a:extLst>
                <a:ext uri="{FF2B5EF4-FFF2-40B4-BE49-F238E27FC236}">
                  <a16:creationId xmlns:a16="http://schemas.microsoft.com/office/drawing/2014/main" id="{024FBF47-B26F-49AE-9570-D43C21FEF83F}"/>
                </a:ext>
              </a:extLst>
            </p:cNvPr>
            <p:cNvSpPr txBox="1"/>
            <p:nvPr/>
          </p:nvSpPr>
          <p:spPr>
            <a:xfrm>
              <a:off x="6180720" y="1658548"/>
              <a:ext cx="793591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en-US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 Placeholder 3">
              <a:extLst>
                <a:ext uri="{FF2B5EF4-FFF2-40B4-BE49-F238E27FC236}">
                  <a16:creationId xmlns:a16="http://schemas.microsoft.com/office/drawing/2014/main" id="{D8B2726B-3E6B-418F-9D18-640A8EBAB2AB}"/>
                </a:ext>
              </a:extLst>
            </p:cNvPr>
            <p:cNvSpPr txBox="1"/>
            <p:nvPr/>
          </p:nvSpPr>
          <p:spPr>
            <a:xfrm>
              <a:off x="5873669" y="1919319"/>
              <a:ext cx="1407694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090700" y="2481237"/>
            <a:ext cx="6242824" cy="3259761"/>
            <a:chOff x="2830788" y="3349604"/>
            <a:chExt cx="6243637" cy="3259761"/>
          </a:xfrm>
        </p:grpSpPr>
        <p:sp>
          <p:nvSpPr>
            <p:cNvPr id="7" name="Freeform 7"/>
            <p:cNvSpPr/>
            <p:nvPr/>
          </p:nvSpPr>
          <p:spPr bwMode="auto">
            <a:xfrm>
              <a:off x="2867657" y="3624217"/>
              <a:ext cx="6173712" cy="2985148"/>
            </a:xfrm>
            <a:custGeom>
              <a:avLst/>
              <a:gdLst>
                <a:gd name="T0" fmla="*/ 3030 w 3032"/>
                <a:gd name="T1" fmla="*/ 502 h 1465"/>
                <a:gd name="T2" fmla="*/ 3031 w 3032"/>
                <a:gd name="T3" fmla="*/ 502 h 1465"/>
                <a:gd name="T4" fmla="*/ 3031 w 3032"/>
                <a:gd name="T5" fmla="*/ 366 h 1465"/>
                <a:gd name="T6" fmla="*/ 2860 w 3032"/>
                <a:gd name="T7" fmla="*/ 366 h 1465"/>
                <a:gd name="T8" fmla="*/ 2860 w 3032"/>
                <a:gd name="T9" fmla="*/ 388 h 1465"/>
                <a:gd name="T10" fmla="*/ 2119 w 3032"/>
                <a:gd name="T11" fmla="*/ 33 h 1465"/>
                <a:gd name="T12" fmla="*/ 1866 w 3032"/>
                <a:gd name="T13" fmla="*/ 33 h 1465"/>
                <a:gd name="T14" fmla="*/ 170 w 3032"/>
                <a:gd name="T15" fmla="*/ 844 h 1465"/>
                <a:gd name="T16" fmla="*/ 170 w 3032"/>
                <a:gd name="T17" fmla="*/ 824 h 1465"/>
                <a:gd name="T18" fmla="*/ 0 w 3032"/>
                <a:gd name="T19" fmla="*/ 824 h 1465"/>
                <a:gd name="T20" fmla="*/ 0 w 3032"/>
                <a:gd name="T21" fmla="*/ 961 h 1465"/>
                <a:gd name="T22" fmla="*/ 52 w 3032"/>
                <a:gd name="T23" fmla="*/ 1021 h 1465"/>
                <a:gd name="T24" fmla="*/ 911 w 3032"/>
                <a:gd name="T25" fmla="*/ 1432 h 1465"/>
                <a:gd name="T26" fmla="*/ 1164 w 3032"/>
                <a:gd name="T27" fmla="*/ 1432 h 1465"/>
                <a:gd name="T28" fmla="*/ 2978 w 3032"/>
                <a:gd name="T29" fmla="*/ 565 h 1465"/>
                <a:gd name="T30" fmla="*/ 3030 w 3032"/>
                <a:gd name="T31" fmla="*/ 502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32" h="1465">
                  <a:moveTo>
                    <a:pt x="3030" y="502"/>
                  </a:moveTo>
                  <a:cubicBezTo>
                    <a:pt x="3031" y="502"/>
                    <a:pt x="3031" y="502"/>
                    <a:pt x="3031" y="502"/>
                  </a:cubicBezTo>
                  <a:cubicBezTo>
                    <a:pt x="3031" y="366"/>
                    <a:pt x="3031" y="366"/>
                    <a:pt x="3031" y="366"/>
                  </a:cubicBezTo>
                  <a:cubicBezTo>
                    <a:pt x="2860" y="366"/>
                    <a:pt x="2860" y="366"/>
                    <a:pt x="2860" y="366"/>
                  </a:cubicBezTo>
                  <a:cubicBezTo>
                    <a:pt x="2860" y="388"/>
                    <a:pt x="2860" y="388"/>
                    <a:pt x="2860" y="388"/>
                  </a:cubicBezTo>
                  <a:cubicBezTo>
                    <a:pt x="2119" y="33"/>
                    <a:pt x="2119" y="33"/>
                    <a:pt x="2119" y="33"/>
                  </a:cubicBezTo>
                  <a:cubicBezTo>
                    <a:pt x="2049" y="0"/>
                    <a:pt x="1936" y="0"/>
                    <a:pt x="1866" y="33"/>
                  </a:cubicBezTo>
                  <a:cubicBezTo>
                    <a:pt x="170" y="844"/>
                    <a:pt x="170" y="844"/>
                    <a:pt x="170" y="844"/>
                  </a:cubicBezTo>
                  <a:cubicBezTo>
                    <a:pt x="170" y="824"/>
                    <a:pt x="170" y="824"/>
                    <a:pt x="170" y="824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0" y="961"/>
                    <a:pt x="0" y="961"/>
                    <a:pt x="0" y="961"/>
                  </a:cubicBezTo>
                  <a:cubicBezTo>
                    <a:pt x="0" y="983"/>
                    <a:pt x="17" y="1005"/>
                    <a:pt x="52" y="1021"/>
                  </a:cubicBezTo>
                  <a:cubicBezTo>
                    <a:pt x="911" y="1432"/>
                    <a:pt x="911" y="1432"/>
                    <a:pt x="911" y="1432"/>
                  </a:cubicBezTo>
                  <a:cubicBezTo>
                    <a:pt x="981" y="1465"/>
                    <a:pt x="1095" y="1465"/>
                    <a:pt x="1164" y="1432"/>
                  </a:cubicBezTo>
                  <a:cubicBezTo>
                    <a:pt x="2978" y="565"/>
                    <a:pt x="2978" y="565"/>
                    <a:pt x="2978" y="565"/>
                  </a:cubicBezTo>
                  <a:cubicBezTo>
                    <a:pt x="3014" y="548"/>
                    <a:pt x="3032" y="525"/>
                    <a:pt x="3030" y="502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2830788" y="3349604"/>
              <a:ext cx="6243637" cy="2986420"/>
            </a:xfrm>
            <a:custGeom>
              <a:avLst/>
              <a:gdLst>
                <a:gd name="T0" fmla="*/ 2137 w 3066"/>
                <a:gd name="T1" fmla="*/ 34 h 1466"/>
                <a:gd name="T2" fmla="*/ 1884 w 3066"/>
                <a:gd name="T3" fmla="*/ 34 h 1466"/>
                <a:gd name="T4" fmla="*/ 70 w 3066"/>
                <a:gd name="T5" fmla="*/ 901 h 1466"/>
                <a:gd name="T6" fmla="*/ 70 w 3066"/>
                <a:gd name="T7" fmla="*/ 1022 h 1466"/>
                <a:gd name="T8" fmla="*/ 929 w 3066"/>
                <a:gd name="T9" fmla="*/ 1432 h 1466"/>
                <a:gd name="T10" fmla="*/ 1182 w 3066"/>
                <a:gd name="T11" fmla="*/ 1432 h 1466"/>
                <a:gd name="T12" fmla="*/ 2996 w 3066"/>
                <a:gd name="T13" fmla="*/ 565 h 1466"/>
                <a:gd name="T14" fmla="*/ 2996 w 3066"/>
                <a:gd name="T15" fmla="*/ 444 h 1466"/>
                <a:gd name="T16" fmla="*/ 2137 w 3066"/>
                <a:gd name="T17" fmla="*/ 34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6" h="1466">
                  <a:moveTo>
                    <a:pt x="2137" y="34"/>
                  </a:moveTo>
                  <a:cubicBezTo>
                    <a:pt x="2067" y="0"/>
                    <a:pt x="1954" y="0"/>
                    <a:pt x="1884" y="34"/>
                  </a:cubicBezTo>
                  <a:cubicBezTo>
                    <a:pt x="70" y="901"/>
                    <a:pt x="70" y="901"/>
                    <a:pt x="70" y="901"/>
                  </a:cubicBezTo>
                  <a:cubicBezTo>
                    <a:pt x="0" y="934"/>
                    <a:pt x="0" y="988"/>
                    <a:pt x="70" y="1022"/>
                  </a:cubicBezTo>
                  <a:cubicBezTo>
                    <a:pt x="929" y="1432"/>
                    <a:pt x="929" y="1432"/>
                    <a:pt x="929" y="1432"/>
                  </a:cubicBezTo>
                  <a:cubicBezTo>
                    <a:pt x="999" y="1466"/>
                    <a:pt x="1113" y="1466"/>
                    <a:pt x="1182" y="1432"/>
                  </a:cubicBezTo>
                  <a:cubicBezTo>
                    <a:pt x="2996" y="565"/>
                    <a:pt x="2996" y="565"/>
                    <a:pt x="2996" y="565"/>
                  </a:cubicBezTo>
                  <a:cubicBezTo>
                    <a:pt x="3066" y="532"/>
                    <a:pt x="3066" y="478"/>
                    <a:pt x="2996" y="444"/>
                  </a:cubicBezTo>
                  <a:cubicBezTo>
                    <a:pt x="2137" y="34"/>
                    <a:pt x="2137" y="34"/>
                    <a:pt x="2137" y="3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3461381" y="5761370"/>
              <a:ext cx="794599" cy="465317"/>
            </a:xfrm>
            <a:custGeom>
              <a:avLst/>
              <a:gdLst>
                <a:gd name="T0" fmla="*/ 0 w 390"/>
                <a:gd name="T1" fmla="*/ 21 h 228"/>
                <a:gd name="T2" fmla="*/ 40 w 390"/>
                <a:gd name="T3" fmla="*/ 69 h 228"/>
                <a:gd name="T4" fmla="*/ 350 w 390"/>
                <a:gd name="T5" fmla="*/ 218 h 228"/>
                <a:gd name="T6" fmla="*/ 390 w 390"/>
                <a:gd name="T7" fmla="*/ 207 h 228"/>
                <a:gd name="T8" fmla="*/ 350 w 390"/>
                <a:gd name="T9" fmla="*/ 159 h 228"/>
                <a:gd name="T10" fmla="*/ 40 w 390"/>
                <a:gd name="T11" fmla="*/ 10 h 228"/>
                <a:gd name="T12" fmla="*/ 0 w 390"/>
                <a:gd name="T13" fmla="*/ 2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228">
                  <a:moveTo>
                    <a:pt x="0" y="21"/>
                  </a:moveTo>
                  <a:cubicBezTo>
                    <a:pt x="0" y="37"/>
                    <a:pt x="18" y="59"/>
                    <a:pt x="40" y="69"/>
                  </a:cubicBezTo>
                  <a:cubicBezTo>
                    <a:pt x="350" y="218"/>
                    <a:pt x="350" y="218"/>
                    <a:pt x="350" y="218"/>
                  </a:cubicBezTo>
                  <a:cubicBezTo>
                    <a:pt x="372" y="228"/>
                    <a:pt x="390" y="223"/>
                    <a:pt x="390" y="207"/>
                  </a:cubicBezTo>
                  <a:cubicBezTo>
                    <a:pt x="390" y="191"/>
                    <a:pt x="372" y="169"/>
                    <a:pt x="350" y="15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18" y="0"/>
                    <a:pt x="0" y="5"/>
                    <a:pt x="0" y="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4" name="Group 10"/>
          <p:cNvGrpSpPr/>
          <p:nvPr/>
        </p:nvGrpSpPr>
        <p:grpSpPr>
          <a:xfrm>
            <a:off x="3458760" y="2186815"/>
            <a:ext cx="5449602" cy="2650780"/>
            <a:chOff x="-257822" y="2402002"/>
            <a:chExt cx="5450311" cy="2650780"/>
          </a:xfrm>
        </p:grpSpPr>
        <p:sp>
          <p:nvSpPr>
            <p:cNvPr id="15" name="Freeform 13"/>
            <p:cNvSpPr/>
            <p:nvPr/>
          </p:nvSpPr>
          <p:spPr bwMode="auto">
            <a:xfrm>
              <a:off x="4024110" y="3237284"/>
              <a:ext cx="518714" cy="249186"/>
            </a:xfrm>
            <a:custGeom>
              <a:avLst/>
              <a:gdLst>
                <a:gd name="T0" fmla="*/ 105 w 255"/>
                <a:gd name="T1" fmla="*/ 12 h 122"/>
                <a:gd name="T2" fmla="*/ 22 w 255"/>
                <a:gd name="T3" fmla="*/ 11 h 122"/>
                <a:gd name="T4" fmla="*/ 24 w 255"/>
                <a:gd name="T5" fmla="*/ 51 h 122"/>
                <a:gd name="T6" fmla="*/ 149 w 255"/>
                <a:gd name="T7" fmla="*/ 110 h 122"/>
                <a:gd name="T8" fmla="*/ 232 w 255"/>
                <a:gd name="T9" fmla="*/ 111 h 122"/>
                <a:gd name="T10" fmla="*/ 230 w 255"/>
                <a:gd name="T11" fmla="*/ 72 h 122"/>
                <a:gd name="T12" fmla="*/ 105 w 255"/>
                <a:gd name="T13" fmla="*/ 1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122">
                  <a:moveTo>
                    <a:pt x="105" y="12"/>
                  </a:moveTo>
                  <a:cubicBezTo>
                    <a:pt x="82" y="1"/>
                    <a:pt x="45" y="0"/>
                    <a:pt x="22" y="11"/>
                  </a:cubicBezTo>
                  <a:cubicBezTo>
                    <a:pt x="0" y="22"/>
                    <a:pt x="1" y="39"/>
                    <a:pt x="24" y="5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73" y="122"/>
                    <a:pt x="210" y="122"/>
                    <a:pt x="232" y="111"/>
                  </a:cubicBezTo>
                  <a:cubicBezTo>
                    <a:pt x="255" y="101"/>
                    <a:pt x="254" y="83"/>
                    <a:pt x="230" y="72"/>
                  </a:cubicBezTo>
                  <a:cubicBezTo>
                    <a:pt x="105" y="12"/>
                    <a:pt x="105" y="12"/>
                    <a:pt x="105" y="12"/>
                  </a:cubicBezTo>
                </a:path>
              </a:pathLst>
            </a:custGeom>
            <a:solidFill>
              <a:srgbClr val="313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-257822" y="2935972"/>
              <a:ext cx="4569259" cy="1685820"/>
            </a:xfrm>
            <a:custGeom>
              <a:avLst/>
              <a:gdLst>
                <a:gd name="T0" fmla="*/ 2505 w 3594"/>
                <a:gd name="T1" fmla="*/ 0 h 1326"/>
                <a:gd name="T2" fmla="*/ 0 w 3594"/>
                <a:gd name="T3" fmla="*/ 1199 h 1326"/>
                <a:gd name="T4" fmla="*/ 267 w 3594"/>
                <a:gd name="T5" fmla="*/ 1326 h 1326"/>
                <a:gd name="T6" fmla="*/ 3594 w 3594"/>
                <a:gd name="T7" fmla="*/ 521 h 1326"/>
                <a:gd name="T8" fmla="*/ 2505 w 3594"/>
                <a:gd name="T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4" h="1326">
                  <a:moveTo>
                    <a:pt x="2505" y="0"/>
                  </a:moveTo>
                  <a:lnTo>
                    <a:pt x="0" y="1199"/>
                  </a:lnTo>
                  <a:lnTo>
                    <a:pt x="267" y="1326"/>
                  </a:lnTo>
                  <a:lnTo>
                    <a:pt x="3594" y="521"/>
                  </a:lnTo>
                  <a:lnTo>
                    <a:pt x="25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4024110" y="3243640"/>
              <a:ext cx="518714" cy="236473"/>
            </a:xfrm>
            <a:custGeom>
              <a:avLst/>
              <a:gdLst>
                <a:gd name="T0" fmla="*/ 62 w 255"/>
                <a:gd name="T1" fmla="*/ 0 h 116"/>
                <a:gd name="T2" fmla="*/ 22 w 255"/>
                <a:gd name="T3" fmla="*/ 8 h 116"/>
                <a:gd name="T4" fmla="*/ 24 w 255"/>
                <a:gd name="T5" fmla="*/ 48 h 116"/>
                <a:gd name="T6" fmla="*/ 149 w 255"/>
                <a:gd name="T7" fmla="*/ 107 h 116"/>
                <a:gd name="T8" fmla="*/ 193 w 255"/>
                <a:gd name="T9" fmla="*/ 116 h 116"/>
                <a:gd name="T10" fmla="*/ 232 w 255"/>
                <a:gd name="T11" fmla="*/ 108 h 116"/>
                <a:gd name="T12" fmla="*/ 230 w 255"/>
                <a:gd name="T13" fmla="*/ 69 h 116"/>
                <a:gd name="T14" fmla="*/ 105 w 255"/>
                <a:gd name="T15" fmla="*/ 9 h 116"/>
                <a:gd name="T16" fmla="*/ 62 w 255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16">
                  <a:moveTo>
                    <a:pt x="62" y="0"/>
                  </a:moveTo>
                  <a:cubicBezTo>
                    <a:pt x="47" y="0"/>
                    <a:pt x="33" y="3"/>
                    <a:pt x="22" y="8"/>
                  </a:cubicBezTo>
                  <a:cubicBezTo>
                    <a:pt x="0" y="19"/>
                    <a:pt x="1" y="36"/>
                    <a:pt x="24" y="4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62" y="113"/>
                    <a:pt x="177" y="116"/>
                    <a:pt x="193" y="116"/>
                  </a:cubicBezTo>
                  <a:cubicBezTo>
                    <a:pt x="207" y="116"/>
                    <a:pt x="222" y="114"/>
                    <a:pt x="232" y="108"/>
                  </a:cubicBezTo>
                  <a:cubicBezTo>
                    <a:pt x="255" y="98"/>
                    <a:pt x="254" y="80"/>
                    <a:pt x="230" y="6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93" y="3"/>
                    <a:pt x="77" y="0"/>
                    <a:pt x="62" y="0"/>
                  </a:cubicBezTo>
                </a:path>
              </a:pathLst>
            </a:custGeom>
            <a:solidFill>
              <a:srgbClr val="464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-257822" y="2447770"/>
              <a:ext cx="5450310" cy="2605012"/>
            </a:xfrm>
            <a:custGeom>
              <a:avLst/>
              <a:gdLst>
                <a:gd name="T0" fmla="*/ 0 w 4287"/>
                <a:gd name="T1" fmla="*/ 1197 h 2049"/>
                <a:gd name="T2" fmla="*/ 1781 w 4287"/>
                <a:gd name="T3" fmla="*/ 2049 h 2049"/>
                <a:gd name="T4" fmla="*/ 4287 w 4287"/>
                <a:gd name="T5" fmla="*/ 851 h 2049"/>
                <a:gd name="T6" fmla="*/ 2505 w 4287"/>
                <a:gd name="T7" fmla="*/ 0 h 2049"/>
                <a:gd name="T8" fmla="*/ 0 w 4287"/>
                <a:gd name="T9" fmla="*/ 1197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49">
                  <a:moveTo>
                    <a:pt x="0" y="1197"/>
                  </a:moveTo>
                  <a:lnTo>
                    <a:pt x="1781" y="2049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-257822" y="3926360"/>
              <a:ext cx="64840" cy="43226"/>
            </a:xfrm>
            <a:prstGeom prst="rect">
              <a:avLst/>
            </a:prstGeom>
            <a:solidFill>
              <a:srgbClr val="41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2006467" y="3483927"/>
              <a:ext cx="3186022" cy="1568855"/>
            </a:xfrm>
            <a:custGeom>
              <a:avLst/>
              <a:gdLst>
                <a:gd name="T0" fmla="*/ 0 w 2506"/>
                <a:gd name="T1" fmla="*/ 1199 h 1234"/>
                <a:gd name="T2" fmla="*/ 0 w 2506"/>
                <a:gd name="T3" fmla="*/ 1234 h 1234"/>
                <a:gd name="T4" fmla="*/ 2506 w 2506"/>
                <a:gd name="T5" fmla="*/ 36 h 1234"/>
                <a:gd name="T6" fmla="*/ 2506 w 2506"/>
                <a:gd name="T7" fmla="*/ 0 h 1234"/>
                <a:gd name="T8" fmla="*/ 0 w 2506"/>
                <a:gd name="T9" fmla="*/ 1199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34">
                  <a:moveTo>
                    <a:pt x="0" y="1199"/>
                  </a:moveTo>
                  <a:lnTo>
                    <a:pt x="0" y="1234"/>
                  </a:lnTo>
                  <a:lnTo>
                    <a:pt x="2506" y="36"/>
                  </a:lnTo>
                  <a:lnTo>
                    <a:pt x="2506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-257822" y="2402002"/>
              <a:ext cx="5450310" cy="2606283"/>
            </a:xfrm>
            <a:custGeom>
              <a:avLst/>
              <a:gdLst>
                <a:gd name="T0" fmla="*/ 0 w 4287"/>
                <a:gd name="T1" fmla="*/ 1197 h 2050"/>
                <a:gd name="T2" fmla="*/ 1781 w 4287"/>
                <a:gd name="T3" fmla="*/ 2050 h 2050"/>
                <a:gd name="T4" fmla="*/ 4287 w 4287"/>
                <a:gd name="T5" fmla="*/ 851 h 2050"/>
                <a:gd name="T6" fmla="*/ 2505 w 4287"/>
                <a:gd name="T7" fmla="*/ 0 h 2050"/>
                <a:gd name="T8" fmla="*/ 0 w 4287"/>
                <a:gd name="T9" fmla="*/ 1197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7"/>
                  </a:moveTo>
                  <a:lnTo>
                    <a:pt x="1781" y="2050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-257822" y="3594535"/>
              <a:ext cx="2958449" cy="1413750"/>
            </a:xfrm>
            <a:custGeom>
              <a:avLst/>
              <a:gdLst>
                <a:gd name="T0" fmla="*/ 544 w 2327"/>
                <a:gd name="T1" fmla="*/ 0 h 1112"/>
                <a:gd name="T2" fmla="*/ 0 w 2327"/>
                <a:gd name="T3" fmla="*/ 259 h 1112"/>
                <a:gd name="T4" fmla="*/ 1781 w 2327"/>
                <a:gd name="T5" fmla="*/ 1112 h 1112"/>
                <a:gd name="T6" fmla="*/ 2327 w 2327"/>
                <a:gd name="T7" fmla="*/ 851 h 1112"/>
                <a:gd name="T8" fmla="*/ 544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4" y="0"/>
                  </a:moveTo>
                  <a:lnTo>
                    <a:pt x="0" y="259"/>
                  </a:lnTo>
                  <a:lnTo>
                    <a:pt x="1781" y="1112"/>
                  </a:lnTo>
                  <a:lnTo>
                    <a:pt x="2327" y="851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rgbClr val="0092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433797" y="3262711"/>
              <a:ext cx="2958449" cy="1413750"/>
            </a:xfrm>
            <a:custGeom>
              <a:avLst/>
              <a:gdLst>
                <a:gd name="T0" fmla="*/ 545 w 2327"/>
                <a:gd name="T1" fmla="*/ 0 h 1112"/>
                <a:gd name="T2" fmla="*/ 0 w 2327"/>
                <a:gd name="T3" fmla="*/ 261 h 1112"/>
                <a:gd name="T4" fmla="*/ 1783 w 2327"/>
                <a:gd name="T5" fmla="*/ 1112 h 1112"/>
                <a:gd name="T6" fmla="*/ 2327 w 2327"/>
                <a:gd name="T7" fmla="*/ 852 h 1112"/>
                <a:gd name="T8" fmla="*/ 545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5" y="0"/>
                  </a:moveTo>
                  <a:lnTo>
                    <a:pt x="0" y="261"/>
                  </a:lnTo>
                  <a:lnTo>
                    <a:pt x="1783" y="1112"/>
                  </a:lnTo>
                  <a:lnTo>
                    <a:pt x="2327" y="852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CFA5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4" name="Group 20"/>
          <p:cNvGrpSpPr/>
          <p:nvPr/>
        </p:nvGrpSpPr>
        <p:grpSpPr>
          <a:xfrm>
            <a:off x="4916183" y="3666179"/>
            <a:ext cx="1324582" cy="989753"/>
            <a:chOff x="3246521" y="3898830"/>
            <a:chExt cx="1324754" cy="989753"/>
          </a:xfrm>
        </p:grpSpPr>
        <p:sp>
          <p:nvSpPr>
            <p:cNvPr id="25" name="Freeform 55"/>
            <p:cNvSpPr/>
            <p:nvPr/>
          </p:nvSpPr>
          <p:spPr bwMode="auto">
            <a:xfrm>
              <a:off x="3246521" y="4254175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Freeform 55"/>
            <p:cNvSpPr/>
            <p:nvPr/>
          </p:nvSpPr>
          <p:spPr bwMode="auto">
            <a:xfrm>
              <a:off x="3246521" y="3898830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Freeform 56"/>
            <p:cNvSpPr/>
            <p:nvPr/>
          </p:nvSpPr>
          <p:spPr bwMode="auto">
            <a:xfrm>
              <a:off x="4121215" y="4210313"/>
              <a:ext cx="61025" cy="35598"/>
            </a:xfrm>
            <a:custGeom>
              <a:avLst/>
              <a:gdLst>
                <a:gd name="T0" fmla="*/ 25 w 30"/>
                <a:gd name="T1" fmla="*/ 14 h 17"/>
                <a:gd name="T2" fmla="*/ 7 w 30"/>
                <a:gd name="T3" fmla="*/ 14 h 17"/>
                <a:gd name="T4" fmla="*/ 5 w 30"/>
                <a:gd name="T5" fmla="*/ 3 h 17"/>
                <a:gd name="T6" fmla="*/ 23 w 30"/>
                <a:gd name="T7" fmla="*/ 3 h 17"/>
                <a:gd name="T8" fmla="*/ 25 w 30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5" y="14"/>
                  </a:moveTo>
                  <a:cubicBezTo>
                    <a:pt x="21" y="17"/>
                    <a:pt x="13" y="17"/>
                    <a:pt x="7" y="14"/>
                  </a:cubicBezTo>
                  <a:cubicBezTo>
                    <a:pt x="1" y="11"/>
                    <a:pt x="0" y="6"/>
                    <a:pt x="5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9" y="5"/>
                    <a:pt x="30" y="10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Freeform 57"/>
            <p:cNvSpPr/>
            <p:nvPr/>
          </p:nvSpPr>
          <p:spPr bwMode="auto">
            <a:xfrm>
              <a:off x="3856773" y="4090806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0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Freeform 58"/>
            <p:cNvSpPr/>
            <p:nvPr/>
          </p:nvSpPr>
          <p:spPr bwMode="auto">
            <a:xfrm>
              <a:off x="3944497" y="4212856"/>
              <a:ext cx="58482" cy="36870"/>
            </a:xfrm>
            <a:custGeom>
              <a:avLst/>
              <a:gdLst>
                <a:gd name="T0" fmla="*/ 25 w 29"/>
                <a:gd name="T1" fmla="*/ 14 h 18"/>
                <a:gd name="T2" fmla="*/ 7 w 29"/>
                <a:gd name="T3" fmla="*/ 15 h 18"/>
                <a:gd name="T4" fmla="*/ 4 w 29"/>
                <a:gd name="T5" fmla="*/ 3 h 18"/>
                <a:gd name="T6" fmla="*/ 22 w 29"/>
                <a:gd name="T7" fmla="*/ 3 h 18"/>
                <a:gd name="T8" fmla="*/ 25 w 29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5" y="14"/>
                  </a:moveTo>
                  <a:cubicBezTo>
                    <a:pt x="20" y="17"/>
                    <a:pt x="12" y="18"/>
                    <a:pt x="7" y="15"/>
                  </a:cubicBezTo>
                  <a:cubicBezTo>
                    <a:pt x="1" y="12"/>
                    <a:pt x="0" y="7"/>
                    <a:pt x="4" y="3"/>
                  </a:cubicBezTo>
                  <a:cubicBezTo>
                    <a:pt x="9" y="0"/>
                    <a:pt x="17" y="0"/>
                    <a:pt x="22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Freeform 59"/>
            <p:cNvSpPr>
              <a:spLocks noEditPoints="1"/>
            </p:cNvSpPr>
            <p:nvPr/>
          </p:nvSpPr>
          <p:spPr bwMode="auto">
            <a:xfrm>
              <a:off x="3649542" y="4039952"/>
              <a:ext cx="525071" cy="335638"/>
            </a:xfrm>
            <a:custGeom>
              <a:avLst/>
              <a:gdLst>
                <a:gd name="T0" fmla="*/ 238 w 258"/>
                <a:gd name="T1" fmla="*/ 103 h 165"/>
                <a:gd name="T2" fmla="*/ 198 w 258"/>
                <a:gd name="T3" fmla="*/ 111 h 165"/>
                <a:gd name="T4" fmla="*/ 228 w 258"/>
                <a:gd name="T5" fmla="*/ 93 h 165"/>
                <a:gd name="T6" fmla="*/ 221 w 258"/>
                <a:gd name="T7" fmla="*/ 86 h 165"/>
                <a:gd name="T8" fmla="*/ 241 w 258"/>
                <a:gd name="T9" fmla="*/ 81 h 165"/>
                <a:gd name="T10" fmla="*/ 211 w 258"/>
                <a:gd name="T11" fmla="*/ 28 h 165"/>
                <a:gd name="T12" fmla="*/ 62 w 258"/>
                <a:gd name="T13" fmla="*/ 137 h 165"/>
                <a:gd name="T14" fmla="*/ 255 w 258"/>
                <a:gd name="T15" fmla="*/ 103 h 165"/>
                <a:gd name="T16" fmla="*/ 214 w 258"/>
                <a:gd name="T17" fmla="*/ 84 h 165"/>
                <a:gd name="T18" fmla="*/ 214 w 258"/>
                <a:gd name="T19" fmla="*/ 43 h 165"/>
                <a:gd name="T20" fmla="*/ 201 w 258"/>
                <a:gd name="T21" fmla="*/ 35 h 165"/>
                <a:gd name="T22" fmla="*/ 183 w 258"/>
                <a:gd name="T23" fmla="*/ 72 h 165"/>
                <a:gd name="T24" fmla="*/ 146 w 258"/>
                <a:gd name="T25" fmla="*/ 53 h 165"/>
                <a:gd name="T26" fmla="*/ 201 w 258"/>
                <a:gd name="T27" fmla="*/ 35 h 165"/>
                <a:gd name="T28" fmla="*/ 101 w 258"/>
                <a:gd name="T29" fmla="*/ 25 h 165"/>
                <a:gd name="T30" fmla="*/ 106 w 258"/>
                <a:gd name="T31" fmla="*/ 20 h 165"/>
                <a:gd name="T32" fmla="*/ 132 w 258"/>
                <a:gd name="T33" fmla="*/ 27 h 165"/>
                <a:gd name="T34" fmla="*/ 182 w 258"/>
                <a:gd name="T35" fmla="*/ 27 h 165"/>
                <a:gd name="T36" fmla="*/ 140 w 258"/>
                <a:gd name="T37" fmla="*/ 49 h 165"/>
                <a:gd name="T38" fmla="*/ 123 w 258"/>
                <a:gd name="T39" fmla="*/ 45 h 165"/>
                <a:gd name="T40" fmla="*/ 112 w 258"/>
                <a:gd name="T41" fmla="*/ 67 h 165"/>
                <a:gd name="T42" fmla="*/ 106 w 258"/>
                <a:gd name="T43" fmla="*/ 43 h 165"/>
                <a:gd name="T44" fmla="*/ 100 w 258"/>
                <a:gd name="T45" fmla="*/ 39 h 165"/>
                <a:gd name="T46" fmla="*/ 57 w 258"/>
                <a:gd name="T47" fmla="*/ 37 h 165"/>
                <a:gd name="T48" fmla="*/ 33 w 258"/>
                <a:gd name="T49" fmla="*/ 70 h 165"/>
                <a:gd name="T50" fmla="*/ 76 w 258"/>
                <a:gd name="T51" fmla="*/ 54 h 165"/>
                <a:gd name="T52" fmla="*/ 33 w 258"/>
                <a:gd name="T53" fmla="*/ 70 h 165"/>
                <a:gd name="T54" fmla="*/ 51 w 258"/>
                <a:gd name="T55" fmla="*/ 80 h 165"/>
                <a:gd name="T56" fmla="*/ 32 w 258"/>
                <a:gd name="T57" fmla="*/ 76 h 165"/>
                <a:gd name="T58" fmla="*/ 67 w 258"/>
                <a:gd name="T59" fmla="*/ 127 h 165"/>
                <a:gd name="T60" fmla="*/ 74 w 258"/>
                <a:gd name="T61" fmla="*/ 100 h 165"/>
                <a:gd name="T62" fmla="*/ 60 w 258"/>
                <a:gd name="T63" fmla="*/ 122 h 165"/>
                <a:gd name="T64" fmla="*/ 59 w 258"/>
                <a:gd name="T65" fmla="*/ 82 h 165"/>
                <a:gd name="T66" fmla="*/ 70 w 258"/>
                <a:gd name="T67" fmla="*/ 84 h 165"/>
                <a:gd name="T68" fmla="*/ 62 w 258"/>
                <a:gd name="T69" fmla="*/ 78 h 165"/>
                <a:gd name="T70" fmla="*/ 107 w 258"/>
                <a:gd name="T71" fmla="*/ 70 h 165"/>
                <a:gd name="T72" fmla="*/ 98 w 258"/>
                <a:gd name="T73" fmla="*/ 83 h 165"/>
                <a:gd name="T74" fmla="*/ 114 w 258"/>
                <a:gd name="T75" fmla="*/ 74 h 165"/>
                <a:gd name="T76" fmla="*/ 144 w 258"/>
                <a:gd name="T77" fmla="*/ 86 h 165"/>
                <a:gd name="T78" fmla="*/ 119 w 258"/>
                <a:gd name="T79" fmla="*/ 70 h 165"/>
                <a:gd name="T80" fmla="*/ 158 w 258"/>
                <a:gd name="T81" fmla="*/ 67 h 165"/>
                <a:gd name="T82" fmla="*/ 169 w 258"/>
                <a:gd name="T83" fmla="*/ 84 h 165"/>
                <a:gd name="T84" fmla="*/ 175 w 258"/>
                <a:gd name="T85" fmla="*/ 88 h 165"/>
                <a:gd name="T86" fmla="*/ 211 w 258"/>
                <a:gd name="T87" fmla="*/ 88 h 165"/>
                <a:gd name="T88" fmla="*/ 177 w 258"/>
                <a:gd name="T89" fmla="*/ 100 h 165"/>
                <a:gd name="T90" fmla="*/ 171 w 258"/>
                <a:gd name="T91" fmla="*/ 104 h 165"/>
                <a:gd name="T92" fmla="*/ 157 w 258"/>
                <a:gd name="T93" fmla="*/ 128 h 165"/>
                <a:gd name="T94" fmla="*/ 152 w 258"/>
                <a:gd name="T95" fmla="*/ 105 h 165"/>
                <a:gd name="T96" fmla="*/ 146 w 258"/>
                <a:gd name="T97" fmla="*/ 101 h 165"/>
                <a:gd name="T98" fmla="*/ 114 w 258"/>
                <a:gd name="T99" fmla="*/ 100 h 165"/>
                <a:gd name="T100" fmla="*/ 101 w 258"/>
                <a:gd name="T101" fmla="*/ 100 h 165"/>
                <a:gd name="T102" fmla="*/ 108 w 258"/>
                <a:gd name="T103" fmla="*/ 103 h 165"/>
                <a:gd name="T104" fmla="*/ 78 w 258"/>
                <a:gd name="T105" fmla="*/ 133 h 165"/>
                <a:gd name="T106" fmla="*/ 92 w 258"/>
                <a:gd name="T107" fmla="*/ 138 h 165"/>
                <a:gd name="T108" fmla="*/ 132 w 258"/>
                <a:gd name="T109" fmla="*/ 117 h 165"/>
                <a:gd name="T110" fmla="*/ 92 w 258"/>
                <a:gd name="T111" fmla="*/ 138 h 165"/>
                <a:gd name="T112" fmla="*/ 155 w 258"/>
                <a:gd name="T113" fmla="*/ 134 h 165"/>
                <a:gd name="T114" fmla="*/ 112 w 258"/>
                <a:gd name="T115" fmla="*/ 144 h 165"/>
                <a:gd name="T116" fmla="*/ 162 w 258"/>
                <a:gd name="T117" fmla="*/ 132 h 165"/>
                <a:gd name="T118" fmla="*/ 217 w 258"/>
                <a:gd name="T119" fmla="*/ 12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8" h="165">
                  <a:moveTo>
                    <a:pt x="255" y="103"/>
                  </a:moveTo>
                  <a:cubicBezTo>
                    <a:pt x="250" y="105"/>
                    <a:pt x="244" y="105"/>
                    <a:pt x="238" y="103"/>
                  </a:cubicBezTo>
                  <a:cubicBezTo>
                    <a:pt x="235" y="110"/>
                    <a:pt x="230" y="118"/>
                    <a:pt x="222" y="124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206" y="105"/>
                    <a:pt x="213" y="98"/>
                    <a:pt x="218" y="91"/>
                  </a:cubicBezTo>
                  <a:cubicBezTo>
                    <a:pt x="221" y="92"/>
                    <a:pt x="225" y="93"/>
                    <a:pt x="228" y="93"/>
                  </a:cubicBezTo>
                  <a:cubicBezTo>
                    <a:pt x="227" y="92"/>
                    <a:pt x="228" y="90"/>
                    <a:pt x="228" y="88"/>
                  </a:cubicBezTo>
                  <a:cubicBezTo>
                    <a:pt x="226" y="88"/>
                    <a:pt x="224" y="87"/>
                    <a:pt x="221" y="86"/>
                  </a:cubicBezTo>
                  <a:cubicBezTo>
                    <a:pt x="227" y="76"/>
                    <a:pt x="230" y="66"/>
                    <a:pt x="229" y="57"/>
                  </a:cubicBezTo>
                  <a:cubicBezTo>
                    <a:pt x="236" y="65"/>
                    <a:pt x="239" y="73"/>
                    <a:pt x="241" y="81"/>
                  </a:cubicBezTo>
                  <a:cubicBezTo>
                    <a:pt x="246" y="80"/>
                    <a:pt x="253" y="81"/>
                    <a:pt x="258" y="83"/>
                  </a:cubicBezTo>
                  <a:cubicBezTo>
                    <a:pt x="255" y="63"/>
                    <a:pt x="239" y="42"/>
                    <a:pt x="211" y="28"/>
                  </a:cubicBezTo>
                  <a:cubicBezTo>
                    <a:pt x="159" y="0"/>
                    <a:pt x="82" y="2"/>
                    <a:pt x="41" y="32"/>
                  </a:cubicBezTo>
                  <a:cubicBezTo>
                    <a:pt x="0" y="63"/>
                    <a:pt x="9" y="110"/>
                    <a:pt x="62" y="137"/>
                  </a:cubicBezTo>
                  <a:cubicBezTo>
                    <a:pt x="115" y="165"/>
                    <a:pt x="191" y="163"/>
                    <a:pt x="232" y="133"/>
                  </a:cubicBezTo>
                  <a:cubicBezTo>
                    <a:pt x="244" y="124"/>
                    <a:pt x="252" y="114"/>
                    <a:pt x="255" y="103"/>
                  </a:cubicBezTo>
                  <a:close/>
                  <a:moveTo>
                    <a:pt x="217" y="46"/>
                  </a:moveTo>
                  <a:cubicBezTo>
                    <a:pt x="224" y="56"/>
                    <a:pt x="222" y="70"/>
                    <a:pt x="214" y="84"/>
                  </a:cubicBezTo>
                  <a:cubicBezTo>
                    <a:pt x="206" y="81"/>
                    <a:pt x="198" y="78"/>
                    <a:pt x="190" y="75"/>
                  </a:cubicBezTo>
                  <a:cubicBezTo>
                    <a:pt x="202" y="63"/>
                    <a:pt x="211" y="52"/>
                    <a:pt x="214" y="43"/>
                  </a:cubicBezTo>
                  <a:cubicBezTo>
                    <a:pt x="215" y="44"/>
                    <a:pt x="216" y="45"/>
                    <a:pt x="217" y="46"/>
                  </a:cubicBezTo>
                  <a:close/>
                  <a:moveTo>
                    <a:pt x="201" y="35"/>
                  </a:moveTo>
                  <a:cubicBezTo>
                    <a:pt x="203" y="36"/>
                    <a:pt x="204" y="37"/>
                    <a:pt x="206" y="38"/>
                  </a:cubicBezTo>
                  <a:cubicBezTo>
                    <a:pt x="206" y="45"/>
                    <a:pt x="199" y="57"/>
                    <a:pt x="183" y="72"/>
                  </a:cubicBezTo>
                  <a:cubicBezTo>
                    <a:pt x="176" y="69"/>
                    <a:pt x="170" y="66"/>
                    <a:pt x="164" y="63"/>
                  </a:cubicBezTo>
                  <a:cubicBezTo>
                    <a:pt x="157" y="60"/>
                    <a:pt x="151" y="56"/>
                    <a:pt x="146" y="53"/>
                  </a:cubicBezTo>
                  <a:cubicBezTo>
                    <a:pt x="167" y="40"/>
                    <a:pt x="185" y="34"/>
                    <a:pt x="196" y="33"/>
                  </a:cubicBezTo>
                  <a:cubicBezTo>
                    <a:pt x="198" y="33"/>
                    <a:pt x="199" y="34"/>
                    <a:pt x="201" y="35"/>
                  </a:cubicBezTo>
                  <a:close/>
                  <a:moveTo>
                    <a:pt x="98" y="21"/>
                  </a:moveTo>
                  <a:cubicBezTo>
                    <a:pt x="99" y="23"/>
                    <a:pt x="100" y="24"/>
                    <a:pt x="101" y="25"/>
                  </a:cubicBezTo>
                  <a:cubicBezTo>
                    <a:pt x="103" y="24"/>
                    <a:pt x="106" y="23"/>
                    <a:pt x="108" y="23"/>
                  </a:cubicBezTo>
                  <a:cubicBezTo>
                    <a:pt x="107" y="22"/>
                    <a:pt x="107" y="21"/>
                    <a:pt x="106" y="20"/>
                  </a:cubicBezTo>
                  <a:cubicBezTo>
                    <a:pt x="124" y="17"/>
                    <a:pt x="143" y="18"/>
                    <a:pt x="162" y="22"/>
                  </a:cubicBezTo>
                  <a:cubicBezTo>
                    <a:pt x="152" y="22"/>
                    <a:pt x="142" y="24"/>
                    <a:pt x="132" y="27"/>
                  </a:cubicBezTo>
                  <a:cubicBezTo>
                    <a:pt x="133" y="28"/>
                    <a:pt x="135" y="30"/>
                    <a:pt x="135" y="31"/>
                  </a:cubicBezTo>
                  <a:cubicBezTo>
                    <a:pt x="152" y="27"/>
                    <a:pt x="168" y="25"/>
                    <a:pt x="182" y="27"/>
                  </a:cubicBezTo>
                  <a:cubicBezTo>
                    <a:pt x="184" y="28"/>
                    <a:pt x="185" y="28"/>
                    <a:pt x="187" y="29"/>
                  </a:cubicBezTo>
                  <a:cubicBezTo>
                    <a:pt x="173" y="32"/>
                    <a:pt x="157" y="39"/>
                    <a:pt x="140" y="49"/>
                  </a:cubicBezTo>
                  <a:cubicBezTo>
                    <a:pt x="136" y="47"/>
                    <a:pt x="133" y="45"/>
                    <a:pt x="130" y="42"/>
                  </a:cubicBezTo>
                  <a:cubicBezTo>
                    <a:pt x="128" y="44"/>
                    <a:pt x="126" y="44"/>
                    <a:pt x="123" y="45"/>
                  </a:cubicBezTo>
                  <a:cubicBezTo>
                    <a:pt x="127" y="47"/>
                    <a:pt x="130" y="50"/>
                    <a:pt x="134" y="52"/>
                  </a:cubicBezTo>
                  <a:cubicBezTo>
                    <a:pt x="127" y="57"/>
                    <a:pt x="119" y="62"/>
                    <a:pt x="112" y="67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93" y="50"/>
                    <a:pt x="99" y="46"/>
                    <a:pt x="106" y="43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3" y="41"/>
                    <a:pt x="101" y="40"/>
                    <a:pt x="100" y="39"/>
                  </a:cubicBezTo>
                  <a:cubicBezTo>
                    <a:pt x="93" y="42"/>
                    <a:pt x="87" y="46"/>
                    <a:pt x="81" y="5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68" y="30"/>
                    <a:pt x="82" y="24"/>
                    <a:pt x="98" y="21"/>
                  </a:cubicBezTo>
                  <a:close/>
                  <a:moveTo>
                    <a:pt x="33" y="70"/>
                  </a:moveTo>
                  <a:cubicBezTo>
                    <a:pt x="34" y="60"/>
                    <a:pt x="41" y="50"/>
                    <a:pt x="52" y="41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7" y="61"/>
                    <a:pt x="60" y="68"/>
                    <a:pt x="54" y="76"/>
                  </a:cubicBezTo>
                  <a:cubicBezTo>
                    <a:pt x="47" y="73"/>
                    <a:pt x="39" y="72"/>
                    <a:pt x="33" y="70"/>
                  </a:cubicBezTo>
                  <a:close/>
                  <a:moveTo>
                    <a:pt x="32" y="76"/>
                  </a:moveTo>
                  <a:cubicBezTo>
                    <a:pt x="38" y="77"/>
                    <a:pt x="45" y="78"/>
                    <a:pt x="51" y="80"/>
                  </a:cubicBezTo>
                  <a:cubicBezTo>
                    <a:pt x="46" y="90"/>
                    <a:pt x="43" y="99"/>
                    <a:pt x="44" y="108"/>
                  </a:cubicBezTo>
                  <a:cubicBezTo>
                    <a:pt x="36" y="98"/>
                    <a:pt x="31" y="87"/>
                    <a:pt x="32" y="76"/>
                  </a:cubicBezTo>
                  <a:close/>
                  <a:moveTo>
                    <a:pt x="72" y="130"/>
                  </a:moveTo>
                  <a:cubicBezTo>
                    <a:pt x="71" y="129"/>
                    <a:pt x="69" y="128"/>
                    <a:pt x="67" y="127"/>
                  </a:cubicBezTo>
                  <a:cubicBezTo>
                    <a:pt x="67" y="122"/>
                    <a:pt x="72" y="114"/>
                    <a:pt x="81" y="103"/>
                  </a:cubicBezTo>
                  <a:cubicBezTo>
                    <a:pt x="79" y="102"/>
                    <a:pt x="76" y="102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67" y="109"/>
                    <a:pt x="62" y="116"/>
                    <a:pt x="60" y="122"/>
                  </a:cubicBezTo>
                  <a:cubicBezTo>
                    <a:pt x="58" y="121"/>
                    <a:pt x="57" y="120"/>
                    <a:pt x="56" y="120"/>
                  </a:cubicBezTo>
                  <a:cubicBezTo>
                    <a:pt x="50" y="109"/>
                    <a:pt x="51" y="96"/>
                    <a:pt x="59" y="82"/>
                  </a:cubicBezTo>
                  <a:cubicBezTo>
                    <a:pt x="62" y="83"/>
                    <a:pt x="65" y="85"/>
                    <a:pt x="68" y="86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1" y="83"/>
                    <a:pt x="72" y="82"/>
                    <a:pt x="73" y="82"/>
                  </a:cubicBezTo>
                  <a:cubicBezTo>
                    <a:pt x="70" y="80"/>
                    <a:pt x="66" y="79"/>
                    <a:pt x="62" y="78"/>
                  </a:cubicBezTo>
                  <a:cubicBezTo>
                    <a:pt x="67" y="71"/>
                    <a:pt x="74" y="64"/>
                    <a:pt x="82" y="57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3" y="74"/>
                    <a:pt x="98" y="78"/>
                    <a:pt x="94" y="81"/>
                  </a:cubicBezTo>
                  <a:cubicBezTo>
                    <a:pt x="95" y="82"/>
                    <a:pt x="96" y="82"/>
                    <a:pt x="98" y="83"/>
                  </a:cubicBezTo>
                  <a:cubicBezTo>
                    <a:pt x="99" y="83"/>
                    <a:pt x="100" y="84"/>
                    <a:pt x="100" y="85"/>
                  </a:cubicBezTo>
                  <a:cubicBezTo>
                    <a:pt x="104" y="81"/>
                    <a:pt x="109" y="77"/>
                    <a:pt x="114" y="74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2" y="87"/>
                    <a:pt x="143" y="87"/>
                    <a:pt x="144" y="86"/>
                  </a:cubicBezTo>
                  <a:cubicBezTo>
                    <a:pt x="145" y="85"/>
                    <a:pt x="146" y="85"/>
                    <a:pt x="146" y="84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6" y="65"/>
                    <a:pt x="133" y="60"/>
                    <a:pt x="140" y="56"/>
                  </a:cubicBezTo>
                  <a:cubicBezTo>
                    <a:pt x="146" y="60"/>
                    <a:pt x="152" y="63"/>
                    <a:pt x="158" y="67"/>
                  </a:cubicBezTo>
                  <a:cubicBezTo>
                    <a:pt x="165" y="70"/>
                    <a:pt x="172" y="73"/>
                    <a:pt x="178" y="76"/>
                  </a:cubicBezTo>
                  <a:cubicBezTo>
                    <a:pt x="175" y="79"/>
                    <a:pt x="172" y="81"/>
                    <a:pt x="169" y="84"/>
                  </a:cubicBezTo>
                  <a:cubicBezTo>
                    <a:pt x="170" y="84"/>
                    <a:pt x="171" y="85"/>
                    <a:pt x="171" y="85"/>
                  </a:cubicBezTo>
                  <a:cubicBezTo>
                    <a:pt x="173" y="86"/>
                    <a:pt x="174" y="87"/>
                    <a:pt x="175" y="88"/>
                  </a:cubicBezTo>
                  <a:cubicBezTo>
                    <a:pt x="179" y="85"/>
                    <a:pt x="182" y="82"/>
                    <a:pt x="185" y="79"/>
                  </a:cubicBezTo>
                  <a:cubicBezTo>
                    <a:pt x="194" y="83"/>
                    <a:pt x="202" y="86"/>
                    <a:pt x="211" y="88"/>
                  </a:cubicBezTo>
                  <a:cubicBezTo>
                    <a:pt x="206" y="95"/>
                    <a:pt x="199" y="102"/>
                    <a:pt x="191" y="108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6" y="101"/>
                    <a:pt x="176" y="101"/>
                    <a:pt x="175" y="102"/>
                  </a:cubicBezTo>
                  <a:cubicBezTo>
                    <a:pt x="174" y="103"/>
                    <a:pt x="172" y="103"/>
                    <a:pt x="171" y="104"/>
                  </a:cubicBezTo>
                  <a:cubicBezTo>
                    <a:pt x="186" y="112"/>
                    <a:pt x="186" y="112"/>
                    <a:pt x="186" y="112"/>
                  </a:cubicBezTo>
                  <a:cubicBezTo>
                    <a:pt x="177" y="118"/>
                    <a:pt x="167" y="123"/>
                    <a:pt x="157" y="128"/>
                  </a:cubicBezTo>
                  <a:cubicBezTo>
                    <a:pt x="151" y="123"/>
                    <a:pt x="145" y="118"/>
                    <a:pt x="138" y="114"/>
                  </a:cubicBezTo>
                  <a:cubicBezTo>
                    <a:pt x="143" y="111"/>
                    <a:pt x="148" y="108"/>
                    <a:pt x="152" y="105"/>
                  </a:cubicBezTo>
                  <a:cubicBezTo>
                    <a:pt x="151" y="104"/>
                    <a:pt x="149" y="103"/>
                    <a:pt x="148" y="103"/>
                  </a:cubicBezTo>
                  <a:cubicBezTo>
                    <a:pt x="147" y="102"/>
                    <a:pt x="146" y="102"/>
                    <a:pt x="146" y="101"/>
                  </a:cubicBezTo>
                  <a:cubicBezTo>
                    <a:pt x="141" y="105"/>
                    <a:pt x="136" y="107"/>
                    <a:pt x="132" y="110"/>
                  </a:cubicBezTo>
                  <a:cubicBezTo>
                    <a:pt x="126" y="107"/>
                    <a:pt x="120" y="103"/>
                    <a:pt x="114" y="100"/>
                  </a:cubicBezTo>
                  <a:cubicBezTo>
                    <a:pt x="111" y="98"/>
                    <a:pt x="108" y="97"/>
                    <a:pt x="105" y="95"/>
                  </a:cubicBezTo>
                  <a:cubicBezTo>
                    <a:pt x="104" y="97"/>
                    <a:pt x="103" y="98"/>
                    <a:pt x="101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3" y="101"/>
                    <a:pt x="106" y="102"/>
                    <a:pt x="108" y="103"/>
                  </a:cubicBezTo>
                  <a:cubicBezTo>
                    <a:pt x="115" y="107"/>
                    <a:pt x="121" y="110"/>
                    <a:pt x="126" y="113"/>
                  </a:cubicBezTo>
                  <a:cubicBezTo>
                    <a:pt x="105" y="125"/>
                    <a:pt x="88" y="131"/>
                    <a:pt x="78" y="133"/>
                  </a:cubicBezTo>
                  <a:cubicBezTo>
                    <a:pt x="76" y="132"/>
                    <a:pt x="74" y="131"/>
                    <a:pt x="72" y="130"/>
                  </a:cubicBezTo>
                  <a:close/>
                  <a:moveTo>
                    <a:pt x="92" y="138"/>
                  </a:moveTo>
                  <a:cubicBezTo>
                    <a:pt x="90" y="138"/>
                    <a:pt x="88" y="137"/>
                    <a:pt x="87" y="136"/>
                  </a:cubicBezTo>
                  <a:cubicBezTo>
                    <a:pt x="100" y="134"/>
                    <a:pt x="116" y="126"/>
                    <a:pt x="132" y="117"/>
                  </a:cubicBezTo>
                  <a:cubicBezTo>
                    <a:pt x="139" y="122"/>
                    <a:pt x="145" y="126"/>
                    <a:pt x="150" y="130"/>
                  </a:cubicBezTo>
                  <a:cubicBezTo>
                    <a:pt x="130" y="137"/>
                    <a:pt x="109" y="140"/>
                    <a:pt x="92" y="138"/>
                  </a:cubicBezTo>
                  <a:close/>
                  <a:moveTo>
                    <a:pt x="112" y="144"/>
                  </a:moveTo>
                  <a:cubicBezTo>
                    <a:pt x="126" y="143"/>
                    <a:pt x="140" y="140"/>
                    <a:pt x="155" y="134"/>
                  </a:cubicBezTo>
                  <a:cubicBezTo>
                    <a:pt x="159" y="138"/>
                    <a:pt x="163" y="142"/>
                    <a:pt x="165" y="146"/>
                  </a:cubicBezTo>
                  <a:cubicBezTo>
                    <a:pt x="148" y="148"/>
                    <a:pt x="129" y="147"/>
                    <a:pt x="112" y="144"/>
                  </a:cubicBezTo>
                  <a:close/>
                  <a:moveTo>
                    <a:pt x="173" y="144"/>
                  </a:moveTo>
                  <a:cubicBezTo>
                    <a:pt x="170" y="140"/>
                    <a:pt x="166" y="136"/>
                    <a:pt x="162" y="132"/>
                  </a:cubicBezTo>
                  <a:cubicBezTo>
                    <a:pt x="172" y="127"/>
                    <a:pt x="183" y="122"/>
                    <a:pt x="193" y="115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05" y="136"/>
                    <a:pt x="190" y="141"/>
                    <a:pt x="173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60"/>
            <p:cNvSpPr/>
            <p:nvPr/>
          </p:nvSpPr>
          <p:spPr bwMode="auto">
            <a:xfrm>
              <a:off x="3793205" y="4209042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1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2" name="Group 28"/>
          <p:cNvGrpSpPr/>
          <p:nvPr/>
        </p:nvGrpSpPr>
        <p:grpSpPr>
          <a:xfrm>
            <a:off x="6606233" y="2560594"/>
            <a:ext cx="341950" cy="197060"/>
            <a:chOff x="6394403" y="3369946"/>
            <a:chExt cx="341995" cy="197060"/>
          </a:xfrm>
        </p:grpSpPr>
        <p:sp>
          <p:nvSpPr>
            <p:cNvPr id="33" name="Freeform 77"/>
            <p:cNvSpPr/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Freeform 78"/>
            <p:cNvSpPr/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Freeform 79"/>
            <p:cNvSpPr/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6" name="Group 32"/>
          <p:cNvGrpSpPr/>
          <p:nvPr/>
        </p:nvGrpSpPr>
        <p:grpSpPr>
          <a:xfrm>
            <a:off x="4150289" y="2541524"/>
            <a:ext cx="1327124" cy="1255604"/>
            <a:chOff x="3938140" y="3350876"/>
            <a:chExt cx="1327297" cy="1255604"/>
          </a:xfrm>
        </p:grpSpPr>
        <p:sp>
          <p:nvSpPr>
            <p:cNvPr id="37" name="Freeform 82"/>
            <p:cNvSpPr/>
            <p:nvPr/>
          </p:nvSpPr>
          <p:spPr bwMode="auto">
            <a:xfrm>
              <a:off x="3938140" y="3972072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rgbClr val="00927C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Freeform 82"/>
            <p:cNvSpPr/>
            <p:nvPr/>
          </p:nvSpPr>
          <p:spPr bwMode="auto">
            <a:xfrm>
              <a:off x="3938140" y="3350876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9" name="Freeform 83"/>
            <p:cNvSpPr>
              <a:spLocks noEditPoints="1"/>
            </p:cNvSpPr>
            <p:nvPr/>
          </p:nvSpPr>
          <p:spPr bwMode="auto">
            <a:xfrm>
              <a:off x="4475925" y="3491996"/>
              <a:ext cx="456418" cy="241558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1 w 224"/>
                <a:gd name="T5" fmla="*/ 5 h 119"/>
                <a:gd name="T6" fmla="*/ 59 w 224"/>
                <a:gd name="T7" fmla="*/ 10 h 119"/>
                <a:gd name="T8" fmla="*/ 207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4 w 224"/>
                <a:gd name="T21" fmla="*/ 105 h 119"/>
                <a:gd name="T22" fmla="*/ 200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1" y="5"/>
                  </a:cubicBezTo>
                  <a:cubicBezTo>
                    <a:pt x="23" y="0"/>
                    <a:pt x="44" y="2"/>
                    <a:pt x="59" y="10"/>
                  </a:cubicBezTo>
                  <a:cubicBezTo>
                    <a:pt x="207" y="90"/>
                    <a:pt x="207" y="90"/>
                    <a:pt x="207" y="90"/>
                  </a:cubicBezTo>
                  <a:cubicBezTo>
                    <a:pt x="222" y="98"/>
                    <a:pt x="224" y="109"/>
                    <a:pt x="212" y="114"/>
                  </a:cubicBezTo>
                  <a:cubicBezTo>
                    <a:pt x="200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82" y="109"/>
                    <a:pt x="194" y="111"/>
                    <a:pt x="200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0" name="Freeform 84"/>
            <p:cNvSpPr/>
            <p:nvPr/>
          </p:nvSpPr>
          <p:spPr bwMode="auto">
            <a:xfrm>
              <a:off x="4739095" y="3631845"/>
              <a:ext cx="133493" cy="71196"/>
            </a:xfrm>
            <a:custGeom>
              <a:avLst/>
              <a:gdLst>
                <a:gd name="T0" fmla="*/ 63 w 66"/>
                <a:gd name="T1" fmla="*/ 34 h 35"/>
                <a:gd name="T2" fmla="*/ 52 w 66"/>
                <a:gd name="T3" fmla="*/ 33 h 35"/>
                <a:gd name="T4" fmla="*/ 4 w 66"/>
                <a:gd name="T5" fmla="*/ 8 h 35"/>
                <a:gd name="T6" fmla="*/ 3 w 66"/>
                <a:gd name="T7" fmla="*/ 2 h 35"/>
                <a:gd name="T8" fmla="*/ 15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2" y="33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6"/>
                    <a:pt x="0" y="3"/>
                    <a:pt x="3" y="2"/>
                  </a:cubicBezTo>
                  <a:cubicBezTo>
                    <a:pt x="6" y="0"/>
                    <a:pt x="11" y="1"/>
                    <a:pt x="15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6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Freeform 85"/>
            <p:cNvSpPr/>
            <p:nvPr/>
          </p:nvSpPr>
          <p:spPr bwMode="auto">
            <a:xfrm>
              <a:off x="4543306" y="3526323"/>
              <a:ext cx="30513" cy="16528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0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2" name="Freeform 86"/>
            <p:cNvSpPr>
              <a:spLocks noEditPoints="1"/>
            </p:cNvSpPr>
            <p:nvPr/>
          </p:nvSpPr>
          <p:spPr bwMode="auto">
            <a:xfrm>
              <a:off x="4381844" y="3533951"/>
              <a:ext cx="456418" cy="242830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2 w 224"/>
                <a:gd name="T5" fmla="*/ 5 h 119"/>
                <a:gd name="T6" fmla="*/ 59 w 224"/>
                <a:gd name="T7" fmla="*/ 10 h 119"/>
                <a:gd name="T8" fmla="*/ 208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5 w 224"/>
                <a:gd name="T21" fmla="*/ 105 h 119"/>
                <a:gd name="T22" fmla="*/ 201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3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4" y="108"/>
                    <a:pt x="212" y="114"/>
                  </a:cubicBezTo>
                  <a:cubicBezTo>
                    <a:pt x="201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4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3" name="Freeform 87"/>
            <p:cNvSpPr/>
            <p:nvPr/>
          </p:nvSpPr>
          <p:spPr bwMode="auto">
            <a:xfrm>
              <a:off x="4647557" y="3675072"/>
              <a:ext cx="132221" cy="71196"/>
            </a:xfrm>
            <a:custGeom>
              <a:avLst/>
              <a:gdLst>
                <a:gd name="T0" fmla="*/ 62 w 65"/>
                <a:gd name="T1" fmla="*/ 34 h 35"/>
                <a:gd name="T2" fmla="*/ 51 w 65"/>
                <a:gd name="T3" fmla="*/ 33 h 35"/>
                <a:gd name="T4" fmla="*/ 4 w 65"/>
                <a:gd name="T5" fmla="*/ 7 h 35"/>
                <a:gd name="T6" fmla="*/ 2 w 65"/>
                <a:gd name="T7" fmla="*/ 2 h 35"/>
                <a:gd name="T8" fmla="*/ 14 w 65"/>
                <a:gd name="T9" fmla="*/ 3 h 35"/>
                <a:gd name="T10" fmla="*/ 61 w 65"/>
                <a:gd name="T11" fmla="*/ 28 h 35"/>
                <a:gd name="T12" fmla="*/ 62 w 65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5">
                  <a:moveTo>
                    <a:pt x="62" y="34"/>
                  </a:moveTo>
                  <a:cubicBezTo>
                    <a:pt x="60" y="35"/>
                    <a:pt x="54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5" y="0"/>
                    <a:pt x="11" y="1"/>
                    <a:pt x="14" y="3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5" y="30"/>
                    <a:pt x="65" y="33"/>
                    <a:pt x="6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4" name="Freeform 88"/>
            <p:cNvSpPr/>
            <p:nvPr/>
          </p:nvSpPr>
          <p:spPr bwMode="auto">
            <a:xfrm>
              <a:off x="4449226" y="3569549"/>
              <a:ext cx="30513" cy="15256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1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5" name="Freeform 89"/>
            <p:cNvSpPr>
              <a:spLocks noEditPoints="1"/>
            </p:cNvSpPr>
            <p:nvPr/>
          </p:nvSpPr>
          <p:spPr bwMode="auto">
            <a:xfrm>
              <a:off x="4289035" y="3577177"/>
              <a:ext cx="457689" cy="242830"/>
            </a:xfrm>
            <a:custGeom>
              <a:avLst/>
              <a:gdLst>
                <a:gd name="T0" fmla="*/ 165 w 225"/>
                <a:gd name="T1" fmla="*/ 110 h 119"/>
                <a:gd name="T2" fmla="*/ 17 w 225"/>
                <a:gd name="T3" fmla="*/ 29 h 119"/>
                <a:gd name="T4" fmla="*/ 12 w 225"/>
                <a:gd name="T5" fmla="*/ 5 h 119"/>
                <a:gd name="T6" fmla="*/ 59 w 225"/>
                <a:gd name="T7" fmla="*/ 10 h 119"/>
                <a:gd name="T8" fmla="*/ 208 w 225"/>
                <a:gd name="T9" fmla="*/ 90 h 119"/>
                <a:gd name="T10" fmla="*/ 213 w 225"/>
                <a:gd name="T11" fmla="*/ 114 h 119"/>
                <a:gd name="T12" fmla="*/ 165 w 225"/>
                <a:gd name="T13" fmla="*/ 110 h 119"/>
                <a:gd name="T14" fmla="*/ 50 w 225"/>
                <a:gd name="T15" fmla="*/ 14 h 119"/>
                <a:gd name="T16" fmla="*/ 24 w 225"/>
                <a:gd name="T17" fmla="*/ 12 h 119"/>
                <a:gd name="T18" fmla="*/ 26 w 225"/>
                <a:gd name="T19" fmla="*/ 25 h 119"/>
                <a:gd name="T20" fmla="*/ 175 w 225"/>
                <a:gd name="T21" fmla="*/ 105 h 119"/>
                <a:gd name="T22" fmla="*/ 201 w 225"/>
                <a:gd name="T23" fmla="*/ 108 h 119"/>
                <a:gd name="T24" fmla="*/ 198 w 225"/>
                <a:gd name="T25" fmla="*/ 94 h 119"/>
                <a:gd name="T26" fmla="*/ 50 w 225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5" h="119">
                  <a:moveTo>
                    <a:pt x="165" y="110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4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5" y="108"/>
                    <a:pt x="213" y="114"/>
                  </a:cubicBezTo>
                  <a:cubicBezTo>
                    <a:pt x="201" y="119"/>
                    <a:pt x="180" y="117"/>
                    <a:pt x="165" y="110"/>
                  </a:cubicBezTo>
                  <a:close/>
                  <a:moveTo>
                    <a:pt x="50" y="14"/>
                  </a:moveTo>
                  <a:cubicBezTo>
                    <a:pt x="42" y="10"/>
                    <a:pt x="30" y="9"/>
                    <a:pt x="24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5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5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6" name="Freeform 90"/>
            <p:cNvSpPr/>
            <p:nvPr/>
          </p:nvSpPr>
          <p:spPr bwMode="auto">
            <a:xfrm>
              <a:off x="4553477" y="3718298"/>
              <a:ext cx="134764" cy="71196"/>
            </a:xfrm>
            <a:custGeom>
              <a:avLst/>
              <a:gdLst>
                <a:gd name="T0" fmla="*/ 63 w 66"/>
                <a:gd name="T1" fmla="*/ 34 h 35"/>
                <a:gd name="T2" fmla="*/ 51 w 66"/>
                <a:gd name="T3" fmla="*/ 33 h 35"/>
                <a:gd name="T4" fmla="*/ 4 w 66"/>
                <a:gd name="T5" fmla="*/ 7 h 35"/>
                <a:gd name="T6" fmla="*/ 3 w 66"/>
                <a:gd name="T7" fmla="*/ 2 h 35"/>
                <a:gd name="T8" fmla="*/ 14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3" y="2"/>
                  </a:cubicBezTo>
                  <a:cubicBezTo>
                    <a:pt x="6" y="0"/>
                    <a:pt x="11" y="1"/>
                    <a:pt x="14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5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7" name="Freeform 91"/>
            <p:cNvSpPr/>
            <p:nvPr/>
          </p:nvSpPr>
          <p:spPr bwMode="auto">
            <a:xfrm>
              <a:off x="4355145" y="3611504"/>
              <a:ext cx="33055" cy="16528"/>
            </a:xfrm>
            <a:custGeom>
              <a:avLst/>
              <a:gdLst>
                <a:gd name="T0" fmla="*/ 13 w 16"/>
                <a:gd name="T1" fmla="*/ 7 h 8"/>
                <a:gd name="T2" fmla="*/ 4 w 16"/>
                <a:gd name="T3" fmla="*/ 6 h 8"/>
                <a:gd name="T4" fmla="*/ 3 w 16"/>
                <a:gd name="T5" fmla="*/ 1 h 8"/>
                <a:gd name="T6" fmla="*/ 12 w 16"/>
                <a:gd name="T7" fmla="*/ 2 h 8"/>
                <a:gd name="T8" fmla="*/ 13 w 1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3" y="7"/>
                  </a:moveTo>
                  <a:cubicBezTo>
                    <a:pt x="11" y="8"/>
                    <a:pt x="7" y="8"/>
                    <a:pt x="4" y="6"/>
                  </a:cubicBezTo>
                  <a:cubicBezTo>
                    <a:pt x="1" y="4"/>
                    <a:pt x="0" y="2"/>
                    <a:pt x="3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48" name="Group 44"/>
          <p:cNvGrpSpPr/>
          <p:nvPr/>
        </p:nvGrpSpPr>
        <p:grpSpPr>
          <a:xfrm>
            <a:off x="6440977" y="1935088"/>
            <a:ext cx="2467384" cy="1178549"/>
            <a:chOff x="6229126" y="2744438"/>
            <a:chExt cx="2467705" cy="1178549"/>
          </a:xfrm>
        </p:grpSpPr>
        <p:sp>
          <p:nvSpPr>
            <p:cNvPr id="49" name="Freeform 50"/>
            <p:cNvSpPr/>
            <p:nvPr/>
          </p:nvSpPr>
          <p:spPr bwMode="auto">
            <a:xfrm>
              <a:off x="6229126" y="2744438"/>
              <a:ext cx="2467705" cy="1178549"/>
            </a:xfrm>
            <a:custGeom>
              <a:avLst/>
              <a:gdLst>
                <a:gd name="T0" fmla="*/ 0 w 1941"/>
                <a:gd name="T1" fmla="*/ 75 h 927"/>
                <a:gd name="T2" fmla="*/ 1781 w 1941"/>
                <a:gd name="T3" fmla="*/ 927 h 927"/>
                <a:gd name="T4" fmla="*/ 1941 w 1941"/>
                <a:gd name="T5" fmla="*/ 851 h 927"/>
                <a:gd name="T6" fmla="*/ 159 w 1941"/>
                <a:gd name="T7" fmla="*/ 0 h 927"/>
                <a:gd name="T8" fmla="*/ 0 w 1941"/>
                <a:gd name="T9" fmla="*/ 75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1" h="927">
                  <a:moveTo>
                    <a:pt x="0" y="75"/>
                  </a:moveTo>
                  <a:lnTo>
                    <a:pt x="1781" y="927"/>
                  </a:lnTo>
                  <a:lnTo>
                    <a:pt x="1941" y="851"/>
                  </a:lnTo>
                  <a:lnTo>
                    <a:pt x="159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50" name="Group 46"/>
            <p:cNvGrpSpPr/>
            <p:nvPr/>
          </p:nvGrpSpPr>
          <p:grpSpPr>
            <a:xfrm>
              <a:off x="7927338" y="3540717"/>
              <a:ext cx="641086" cy="326330"/>
              <a:chOff x="7927338" y="3540717"/>
              <a:chExt cx="641086" cy="326330"/>
            </a:xfrm>
          </p:grpSpPr>
          <p:sp>
            <p:nvSpPr>
              <p:cNvPr id="51" name="Freeform 51"/>
              <p:cNvSpPr/>
              <p:nvPr/>
            </p:nvSpPr>
            <p:spPr bwMode="auto">
              <a:xfrm>
                <a:off x="8204816" y="3691600"/>
                <a:ext cx="363608" cy="175447"/>
              </a:xfrm>
              <a:custGeom>
                <a:avLst/>
                <a:gdLst>
                  <a:gd name="T0" fmla="*/ 59 w 286"/>
                  <a:gd name="T1" fmla="*/ 0 h 138"/>
                  <a:gd name="T2" fmla="*/ 0 w 286"/>
                  <a:gd name="T3" fmla="*/ 29 h 138"/>
                  <a:gd name="T4" fmla="*/ 226 w 286"/>
                  <a:gd name="T5" fmla="*/ 138 h 138"/>
                  <a:gd name="T6" fmla="*/ 286 w 286"/>
                  <a:gd name="T7" fmla="*/ 109 h 138"/>
                  <a:gd name="T8" fmla="*/ 59 w 286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138">
                    <a:moveTo>
                      <a:pt x="59" y="0"/>
                    </a:moveTo>
                    <a:lnTo>
                      <a:pt x="0" y="29"/>
                    </a:lnTo>
                    <a:lnTo>
                      <a:pt x="226" y="138"/>
                    </a:lnTo>
                    <a:lnTo>
                      <a:pt x="286" y="109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2" name="TextBox 48"/>
              <p:cNvSpPr txBox="1"/>
              <p:nvPr/>
            </p:nvSpPr>
            <p:spPr>
              <a:xfrm rot="1811218">
                <a:off x="7927338" y="3540717"/>
                <a:ext cx="364249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7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80%</a:t>
                </a:r>
              </a:p>
            </p:txBody>
          </p:sp>
        </p:grpSp>
      </p:grpSp>
      <p:grpSp>
        <p:nvGrpSpPr>
          <p:cNvPr id="53" name="Group 49"/>
          <p:cNvGrpSpPr/>
          <p:nvPr/>
        </p:nvGrpSpPr>
        <p:grpSpPr>
          <a:xfrm>
            <a:off x="5406226" y="2038068"/>
            <a:ext cx="1350006" cy="1186177"/>
            <a:chOff x="5194241" y="2847418"/>
            <a:chExt cx="1350182" cy="1186177"/>
          </a:xfrm>
        </p:grpSpPr>
        <p:sp>
          <p:nvSpPr>
            <p:cNvPr id="54" name="Freeform 61"/>
            <p:cNvSpPr/>
            <p:nvPr/>
          </p:nvSpPr>
          <p:spPr bwMode="auto">
            <a:xfrm>
              <a:off x="5194241" y="3385203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5" name="Freeform 61"/>
            <p:cNvSpPr/>
            <p:nvPr/>
          </p:nvSpPr>
          <p:spPr bwMode="auto">
            <a:xfrm>
              <a:off x="5194241" y="2847418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rgbClr val="009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6" name="Freeform 62"/>
            <p:cNvSpPr/>
            <p:nvPr/>
          </p:nvSpPr>
          <p:spPr bwMode="auto">
            <a:xfrm>
              <a:off x="5813393" y="3153815"/>
              <a:ext cx="69925" cy="44498"/>
            </a:xfrm>
            <a:custGeom>
              <a:avLst/>
              <a:gdLst>
                <a:gd name="T0" fmla="*/ 18 w 34"/>
                <a:gd name="T1" fmla="*/ 9 h 22"/>
                <a:gd name="T2" fmla="*/ 7 w 34"/>
                <a:gd name="T3" fmla="*/ 0 h 22"/>
                <a:gd name="T4" fmla="*/ 2 w 34"/>
                <a:gd name="T5" fmla="*/ 5 h 22"/>
                <a:gd name="T6" fmla="*/ 1 w 34"/>
                <a:gd name="T7" fmla="*/ 12 h 22"/>
                <a:gd name="T8" fmla="*/ 17 w 34"/>
                <a:gd name="T9" fmla="*/ 20 h 22"/>
                <a:gd name="T10" fmla="*/ 26 w 34"/>
                <a:gd name="T11" fmla="*/ 19 h 22"/>
                <a:gd name="T12" fmla="*/ 34 w 34"/>
                <a:gd name="T13" fmla="*/ 14 h 22"/>
                <a:gd name="T14" fmla="*/ 18 w 34"/>
                <a:gd name="T1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2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2" y="5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2"/>
                    <a:pt x="17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3"/>
                    <a:pt x="23" y="11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7" name="Freeform 63"/>
            <p:cNvSpPr/>
            <p:nvPr/>
          </p:nvSpPr>
          <p:spPr bwMode="auto">
            <a:xfrm>
              <a:off x="5664643" y="3181785"/>
              <a:ext cx="174176" cy="130950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4 h 64"/>
                <a:gd name="T4" fmla="*/ 55 w 85"/>
                <a:gd name="T5" fmla="*/ 13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60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4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5" y="64"/>
                    <a:pt x="17" y="60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8" name="Freeform 64"/>
            <p:cNvSpPr/>
            <p:nvPr/>
          </p:nvSpPr>
          <p:spPr bwMode="auto">
            <a:xfrm>
              <a:off x="5815935" y="3043207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1 h 23"/>
                <a:gd name="T6" fmla="*/ 1 w 19"/>
                <a:gd name="T7" fmla="*/ 17 h 23"/>
                <a:gd name="T8" fmla="*/ 5 w 19"/>
                <a:gd name="T9" fmla="*/ 21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2"/>
                    <a:pt x="13" y="0"/>
                    <a:pt x="9" y="1"/>
                  </a:cubicBezTo>
                  <a:cubicBezTo>
                    <a:pt x="5" y="2"/>
                    <a:pt x="1" y="7"/>
                    <a:pt x="1" y="11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0" y="19"/>
                    <a:pt x="0" y="23"/>
                    <a:pt x="5" y="21"/>
                  </a:cubicBezTo>
                  <a:cubicBezTo>
                    <a:pt x="10" y="19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9" name="Freeform 65"/>
            <p:cNvSpPr/>
            <p:nvPr/>
          </p:nvSpPr>
          <p:spPr bwMode="auto">
            <a:xfrm>
              <a:off x="5978669" y="3147458"/>
              <a:ext cx="63568" cy="30513"/>
            </a:xfrm>
            <a:custGeom>
              <a:avLst/>
              <a:gdLst>
                <a:gd name="T0" fmla="*/ 22 w 31"/>
                <a:gd name="T1" fmla="*/ 0 h 15"/>
                <a:gd name="T2" fmla="*/ 30 w 31"/>
                <a:gd name="T3" fmla="*/ 6 h 15"/>
                <a:gd name="T4" fmla="*/ 16 w 31"/>
                <a:gd name="T5" fmla="*/ 13 h 15"/>
                <a:gd name="T6" fmla="*/ 7 w 31"/>
                <a:gd name="T7" fmla="*/ 14 h 15"/>
                <a:gd name="T8" fmla="*/ 1 w 31"/>
                <a:gd name="T9" fmla="*/ 12 h 15"/>
                <a:gd name="T10" fmla="*/ 22 w 31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5">
                  <a:moveTo>
                    <a:pt x="22" y="0"/>
                  </a:moveTo>
                  <a:cubicBezTo>
                    <a:pt x="27" y="0"/>
                    <a:pt x="31" y="3"/>
                    <a:pt x="30" y="6"/>
                  </a:cubicBezTo>
                  <a:cubicBezTo>
                    <a:pt x="29" y="8"/>
                    <a:pt x="22" y="12"/>
                    <a:pt x="16" y="13"/>
                  </a:cubicBezTo>
                  <a:cubicBezTo>
                    <a:pt x="11" y="14"/>
                    <a:pt x="8" y="13"/>
                    <a:pt x="7" y="14"/>
                  </a:cubicBezTo>
                  <a:cubicBezTo>
                    <a:pt x="5" y="15"/>
                    <a:pt x="0" y="15"/>
                    <a:pt x="1" y="12"/>
                  </a:cubicBezTo>
                  <a:cubicBezTo>
                    <a:pt x="3" y="8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0" name="Freeform 66"/>
            <p:cNvSpPr>
              <a:spLocks noEditPoints="1"/>
            </p:cNvSpPr>
            <p:nvPr/>
          </p:nvSpPr>
          <p:spPr bwMode="auto">
            <a:xfrm>
              <a:off x="5772709" y="3006337"/>
              <a:ext cx="310211" cy="208503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6 h 102"/>
                <a:gd name="T8" fmla="*/ 150 w 152"/>
                <a:gd name="T9" fmla="*/ 58 h 102"/>
                <a:gd name="T10" fmla="*/ 34 w 152"/>
                <a:gd name="T11" fmla="*/ 83 h 102"/>
                <a:gd name="T12" fmla="*/ 55 w 152"/>
                <a:gd name="T13" fmla="*/ 7 h 102"/>
                <a:gd name="T14" fmla="*/ 38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4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23" y="79"/>
                    <a:pt x="67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9"/>
                    <a:pt x="11" y="64"/>
                    <a:pt x="38" y="79"/>
                  </a:cubicBezTo>
                  <a:cubicBezTo>
                    <a:pt x="66" y="95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1" name="Freeform 67"/>
            <p:cNvSpPr/>
            <p:nvPr/>
          </p:nvSpPr>
          <p:spPr bwMode="auto">
            <a:xfrm>
              <a:off x="5836277" y="2978368"/>
              <a:ext cx="288599" cy="169091"/>
            </a:xfrm>
            <a:custGeom>
              <a:avLst/>
              <a:gdLst>
                <a:gd name="T0" fmla="*/ 30 w 142"/>
                <a:gd name="T1" fmla="*/ 29 h 83"/>
                <a:gd name="T2" fmla="*/ 44 w 142"/>
                <a:gd name="T3" fmla="*/ 46 h 83"/>
                <a:gd name="T4" fmla="*/ 40 w 142"/>
                <a:gd name="T5" fmla="*/ 34 h 83"/>
                <a:gd name="T6" fmla="*/ 74 w 142"/>
                <a:gd name="T7" fmla="*/ 63 h 83"/>
                <a:gd name="T8" fmla="*/ 63 w 142"/>
                <a:gd name="T9" fmla="*/ 47 h 83"/>
                <a:gd name="T10" fmla="*/ 109 w 142"/>
                <a:gd name="T11" fmla="*/ 83 h 83"/>
                <a:gd name="T12" fmla="*/ 127 w 142"/>
                <a:gd name="T13" fmla="*/ 36 h 83"/>
                <a:gd name="T14" fmla="*/ 45 w 142"/>
                <a:gd name="T15" fmla="*/ 4 h 83"/>
                <a:gd name="T16" fmla="*/ 0 w 142"/>
                <a:gd name="T17" fmla="*/ 21 h 83"/>
                <a:gd name="T18" fmla="*/ 30 w 142"/>
                <a:gd name="T19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0" y="29"/>
                  </a:moveTo>
                  <a:cubicBezTo>
                    <a:pt x="30" y="29"/>
                    <a:pt x="30" y="38"/>
                    <a:pt x="44" y="46"/>
                  </a:cubicBezTo>
                  <a:cubicBezTo>
                    <a:pt x="44" y="46"/>
                    <a:pt x="38" y="40"/>
                    <a:pt x="40" y="34"/>
                  </a:cubicBezTo>
                  <a:cubicBezTo>
                    <a:pt x="40" y="34"/>
                    <a:pt x="50" y="51"/>
                    <a:pt x="74" y="63"/>
                  </a:cubicBezTo>
                  <a:cubicBezTo>
                    <a:pt x="74" y="63"/>
                    <a:pt x="65" y="57"/>
                    <a:pt x="63" y="47"/>
                  </a:cubicBezTo>
                  <a:cubicBezTo>
                    <a:pt x="63" y="47"/>
                    <a:pt x="78" y="67"/>
                    <a:pt x="109" y="83"/>
                  </a:cubicBezTo>
                  <a:cubicBezTo>
                    <a:pt x="109" y="83"/>
                    <a:pt x="142" y="60"/>
                    <a:pt x="127" y="36"/>
                  </a:cubicBezTo>
                  <a:cubicBezTo>
                    <a:pt x="111" y="10"/>
                    <a:pt x="70" y="0"/>
                    <a:pt x="45" y="4"/>
                  </a:cubicBezTo>
                  <a:cubicBezTo>
                    <a:pt x="19" y="7"/>
                    <a:pt x="16" y="26"/>
                    <a:pt x="0" y="21"/>
                  </a:cubicBezTo>
                  <a:cubicBezTo>
                    <a:pt x="0" y="21"/>
                    <a:pt x="12" y="30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62" name="Group 58"/>
          <p:cNvGrpSpPr/>
          <p:nvPr/>
        </p:nvGrpSpPr>
        <p:grpSpPr>
          <a:xfrm>
            <a:off x="6894157" y="2706165"/>
            <a:ext cx="1350006" cy="992930"/>
            <a:chOff x="6560951" y="3491996"/>
            <a:chExt cx="1350182" cy="992930"/>
          </a:xfrm>
        </p:grpSpPr>
        <p:sp>
          <p:nvSpPr>
            <p:cNvPr id="63" name="Freeform 69"/>
            <p:cNvSpPr/>
            <p:nvPr/>
          </p:nvSpPr>
          <p:spPr bwMode="auto">
            <a:xfrm>
              <a:off x="6560951" y="383907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4" name="Freeform 69"/>
            <p:cNvSpPr/>
            <p:nvPr/>
          </p:nvSpPr>
          <p:spPr bwMode="auto">
            <a:xfrm>
              <a:off x="6560951" y="349199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rgbClr val="CFA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5" name="Freeform 70"/>
            <p:cNvSpPr/>
            <p:nvPr/>
          </p:nvSpPr>
          <p:spPr bwMode="auto">
            <a:xfrm>
              <a:off x="7180102" y="3795851"/>
              <a:ext cx="69925" cy="45769"/>
            </a:xfrm>
            <a:custGeom>
              <a:avLst/>
              <a:gdLst>
                <a:gd name="T0" fmla="*/ 18 w 34"/>
                <a:gd name="T1" fmla="*/ 9 h 23"/>
                <a:gd name="T2" fmla="*/ 7 w 34"/>
                <a:gd name="T3" fmla="*/ 0 h 23"/>
                <a:gd name="T4" fmla="*/ 3 w 34"/>
                <a:gd name="T5" fmla="*/ 6 h 23"/>
                <a:gd name="T6" fmla="*/ 1 w 34"/>
                <a:gd name="T7" fmla="*/ 12 h 23"/>
                <a:gd name="T8" fmla="*/ 17 w 34"/>
                <a:gd name="T9" fmla="*/ 21 h 23"/>
                <a:gd name="T10" fmla="*/ 26 w 34"/>
                <a:gd name="T11" fmla="*/ 19 h 23"/>
                <a:gd name="T12" fmla="*/ 34 w 34"/>
                <a:gd name="T13" fmla="*/ 14 h 23"/>
                <a:gd name="T14" fmla="*/ 18 w 34"/>
                <a:gd name="T1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3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3" y="6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3"/>
                    <a:pt x="17" y="2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4"/>
                    <a:pt x="23" y="12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6" name="Freeform 71"/>
            <p:cNvSpPr/>
            <p:nvPr/>
          </p:nvSpPr>
          <p:spPr bwMode="auto">
            <a:xfrm>
              <a:off x="7031353" y="3826363"/>
              <a:ext cx="172905" cy="129678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3 h 64"/>
                <a:gd name="T4" fmla="*/ 56 w 85"/>
                <a:gd name="T5" fmla="*/ 12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59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6" y="64"/>
                    <a:pt x="17" y="59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7" name="Freeform 72"/>
            <p:cNvSpPr/>
            <p:nvPr/>
          </p:nvSpPr>
          <p:spPr bwMode="auto">
            <a:xfrm>
              <a:off x="7182644" y="3685242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2 h 23"/>
                <a:gd name="T6" fmla="*/ 1 w 19"/>
                <a:gd name="T7" fmla="*/ 18 h 23"/>
                <a:gd name="T8" fmla="*/ 5 w 19"/>
                <a:gd name="T9" fmla="*/ 22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3"/>
                    <a:pt x="13" y="0"/>
                    <a:pt x="9" y="1"/>
                  </a:cubicBezTo>
                  <a:cubicBezTo>
                    <a:pt x="5" y="2"/>
                    <a:pt x="1" y="8"/>
                    <a:pt x="1" y="12"/>
                  </a:cubicBezTo>
                  <a:cubicBezTo>
                    <a:pt x="1" y="15"/>
                    <a:pt x="2" y="17"/>
                    <a:pt x="1" y="18"/>
                  </a:cubicBezTo>
                  <a:cubicBezTo>
                    <a:pt x="0" y="19"/>
                    <a:pt x="0" y="23"/>
                    <a:pt x="5" y="22"/>
                  </a:cubicBezTo>
                  <a:cubicBezTo>
                    <a:pt x="10" y="20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8" name="Freeform 73"/>
            <p:cNvSpPr/>
            <p:nvPr/>
          </p:nvSpPr>
          <p:spPr bwMode="auto">
            <a:xfrm>
              <a:off x="7345378" y="3789494"/>
              <a:ext cx="62297" cy="31784"/>
            </a:xfrm>
            <a:custGeom>
              <a:avLst/>
              <a:gdLst>
                <a:gd name="T0" fmla="*/ 23 w 31"/>
                <a:gd name="T1" fmla="*/ 0 h 16"/>
                <a:gd name="T2" fmla="*/ 30 w 31"/>
                <a:gd name="T3" fmla="*/ 7 h 16"/>
                <a:gd name="T4" fmla="*/ 16 w 31"/>
                <a:gd name="T5" fmla="*/ 13 h 16"/>
                <a:gd name="T6" fmla="*/ 7 w 31"/>
                <a:gd name="T7" fmla="*/ 15 h 16"/>
                <a:gd name="T8" fmla="*/ 1 w 31"/>
                <a:gd name="T9" fmla="*/ 13 h 16"/>
                <a:gd name="T10" fmla="*/ 23 w 3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6">
                  <a:moveTo>
                    <a:pt x="23" y="0"/>
                  </a:moveTo>
                  <a:cubicBezTo>
                    <a:pt x="27" y="1"/>
                    <a:pt x="31" y="3"/>
                    <a:pt x="30" y="7"/>
                  </a:cubicBezTo>
                  <a:cubicBezTo>
                    <a:pt x="29" y="9"/>
                    <a:pt x="22" y="13"/>
                    <a:pt x="16" y="13"/>
                  </a:cubicBezTo>
                  <a:cubicBezTo>
                    <a:pt x="11" y="14"/>
                    <a:pt x="9" y="14"/>
                    <a:pt x="7" y="15"/>
                  </a:cubicBezTo>
                  <a:cubicBezTo>
                    <a:pt x="5" y="15"/>
                    <a:pt x="0" y="16"/>
                    <a:pt x="1" y="13"/>
                  </a:cubicBezTo>
                  <a:cubicBezTo>
                    <a:pt x="3" y="9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9" name="Freeform 74"/>
            <p:cNvSpPr>
              <a:spLocks noEditPoints="1"/>
            </p:cNvSpPr>
            <p:nvPr/>
          </p:nvSpPr>
          <p:spPr bwMode="auto">
            <a:xfrm>
              <a:off x="7139418" y="3650916"/>
              <a:ext cx="308940" cy="207232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5 h 102"/>
                <a:gd name="T8" fmla="*/ 150 w 152"/>
                <a:gd name="T9" fmla="*/ 57 h 102"/>
                <a:gd name="T10" fmla="*/ 34 w 152"/>
                <a:gd name="T11" fmla="*/ 83 h 102"/>
                <a:gd name="T12" fmla="*/ 55 w 152"/>
                <a:gd name="T13" fmla="*/ 7 h 102"/>
                <a:gd name="T14" fmla="*/ 39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3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23" y="79"/>
                    <a:pt x="68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8"/>
                    <a:pt x="11" y="64"/>
                    <a:pt x="39" y="79"/>
                  </a:cubicBezTo>
                  <a:cubicBezTo>
                    <a:pt x="66" y="94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0" name="Freeform 75"/>
            <p:cNvSpPr/>
            <p:nvPr/>
          </p:nvSpPr>
          <p:spPr bwMode="auto">
            <a:xfrm>
              <a:off x="7202986" y="3621675"/>
              <a:ext cx="288599" cy="169091"/>
            </a:xfrm>
            <a:custGeom>
              <a:avLst/>
              <a:gdLst>
                <a:gd name="T0" fmla="*/ 31 w 142"/>
                <a:gd name="T1" fmla="*/ 28 h 83"/>
                <a:gd name="T2" fmla="*/ 44 w 142"/>
                <a:gd name="T3" fmla="*/ 46 h 83"/>
                <a:gd name="T4" fmla="*/ 41 w 142"/>
                <a:gd name="T5" fmla="*/ 34 h 83"/>
                <a:gd name="T6" fmla="*/ 75 w 142"/>
                <a:gd name="T7" fmla="*/ 63 h 83"/>
                <a:gd name="T8" fmla="*/ 63 w 142"/>
                <a:gd name="T9" fmla="*/ 47 h 83"/>
                <a:gd name="T10" fmla="*/ 110 w 142"/>
                <a:gd name="T11" fmla="*/ 83 h 83"/>
                <a:gd name="T12" fmla="*/ 127 w 142"/>
                <a:gd name="T13" fmla="*/ 35 h 83"/>
                <a:gd name="T14" fmla="*/ 45 w 142"/>
                <a:gd name="T15" fmla="*/ 3 h 83"/>
                <a:gd name="T16" fmla="*/ 0 w 142"/>
                <a:gd name="T17" fmla="*/ 20 h 83"/>
                <a:gd name="T18" fmla="*/ 31 w 142"/>
                <a:gd name="T19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1" y="28"/>
                  </a:moveTo>
                  <a:cubicBezTo>
                    <a:pt x="31" y="28"/>
                    <a:pt x="30" y="38"/>
                    <a:pt x="44" y="46"/>
                  </a:cubicBezTo>
                  <a:cubicBezTo>
                    <a:pt x="44" y="46"/>
                    <a:pt x="38" y="40"/>
                    <a:pt x="41" y="34"/>
                  </a:cubicBezTo>
                  <a:cubicBezTo>
                    <a:pt x="41" y="34"/>
                    <a:pt x="50" y="50"/>
                    <a:pt x="75" y="63"/>
                  </a:cubicBezTo>
                  <a:cubicBezTo>
                    <a:pt x="75" y="63"/>
                    <a:pt x="65" y="57"/>
                    <a:pt x="63" y="47"/>
                  </a:cubicBezTo>
                  <a:cubicBezTo>
                    <a:pt x="63" y="47"/>
                    <a:pt x="78" y="66"/>
                    <a:pt x="110" y="83"/>
                  </a:cubicBezTo>
                  <a:cubicBezTo>
                    <a:pt x="110" y="83"/>
                    <a:pt x="142" y="59"/>
                    <a:pt x="127" y="35"/>
                  </a:cubicBezTo>
                  <a:cubicBezTo>
                    <a:pt x="111" y="9"/>
                    <a:pt x="70" y="0"/>
                    <a:pt x="45" y="3"/>
                  </a:cubicBezTo>
                  <a:cubicBezTo>
                    <a:pt x="19" y="7"/>
                    <a:pt x="16" y="26"/>
                    <a:pt x="0" y="20"/>
                  </a:cubicBezTo>
                  <a:cubicBezTo>
                    <a:pt x="0" y="20"/>
                    <a:pt x="12" y="30"/>
                    <a:pt x="31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1" name="Group 67"/>
          <p:cNvGrpSpPr/>
          <p:nvPr/>
        </p:nvGrpSpPr>
        <p:grpSpPr>
          <a:xfrm>
            <a:off x="6606233" y="3011111"/>
            <a:ext cx="341950" cy="197060"/>
            <a:chOff x="6394403" y="3369946"/>
            <a:chExt cx="341995" cy="197060"/>
          </a:xfrm>
          <a:solidFill>
            <a:schemeClr val="tx1">
              <a:alpha val="20000"/>
            </a:schemeClr>
          </a:solidFill>
        </p:grpSpPr>
        <p:sp>
          <p:nvSpPr>
            <p:cNvPr id="72" name="Freeform 77"/>
            <p:cNvSpPr/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3" name="Freeform 78"/>
            <p:cNvSpPr/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4" name="Freeform 79"/>
            <p:cNvSpPr/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5" name="Group 71"/>
          <p:cNvGrpSpPr/>
          <p:nvPr/>
        </p:nvGrpSpPr>
        <p:grpSpPr>
          <a:xfrm>
            <a:off x="5463431" y="2795795"/>
            <a:ext cx="1566108" cy="748830"/>
            <a:chOff x="5251453" y="3605147"/>
            <a:chExt cx="1566312" cy="748830"/>
          </a:xfrm>
        </p:grpSpPr>
        <p:sp>
          <p:nvSpPr>
            <p:cNvPr id="76" name="Freeform 92"/>
            <p:cNvSpPr/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7" name="Freeform 93"/>
            <p:cNvSpPr/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8" name="Group 74"/>
          <p:cNvGrpSpPr/>
          <p:nvPr/>
        </p:nvGrpSpPr>
        <p:grpSpPr>
          <a:xfrm>
            <a:off x="5463431" y="3300027"/>
            <a:ext cx="1566108" cy="748830"/>
            <a:chOff x="5251453" y="3605147"/>
            <a:chExt cx="1566312" cy="748830"/>
          </a:xfrm>
          <a:solidFill>
            <a:schemeClr val="tx1">
              <a:alpha val="10000"/>
            </a:schemeClr>
          </a:solidFill>
        </p:grpSpPr>
        <p:sp>
          <p:nvSpPr>
            <p:cNvPr id="79" name="Freeform 92"/>
            <p:cNvSpPr/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0" name="Freeform 93"/>
            <p:cNvSpPr/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cxnSp>
        <p:nvCxnSpPr>
          <p:cNvPr id="81" name="Straight Connector 77"/>
          <p:cNvCxnSpPr/>
          <p:nvPr/>
        </p:nvCxnSpPr>
        <p:spPr>
          <a:xfrm flipH="1" flipV="1">
            <a:off x="4039822" y="2345365"/>
            <a:ext cx="497901" cy="316190"/>
          </a:xfrm>
          <a:prstGeom prst="line">
            <a:avLst/>
          </a:prstGeom>
          <a:ln w="19050">
            <a:solidFill>
              <a:srgbClr val="CDCD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78"/>
          <p:cNvCxnSpPr/>
          <p:nvPr/>
        </p:nvCxnSpPr>
        <p:spPr>
          <a:xfrm flipH="1">
            <a:off x="3375151" y="2345365"/>
            <a:ext cx="664672" cy="0"/>
          </a:xfrm>
          <a:prstGeom prst="line">
            <a:avLst/>
          </a:prstGeom>
          <a:ln w="19050">
            <a:solidFill>
              <a:srgbClr val="CDCDC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79"/>
          <p:cNvCxnSpPr/>
          <p:nvPr/>
        </p:nvCxnSpPr>
        <p:spPr>
          <a:xfrm flipH="1">
            <a:off x="2951853" y="3929511"/>
            <a:ext cx="1149444" cy="604435"/>
          </a:xfrm>
          <a:prstGeom prst="line">
            <a:avLst/>
          </a:prstGeom>
          <a:ln w="19050">
            <a:solidFill>
              <a:srgbClr val="CDCD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0"/>
          <p:cNvCxnSpPr/>
          <p:nvPr/>
        </p:nvCxnSpPr>
        <p:spPr>
          <a:xfrm flipH="1">
            <a:off x="2639957" y="4533944"/>
            <a:ext cx="311899" cy="0"/>
          </a:xfrm>
          <a:prstGeom prst="line">
            <a:avLst/>
          </a:prstGeom>
          <a:ln w="19050">
            <a:solidFill>
              <a:srgbClr val="CDCDC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1"/>
          <p:cNvCxnSpPr/>
          <p:nvPr/>
        </p:nvCxnSpPr>
        <p:spPr>
          <a:xfrm flipV="1">
            <a:off x="7915546" y="2234413"/>
            <a:ext cx="497901" cy="316190"/>
          </a:xfrm>
          <a:prstGeom prst="line">
            <a:avLst/>
          </a:prstGeom>
          <a:ln w="19050">
            <a:solidFill>
              <a:srgbClr val="CDCD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2"/>
          <p:cNvCxnSpPr/>
          <p:nvPr/>
        </p:nvCxnSpPr>
        <p:spPr>
          <a:xfrm>
            <a:off x="8413447" y="2234413"/>
            <a:ext cx="833839" cy="0"/>
          </a:xfrm>
          <a:prstGeom prst="line">
            <a:avLst/>
          </a:prstGeom>
          <a:ln w="19050">
            <a:solidFill>
              <a:srgbClr val="CDCDC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3"/>
          <p:cNvCxnSpPr/>
          <p:nvPr/>
        </p:nvCxnSpPr>
        <p:spPr>
          <a:xfrm>
            <a:off x="6909743" y="3478059"/>
            <a:ext cx="838876" cy="838985"/>
          </a:xfrm>
          <a:prstGeom prst="line">
            <a:avLst/>
          </a:prstGeom>
          <a:ln w="19050">
            <a:solidFill>
              <a:srgbClr val="CDCD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4"/>
          <p:cNvCxnSpPr/>
          <p:nvPr/>
        </p:nvCxnSpPr>
        <p:spPr>
          <a:xfrm>
            <a:off x="7748618" y="4320121"/>
            <a:ext cx="1706030" cy="0"/>
          </a:xfrm>
          <a:prstGeom prst="line">
            <a:avLst/>
          </a:prstGeom>
          <a:ln w="19050">
            <a:solidFill>
              <a:srgbClr val="CDCDC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26F09F31-990B-4E7A-904B-F4555CAFF0EF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FE7B4F8A-CB6E-4C55-9A83-2375E3D10D88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65F971C1-8148-4E6C-A42A-74ED92DCA4CB}"/>
              </a:ext>
            </a:extLst>
          </p:cNvPr>
          <p:cNvGrpSpPr/>
          <p:nvPr/>
        </p:nvGrpSpPr>
        <p:grpSpPr>
          <a:xfrm>
            <a:off x="803275" y="2017212"/>
            <a:ext cx="2396781" cy="1130728"/>
            <a:chOff x="1423926" y="4315614"/>
            <a:chExt cx="1698966" cy="1130728"/>
          </a:xfrm>
        </p:grpSpPr>
        <p:sp>
          <p:nvSpPr>
            <p:cNvPr id="100" name="Text Placeholder 3">
              <a:extLst>
                <a:ext uri="{FF2B5EF4-FFF2-40B4-BE49-F238E27FC236}">
                  <a16:creationId xmlns:a16="http://schemas.microsoft.com/office/drawing/2014/main" id="{0D59B496-BC4E-4999-8482-EE6CA2F85C65}"/>
                </a:ext>
              </a:extLst>
            </p:cNvPr>
            <p:cNvSpPr txBox="1"/>
            <p:nvPr/>
          </p:nvSpPr>
          <p:spPr>
            <a:xfrm>
              <a:off x="2220745" y="4315614"/>
              <a:ext cx="859038" cy="24622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101" name="Text Placeholder 3">
              <a:extLst>
                <a:ext uri="{FF2B5EF4-FFF2-40B4-BE49-F238E27FC236}">
                  <a16:creationId xmlns:a16="http://schemas.microsoft.com/office/drawing/2014/main" id="{306498DB-72D7-485E-8EF2-428BF9D8614A}"/>
                </a:ext>
              </a:extLst>
            </p:cNvPr>
            <p:cNvSpPr txBox="1"/>
            <p:nvPr/>
          </p:nvSpPr>
          <p:spPr>
            <a:xfrm>
              <a:off x="1423926" y="4574950"/>
              <a:ext cx="1698966" cy="87139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rgbClr val="666666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rgbClr val="666666"/>
                  </a:solidFill>
                  <a:cs typeface="+mn-ea"/>
                  <a:sym typeface="+mn-lt"/>
                </a:rPr>
                <a:t>... ...</a:t>
              </a:r>
              <a:endParaRPr lang="en-US" sz="13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D5AE0C4D-74CC-4909-883F-22F57E9FA71B}"/>
              </a:ext>
            </a:extLst>
          </p:cNvPr>
          <p:cNvGrpSpPr/>
          <p:nvPr/>
        </p:nvGrpSpPr>
        <p:grpSpPr>
          <a:xfrm>
            <a:off x="803275" y="4272231"/>
            <a:ext cx="1837679" cy="1417696"/>
            <a:chOff x="1820247" y="4315614"/>
            <a:chExt cx="1302645" cy="1417696"/>
          </a:xfrm>
        </p:grpSpPr>
        <p:sp>
          <p:nvSpPr>
            <p:cNvPr id="103" name="Text Placeholder 3">
              <a:extLst>
                <a:ext uri="{FF2B5EF4-FFF2-40B4-BE49-F238E27FC236}">
                  <a16:creationId xmlns:a16="http://schemas.microsoft.com/office/drawing/2014/main" id="{77F920CF-F7DC-4CFF-8E70-33EA6EDF134C}"/>
                </a:ext>
              </a:extLst>
            </p:cNvPr>
            <p:cNvSpPr txBox="1"/>
            <p:nvPr/>
          </p:nvSpPr>
          <p:spPr>
            <a:xfrm>
              <a:off x="2220745" y="4315614"/>
              <a:ext cx="859038" cy="24622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104" name="Text Placeholder 3">
              <a:extLst>
                <a:ext uri="{FF2B5EF4-FFF2-40B4-BE49-F238E27FC236}">
                  <a16:creationId xmlns:a16="http://schemas.microsoft.com/office/drawing/2014/main" id="{668F262E-73F0-4948-BAEF-D13D894CC09A}"/>
                </a:ext>
              </a:extLst>
            </p:cNvPr>
            <p:cNvSpPr txBox="1"/>
            <p:nvPr/>
          </p:nvSpPr>
          <p:spPr>
            <a:xfrm>
              <a:off x="1820247" y="4561835"/>
              <a:ext cx="1302645" cy="117147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rgbClr val="666666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rgbClr val="666666"/>
                  </a:solidFill>
                  <a:cs typeface="+mn-ea"/>
                  <a:sym typeface="+mn-lt"/>
                </a:rPr>
                <a:t>... ...</a:t>
              </a:r>
              <a:endParaRPr lang="en-US" sz="13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51FE3255-C265-4B9E-9027-30CFF296402F}"/>
              </a:ext>
            </a:extLst>
          </p:cNvPr>
          <p:cNvGrpSpPr/>
          <p:nvPr/>
        </p:nvGrpSpPr>
        <p:grpSpPr>
          <a:xfrm>
            <a:off x="9340567" y="1995230"/>
            <a:ext cx="2048159" cy="1421901"/>
            <a:chOff x="1423926" y="4315614"/>
            <a:chExt cx="1451844" cy="1421901"/>
          </a:xfrm>
        </p:grpSpPr>
        <p:sp>
          <p:nvSpPr>
            <p:cNvPr id="106" name="Text Placeholder 3">
              <a:extLst>
                <a:ext uri="{FF2B5EF4-FFF2-40B4-BE49-F238E27FC236}">
                  <a16:creationId xmlns:a16="http://schemas.microsoft.com/office/drawing/2014/main" id="{062637C1-4CCB-4F56-8413-588A31331743}"/>
                </a:ext>
              </a:extLst>
            </p:cNvPr>
            <p:cNvSpPr txBox="1"/>
            <p:nvPr/>
          </p:nvSpPr>
          <p:spPr>
            <a:xfrm>
              <a:off x="1423926" y="4315614"/>
              <a:ext cx="859038" cy="24622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107" name="Text Placeholder 3">
              <a:extLst>
                <a:ext uri="{FF2B5EF4-FFF2-40B4-BE49-F238E27FC236}">
                  <a16:creationId xmlns:a16="http://schemas.microsoft.com/office/drawing/2014/main" id="{86EC972A-4800-4D16-8C1F-1B2996A5AE89}"/>
                </a:ext>
              </a:extLst>
            </p:cNvPr>
            <p:cNvSpPr txBox="1"/>
            <p:nvPr/>
          </p:nvSpPr>
          <p:spPr>
            <a:xfrm>
              <a:off x="1423927" y="4566040"/>
              <a:ext cx="1451843" cy="117147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rgbClr val="666666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rgbClr val="666666"/>
                  </a:solidFill>
                  <a:cs typeface="+mn-ea"/>
                  <a:sym typeface="+mn-lt"/>
                </a:rPr>
                <a:t>... ...</a:t>
              </a:r>
              <a:endParaRPr lang="en-US" sz="13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B19BB8C5-3CA1-43B4-B58B-ADFD7EC97A85}"/>
              </a:ext>
            </a:extLst>
          </p:cNvPr>
          <p:cNvGrpSpPr/>
          <p:nvPr/>
        </p:nvGrpSpPr>
        <p:grpSpPr>
          <a:xfrm>
            <a:off x="8430568" y="4512161"/>
            <a:ext cx="2958157" cy="1271859"/>
            <a:chOff x="1423926" y="4315614"/>
            <a:chExt cx="2096899" cy="1271859"/>
          </a:xfrm>
        </p:grpSpPr>
        <p:sp>
          <p:nvSpPr>
            <p:cNvPr id="109" name="Text Placeholder 3">
              <a:extLst>
                <a:ext uri="{FF2B5EF4-FFF2-40B4-BE49-F238E27FC236}">
                  <a16:creationId xmlns:a16="http://schemas.microsoft.com/office/drawing/2014/main" id="{E6021694-3C39-460A-8096-A5192F1F2294}"/>
                </a:ext>
              </a:extLst>
            </p:cNvPr>
            <p:cNvSpPr txBox="1"/>
            <p:nvPr/>
          </p:nvSpPr>
          <p:spPr>
            <a:xfrm>
              <a:off x="1423926" y="4315614"/>
              <a:ext cx="859038" cy="24622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110" name="Text Placeholder 3">
              <a:extLst>
                <a:ext uri="{FF2B5EF4-FFF2-40B4-BE49-F238E27FC236}">
                  <a16:creationId xmlns:a16="http://schemas.microsoft.com/office/drawing/2014/main" id="{2929B726-CA04-461D-833C-DF23D0581ACB}"/>
                </a:ext>
              </a:extLst>
            </p:cNvPr>
            <p:cNvSpPr txBox="1"/>
            <p:nvPr/>
          </p:nvSpPr>
          <p:spPr>
            <a:xfrm>
              <a:off x="1423927" y="4716081"/>
              <a:ext cx="2096898" cy="87139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rgbClr val="666666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rgbClr val="666666"/>
                  </a:solidFill>
                  <a:cs typeface="+mn-ea"/>
                  <a:sym typeface="+mn-lt"/>
                </a:rPr>
                <a:t>... ...</a:t>
              </a:r>
              <a:endParaRPr lang="en-US" sz="13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186BAC62-1EF1-4FE1-BFC7-5607C42EC6CF}"/>
              </a:ext>
            </a:extLst>
          </p:cNvPr>
          <p:cNvGrpSpPr/>
          <p:nvPr/>
        </p:nvGrpSpPr>
        <p:grpSpPr>
          <a:xfrm>
            <a:off x="0" y="-1"/>
            <a:ext cx="12204495" cy="6858000"/>
            <a:chOff x="0" y="-1"/>
            <a:chExt cx="12204495" cy="6858000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2F8F4084-C6A7-42EF-A595-32F56B8B27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171" y="-1"/>
              <a:ext cx="11532324" cy="5239657"/>
            </a:xfrm>
            <a:prstGeom prst="rect">
              <a:avLst/>
            </a:prstGeom>
          </p:spPr>
        </p:pic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2E799877-AAB1-4E7F-B457-2AD4E60F4B93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F6A43870-5A90-4B0A-BE0F-F6986A52E3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7807" y="2151129"/>
            <a:ext cx="679450" cy="691440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4E00470D-6C64-4B2C-A2E2-6D3893FA711B}"/>
              </a:ext>
            </a:extLst>
          </p:cNvPr>
          <p:cNvGrpSpPr/>
          <p:nvPr/>
        </p:nvGrpSpPr>
        <p:grpSpPr>
          <a:xfrm>
            <a:off x="-1003181" y="5302624"/>
            <a:ext cx="14556498" cy="2286000"/>
            <a:chOff x="-1358781" y="5302624"/>
            <a:chExt cx="14556498" cy="2286000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B6F2DDD3-CFA3-49E5-8404-B2EA0887E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01967" y="5302624"/>
              <a:ext cx="4095750" cy="2286000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1C058CEC-47E3-41F7-8027-707AA758E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5051" y="5302624"/>
              <a:ext cx="4095750" cy="2286000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0D3B58B7-1136-4B3A-A564-9C99CBEFC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8135" y="5302624"/>
              <a:ext cx="4095750" cy="22860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84F5B18C-A0CD-471E-A9B4-0DBABD09E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358781" y="5302624"/>
              <a:ext cx="4095750" cy="2286000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7D938F1-3292-4C9C-AC2F-1CC814DA8351}"/>
              </a:ext>
            </a:extLst>
          </p:cNvPr>
          <p:cNvGrpSpPr/>
          <p:nvPr/>
        </p:nvGrpSpPr>
        <p:grpSpPr>
          <a:xfrm>
            <a:off x="4203697" y="842177"/>
            <a:ext cx="3784604" cy="4272743"/>
            <a:chOff x="292878" y="1980918"/>
            <a:chExt cx="3784604" cy="4272743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54FF1BD2-D9A7-4B4C-9F66-89786F12DDB5}"/>
                </a:ext>
              </a:extLst>
            </p:cNvPr>
            <p:cNvSpPr/>
            <p:nvPr/>
          </p:nvSpPr>
          <p:spPr>
            <a:xfrm>
              <a:off x="292880" y="2469059"/>
              <a:ext cx="3784602" cy="3784602"/>
            </a:xfrm>
            <a:prstGeom prst="ellipse">
              <a:avLst/>
            </a:pr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Graphic 7" descr="树叶 纯色填充">
              <a:extLst>
                <a:ext uri="{FF2B5EF4-FFF2-40B4-BE49-F238E27FC236}">
                  <a16:creationId xmlns:a16="http://schemas.microsoft.com/office/drawing/2014/main" id="{46A1242B-4943-426C-8FF8-8683481540E7}"/>
                </a:ext>
              </a:extLst>
            </p:cNvPr>
            <p:cNvSpPr/>
            <p:nvPr/>
          </p:nvSpPr>
          <p:spPr>
            <a:xfrm>
              <a:off x="1686603" y="1980918"/>
              <a:ext cx="997155" cy="956426"/>
            </a:xfrm>
            <a:custGeom>
              <a:avLst/>
              <a:gdLst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530880 w 997155"/>
                <a:gd name="connsiteY8" fmla="*/ 386222 h 956426"/>
                <a:gd name="connsiteX9" fmla="*/ 127804 w 997155"/>
                <a:gd name="connsiteY9" fmla="*/ 741546 h 956426"/>
                <a:gd name="connsiteX10" fmla="*/ 105333 w 997155"/>
                <a:gd name="connsiteY10" fmla="*/ 766826 h 956426"/>
                <a:gd name="connsiteX11" fmla="*/ 105333 w 997155"/>
                <a:gd name="connsiteY11" fmla="*/ 766826 h 956426"/>
                <a:gd name="connsiteX12" fmla="*/ 0 w 997155"/>
                <a:gd name="connsiteY12" fmla="*/ 956426 h 956426"/>
                <a:gd name="connsiteX13" fmla="*/ 84267 w 997155"/>
                <a:gd name="connsiteY13" fmla="*/ 956426 h 956426"/>
                <a:gd name="connsiteX14" fmla="*/ 207858 w 997155"/>
                <a:gd name="connsiteY14" fmla="*/ 778062 h 956426"/>
                <a:gd name="connsiteX15" fmla="*/ 463466 w 997155"/>
                <a:gd name="connsiteY15" fmla="*/ 872160 h 956426"/>
                <a:gd name="connsiteX16" fmla="*/ 658684 w 997155"/>
                <a:gd name="connsiteY16" fmla="*/ 820195 h 956426"/>
                <a:gd name="connsiteX17" fmla="*/ 658684 w 997155"/>
                <a:gd name="connsiteY17" fmla="*/ 820195 h 956426"/>
                <a:gd name="connsiteX18" fmla="*/ 997155 w 997155"/>
                <a:gd name="connsiteY18" fmla="*/ 0 h 956426"/>
                <a:gd name="connsiteX19" fmla="*/ 463466 w 997155"/>
                <a:gd name="connsiteY19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530880 w 997155"/>
                <a:gd name="connsiteY7" fmla="*/ 386222 h 956426"/>
                <a:gd name="connsiteX8" fmla="*/ 127804 w 997155"/>
                <a:gd name="connsiteY8" fmla="*/ 741546 h 956426"/>
                <a:gd name="connsiteX9" fmla="*/ 105333 w 997155"/>
                <a:gd name="connsiteY9" fmla="*/ 766826 h 956426"/>
                <a:gd name="connsiteX10" fmla="*/ 105333 w 997155"/>
                <a:gd name="connsiteY10" fmla="*/ 766826 h 956426"/>
                <a:gd name="connsiteX11" fmla="*/ 0 w 997155"/>
                <a:gd name="connsiteY11" fmla="*/ 956426 h 956426"/>
                <a:gd name="connsiteX12" fmla="*/ 84267 w 997155"/>
                <a:gd name="connsiteY12" fmla="*/ 956426 h 956426"/>
                <a:gd name="connsiteX13" fmla="*/ 207858 w 997155"/>
                <a:gd name="connsiteY13" fmla="*/ 778062 h 956426"/>
                <a:gd name="connsiteX14" fmla="*/ 463466 w 997155"/>
                <a:gd name="connsiteY14" fmla="*/ 872160 h 956426"/>
                <a:gd name="connsiteX15" fmla="*/ 658684 w 997155"/>
                <a:gd name="connsiteY15" fmla="*/ 820195 h 956426"/>
                <a:gd name="connsiteX16" fmla="*/ 658684 w 997155"/>
                <a:gd name="connsiteY16" fmla="*/ 820195 h 956426"/>
                <a:gd name="connsiteX17" fmla="*/ 997155 w 997155"/>
                <a:gd name="connsiteY17" fmla="*/ 0 h 956426"/>
                <a:gd name="connsiteX18" fmla="*/ 463466 w 997155"/>
                <a:gd name="connsiteY18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542115 w 997155"/>
                <a:gd name="connsiteY6" fmla="*/ 363751 h 956426"/>
                <a:gd name="connsiteX7" fmla="*/ 127804 w 997155"/>
                <a:gd name="connsiteY7" fmla="*/ 741546 h 956426"/>
                <a:gd name="connsiteX8" fmla="*/ 105333 w 997155"/>
                <a:gd name="connsiteY8" fmla="*/ 766826 h 956426"/>
                <a:gd name="connsiteX9" fmla="*/ 105333 w 997155"/>
                <a:gd name="connsiteY9" fmla="*/ 766826 h 956426"/>
                <a:gd name="connsiteX10" fmla="*/ 0 w 997155"/>
                <a:gd name="connsiteY10" fmla="*/ 956426 h 956426"/>
                <a:gd name="connsiteX11" fmla="*/ 84267 w 997155"/>
                <a:gd name="connsiteY11" fmla="*/ 956426 h 956426"/>
                <a:gd name="connsiteX12" fmla="*/ 207858 w 997155"/>
                <a:gd name="connsiteY12" fmla="*/ 778062 h 956426"/>
                <a:gd name="connsiteX13" fmla="*/ 463466 w 997155"/>
                <a:gd name="connsiteY13" fmla="*/ 872160 h 956426"/>
                <a:gd name="connsiteX14" fmla="*/ 658684 w 997155"/>
                <a:gd name="connsiteY14" fmla="*/ 820195 h 956426"/>
                <a:gd name="connsiteX15" fmla="*/ 658684 w 997155"/>
                <a:gd name="connsiteY15" fmla="*/ 820195 h 956426"/>
                <a:gd name="connsiteX16" fmla="*/ 997155 w 997155"/>
                <a:gd name="connsiteY16" fmla="*/ 0 h 956426"/>
                <a:gd name="connsiteX17" fmla="*/ 463466 w 997155"/>
                <a:gd name="connsiteY17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514026 w 997155"/>
                <a:gd name="connsiteY5" fmla="*/ 335662 h 956426"/>
                <a:gd name="connsiteX6" fmla="*/ 127804 w 997155"/>
                <a:gd name="connsiteY6" fmla="*/ 741546 h 956426"/>
                <a:gd name="connsiteX7" fmla="*/ 105333 w 997155"/>
                <a:gd name="connsiteY7" fmla="*/ 766826 h 956426"/>
                <a:gd name="connsiteX8" fmla="*/ 105333 w 997155"/>
                <a:gd name="connsiteY8" fmla="*/ 766826 h 956426"/>
                <a:gd name="connsiteX9" fmla="*/ 0 w 997155"/>
                <a:gd name="connsiteY9" fmla="*/ 956426 h 956426"/>
                <a:gd name="connsiteX10" fmla="*/ 84267 w 997155"/>
                <a:gd name="connsiteY10" fmla="*/ 956426 h 956426"/>
                <a:gd name="connsiteX11" fmla="*/ 207858 w 997155"/>
                <a:gd name="connsiteY11" fmla="*/ 778062 h 956426"/>
                <a:gd name="connsiteX12" fmla="*/ 463466 w 997155"/>
                <a:gd name="connsiteY12" fmla="*/ 872160 h 956426"/>
                <a:gd name="connsiteX13" fmla="*/ 658684 w 997155"/>
                <a:gd name="connsiteY13" fmla="*/ 820195 h 956426"/>
                <a:gd name="connsiteX14" fmla="*/ 658684 w 997155"/>
                <a:gd name="connsiteY14" fmla="*/ 820195 h 956426"/>
                <a:gd name="connsiteX15" fmla="*/ 997155 w 997155"/>
                <a:gd name="connsiteY15" fmla="*/ 0 h 956426"/>
                <a:gd name="connsiteX16" fmla="*/ 463466 w 997155"/>
                <a:gd name="connsiteY16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495769 w 997155"/>
                <a:gd name="connsiteY4" fmla="*/ 342684 h 956426"/>
                <a:gd name="connsiteX5" fmla="*/ 127804 w 997155"/>
                <a:gd name="connsiteY5" fmla="*/ 741546 h 956426"/>
                <a:gd name="connsiteX6" fmla="*/ 105333 w 997155"/>
                <a:gd name="connsiteY6" fmla="*/ 766826 h 956426"/>
                <a:gd name="connsiteX7" fmla="*/ 105333 w 997155"/>
                <a:gd name="connsiteY7" fmla="*/ 766826 h 956426"/>
                <a:gd name="connsiteX8" fmla="*/ 0 w 997155"/>
                <a:gd name="connsiteY8" fmla="*/ 956426 h 956426"/>
                <a:gd name="connsiteX9" fmla="*/ 84267 w 997155"/>
                <a:gd name="connsiteY9" fmla="*/ 956426 h 956426"/>
                <a:gd name="connsiteX10" fmla="*/ 207858 w 997155"/>
                <a:gd name="connsiteY10" fmla="*/ 778062 h 956426"/>
                <a:gd name="connsiteX11" fmla="*/ 463466 w 997155"/>
                <a:gd name="connsiteY11" fmla="*/ 872160 h 956426"/>
                <a:gd name="connsiteX12" fmla="*/ 658684 w 997155"/>
                <a:gd name="connsiteY12" fmla="*/ 820195 h 956426"/>
                <a:gd name="connsiteX13" fmla="*/ 658684 w 997155"/>
                <a:gd name="connsiteY13" fmla="*/ 820195 h 956426"/>
                <a:gd name="connsiteX14" fmla="*/ 997155 w 997155"/>
                <a:gd name="connsiteY14" fmla="*/ 0 h 956426"/>
                <a:gd name="connsiteX15" fmla="*/ 463466 w 997155"/>
                <a:gd name="connsiteY15" fmla="*/ 84267 h 956426"/>
                <a:gd name="connsiteX0" fmla="*/ 463466 w 997155"/>
                <a:gd name="connsiteY0" fmla="*/ 84267 h 956426"/>
                <a:gd name="connsiteX1" fmla="*/ 70222 w 997155"/>
                <a:gd name="connsiteY1" fmla="*/ 477511 h 956426"/>
                <a:gd name="connsiteX2" fmla="*/ 119378 w 997155"/>
                <a:gd name="connsiteY2" fmla="*/ 667111 h 956426"/>
                <a:gd name="connsiteX3" fmla="*/ 216284 w 997155"/>
                <a:gd name="connsiteY3" fmla="*/ 571609 h 956426"/>
                <a:gd name="connsiteX4" fmla="*/ 127804 w 997155"/>
                <a:gd name="connsiteY4" fmla="*/ 741546 h 956426"/>
                <a:gd name="connsiteX5" fmla="*/ 105333 w 997155"/>
                <a:gd name="connsiteY5" fmla="*/ 766826 h 956426"/>
                <a:gd name="connsiteX6" fmla="*/ 105333 w 997155"/>
                <a:gd name="connsiteY6" fmla="*/ 766826 h 956426"/>
                <a:gd name="connsiteX7" fmla="*/ 0 w 997155"/>
                <a:gd name="connsiteY7" fmla="*/ 956426 h 956426"/>
                <a:gd name="connsiteX8" fmla="*/ 84267 w 997155"/>
                <a:gd name="connsiteY8" fmla="*/ 956426 h 956426"/>
                <a:gd name="connsiteX9" fmla="*/ 207858 w 997155"/>
                <a:gd name="connsiteY9" fmla="*/ 778062 h 956426"/>
                <a:gd name="connsiteX10" fmla="*/ 463466 w 997155"/>
                <a:gd name="connsiteY10" fmla="*/ 872160 h 956426"/>
                <a:gd name="connsiteX11" fmla="*/ 658684 w 997155"/>
                <a:gd name="connsiteY11" fmla="*/ 820195 h 956426"/>
                <a:gd name="connsiteX12" fmla="*/ 658684 w 997155"/>
                <a:gd name="connsiteY12" fmla="*/ 820195 h 956426"/>
                <a:gd name="connsiteX13" fmla="*/ 997155 w 997155"/>
                <a:gd name="connsiteY13" fmla="*/ 0 h 956426"/>
                <a:gd name="connsiteX14" fmla="*/ 463466 w 997155"/>
                <a:gd name="connsiteY14" fmla="*/ 84267 h 95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155" h="956426">
                  <a:moveTo>
                    <a:pt x="463466" y="84267"/>
                  </a:moveTo>
                  <a:cubicBezTo>
                    <a:pt x="245778" y="84267"/>
                    <a:pt x="70222" y="259822"/>
                    <a:pt x="70222" y="477511"/>
                  </a:cubicBezTo>
                  <a:cubicBezTo>
                    <a:pt x="70222" y="546329"/>
                    <a:pt x="88480" y="610933"/>
                    <a:pt x="119378" y="667111"/>
                  </a:cubicBezTo>
                  <a:cubicBezTo>
                    <a:pt x="148871" y="636213"/>
                    <a:pt x="214880" y="559203"/>
                    <a:pt x="216284" y="571609"/>
                  </a:cubicBezTo>
                  <a:cubicBezTo>
                    <a:pt x="217688" y="584015"/>
                    <a:pt x="146296" y="709010"/>
                    <a:pt x="127804" y="741546"/>
                  </a:cubicBezTo>
                  <a:cubicBezTo>
                    <a:pt x="109312" y="774082"/>
                    <a:pt x="112356" y="758400"/>
                    <a:pt x="105333" y="766826"/>
                  </a:cubicBezTo>
                  <a:lnTo>
                    <a:pt x="105333" y="766826"/>
                  </a:lnTo>
                  <a:cubicBezTo>
                    <a:pt x="42133" y="841262"/>
                    <a:pt x="0" y="908675"/>
                    <a:pt x="0" y="956426"/>
                  </a:cubicBezTo>
                  <a:lnTo>
                    <a:pt x="84267" y="956426"/>
                  </a:lnTo>
                  <a:cubicBezTo>
                    <a:pt x="84267" y="925528"/>
                    <a:pt x="133422" y="858115"/>
                    <a:pt x="207858" y="778062"/>
                  </a:cubicBezTo>
                  <a:cubicBezTo>
                    <a:pt x="276675" y="837048"/>
                    <a:pt x="365155" y="872160"/>
                    <a:pt x="463466" y="872160"/>
                  </a:cubicBezTo>
                  <a:cubicBezTo>
                    <a:pt x="533689" y="872160"/>
                    <a:pt x="601102" y="853902"/>
                    <a:pt x="658684" y="820195"/>
                  </a:cubicBezTo>
                  <a:lnTo>
                    <a:pt x="658684" y="820195"/>
                  </a:lnTo>
                  <a:cubicBezTo>
                    <a:pt x="959235" y="653066"/>
                    <a:pt x="997155" y="345493"/>
                    <a:pt x="997155" y="0"/>
                  </a:cubicBezTo>
                  <a:cubicBezTo>
                    <a:pt x="997155" y="0"/>
                    <a:pt x="669920" y="89884"/>
                    <a:pt x="463466" y="84267"/>
                  </a:cubicBezTo>
                  <a:close/>
                </a:path>
              </a:pathLst>
            </a:custGeom>
            <a:solidFill>
              <a:srgbClr val="CFA54F"/>
            </a:solidFill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DE0444C-D909-462C-BF4D-D28B3349748C}"/>
                </a:ext>
              </a:extLst>
            </p:cNvPr>
            <p:cNvSpPr txBox="1"/>
            <p:nvPr/>
          </p:nvSpPr>
          <p:spPr>
            <a:xfrm>
              <a:off x="648481" y="3573452"/>
              <a:ext cx="30734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EBA9A7C-7492-4ABE-B328-AF1DEDE03142}"/>
                </a:ext>
              </a:extLst>
            </p:cNvPr>
            <p:cNvSpPr txBox="1"/>
            <p:nvPr/>
          </p:nvSpPr>
          <p:spPr>
            <a:xfrm>
              <a:off x="292878" y="4225532"/>
              <a:ext cx="378460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AF83789-647E-4DEA-AD73-A6448A904528}"/>
                </a:ext>
              </a:extLst>
            </p:cNvPr>
            <p:cNvSpPr txBox="1"/>
            <p:nvPr/>
          </p:nvSpPr>
          <p:spPr>
            <a:xfrm>
              <a:off x="1898318" y="2152515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Bookman Old Style" panose="020506040505050202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9EE21A-B8C9-4B54-B5A0-8A90E05ACCAE}"/>
                </a:ext>
              </a:extLst>
            </p:cNvPr>
            <p:cNvSpPr txBox="1"/>
            <p:nvPr/>
          </p:nvSpPr>
          <p:spPr>
            <a:xfrm>
              <a:off x="698511" y="4909950"/>
              <a:ext cx="297333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pic>
        <p:nvPicPr>
          <p:cNvPr id="59" name="图片 58">
            <a:extLst>
              <a:ext uri="{FF2B5EF4-FFF2-40B4-BE49-F238E27FC236}">
                <a16:creationId xmlns:a16="http://schemas.microsoft.com/office/drawing/2014/main" id="{B878CCFC-8A17-4DE0-9A66-E68B7E5D5DD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748" y="529528"/>
            <a:ext cx="4798514" cy="3066408"/>
          </a:xfrm>
          <a:prstGeom prst="rect">
            <a:avLst/>
          </a:prstGeom>
        </p:spPr>
      </p:pic>
      <p:sp>
        <p:nvSpPr>
          <p:cNvPr id="60" name="椭圆 59">
            <a:extLst>
              <a:ext uri="{FF2B5EF4-FFF2-40B4-BE49-F238E27FC236}">
                <a16:creationId xmlns:a16="http://schemas.microsoft.com/office/drawing/2014/main" id="{75A95449-D447-4D08-AC0E-25A28B3F1AD3}"/>
              </a:ext>
            </a:extLst>
          </p:cNvPr>
          <p:cNvSpPr/>
          <p:nvPr/>
        </p:nvSpPr>
        <p:spPr>
          <a:xfrm rot="20315631">
            <a:off x="3422416" y="1810694"/>
            <a:ext cx="863930" cy="863930"/>
          </a:xfrm>
          <a:prstGeom prst="ellipse">
            <a:avLst/>
          </a:prstGeom>
          <a:gradFill>
            <a:gsLst>
              <a:gs pos="0">
                <a:srgbClr val="00927C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BB499E59-3235-43A8-9608-0F090C6EDF66}"/>
              </a:ext>
            </a:extLst>
          </p:cNvPr>
          <p:cNvSpPr/>
          <p:nvPr/>
        </p:nvSpPr>
        <p:spPr>
          <a:xfrm rot="20315631">
            <a:off x="7966137" y="3962880"/>
            <a:ext cx="1430395" cy="1430395"/>
          </a:xfrm>
          <a:prstGeom prst="ellipse">
            <a:avLst/>
          </a:prstGeom>
          <a:gradFill>
            <a:gsLst>
              <a:gs pos="0">
                <a:srgbClr val="CFA54F">
                  <a:alpha val="49000"/>
                </a:srgbClr>
              </a:gs>
              <a:gs pos="100000">
                <a:srgbClr val="CFA54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2BE2CA79-DCEF-4CAA-B322-9A2DE98819FF}"/>
              </a:ext>
            </a:extLst>
          </p:cNvPr>
          <p:cNvSpPr/>
          <p:nvPr/>
        </p:nvSpPr>
        <p:spPr>
          <a:xfrm rot="3137960">
            <a:off x="7507166" y="1057429"/>
            <a:ext cx="572337" cy="572337"/>
          </a:xfrm>
          <a:prstGeom prst="ellipse">
            <a:avLst/>
          </a:prstGeom>
          <a:gradFill>
            <a:gsLst>
              <a:gs pos="0">
                <a:srgbClr val="CDCDCD"/>
              </a:gs>
              <a:gs pos="100000">
                <a:srgbClr val="CDCDC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73864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186BAC62-1EF1-4FE1-BFC7-5607C42EC6CF}"/>
              </a:ext>
            </a:extLst>
          </p:cNvPr>
          <p:cNvGrpSpPr/>
          <p:nvPr/>
        </p:nvGrpSpPr>
        <p:grpSpPr>
          <a:xfrm>
            <a:off x="0" y="-1"/>
            <a:ext cx="12204495" cy="6858000"/>
            <a:chOff x="0" y="-1"/>
            <a:chExt cx="12204495" cy="6858000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2F8F4084-C6A7-42EF-A595-32F56B8B27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171" y="-1"/>
              <a:ext cx="11532324" cy="5239657"/>
            </a:xfrm>
            <a:prstGeom prst="rect">
              <a:avLst/>
            </a:prstGeom>
          </p:spPr>
        </p:pic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2E799877-AAB1-4E7F-B457-2AD4E60F4B93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-16455" y="1914196"/>
            <a:ext cx="12220950" cy="2592288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B36EAFA-A9FF-4BF9-B2AC-510B93577B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748" y="529528"/>
            <a:ext cx="4798514" cy="3066408"/>
          </a:xfrm>
          <a:prstGeom prst="rect">
            <a:avLst/>
          </a:prstGeom>
        </p:spPr>
      </p:pic>
      <p:sp>
        <p:nvSpPr>
          <p:cNvPr id="6" name="TextBox 3"/>
          <p:cNvSpPr txBox="1"/>
          <p:nvPr/>
        </p:nvSpPr>
        <p:spPr>
          <a:xfrm>
            <a:off x="2538020" y="2334738"/>
            <a:ext cx="711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感谢您的观看！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1741948" y="3457094"/>
            <a:ext cx="8708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  <a:cs typeface="+mn-ea"/>
                <a:sym typeface="+mn-lt"/>
              </a:rPr>
              <a:t>PPT TEMPLATE OF WORK SUMMARY REPORT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F6A43870-5A90-4B0A-BE0F-F6986A52E3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7807" y="2151129"/>
            <a:ext cx="679450" cy="691440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4E00470D-6C64-4B2C-A2E2-6D3893FA711B}"/>
              </a:ext>
            </a:extLst>
          </p:cNvPr>
          <p:cNvGrpSpPr/>
          <p:nvPr/>
        </p:nvGrpSpPr>
        <p:grpSpPr>
          <a:xfrm>
            <a:off x="-1003181" y="5302624"/>
            <a:ext cx="14556498" cy="2286000"/>
            <a:chOff x="-1358781" y="5302624"/>
            <a:chExt cx="14556498" cy="2286000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B6F2DDD3-CFA3-49E5-8404-B2EA0887E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01967" y="5302624"/>
              <a:ext cx="4095750" cy="2286000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1C058CEC-47E3-41F7-8027-707AA758E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5051" y="5302624"/>
              <a:ext cx="4095750" cy="2286000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0D3B58B7-1136-4B3A-A564-9C99CBEFC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8135" y="5302624"/>
              <a:ext cx="4095750" cy="22860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84F5B18C-A0CD-471E-A9B4-0DBABD09E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358781" y="5302624"/>
              <a:ext cx="4095750" cy="2286000"/>
            </a:xfrm>
            <a:prstGeom prst="rect">
              <a:avLst/>
            </a:prstGeom>
          </p:spPr>
        </p:pic>
      </p:grp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BB9C1A53-78A0-4AF3-9110-888CB12393CD}"/>
              </a:ext>
            </a:extLst>
          </p:cNvPr>
          <p:cNvSpPr/>
          <p:nvPr/>
        </p:nvSpPr>
        <p:spPr>
          <a:xfrm>
            <a:off x="4248726" y="4399855"/>
            <a:ext cx="3690588" cy="390687"/>
          </a:xfrm>
          <a:prstGeom prst="roundRect">
            <a:avLst>
              <a:gd name="adj" fmla="val 50000"/>
            </a:avLst>
          </a:prstGeom>
          <a:solidFill>
            <a:srgbClr val="CFA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汇报人：</a:t>
            </a:r>
            <a:r>
              <a:rPr lang="en-US" altLang="zh-CN" sz="1600" dirty="0"/>
              <a:t>51PPT</a:t>
            </a:r>
            <a:r>
              <a:rPr lang="zh-CN" altLang="en-US" sz="1600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34314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90332C6-B78B-4D83-A784-4A24C530794B}"/>
              </a:ext>
            </a:extLst>
          </p:cNvPr>
          <p:cNvSpPr txBox="1"/>
          <p:nvPr/>
        </p:nvSpPr>
        <p:spPr>
          <a:xfrm>
            <a:off x="803275" y="3429000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394841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795" y="1068120"/>
            <a:ext cx="12190412" cy="2611519"/>
          </a:xfrm>
          <a:prstGeom prst="rect">
            <a:avLst/>
          </a:prstGeom>
          <a:blipFill dpi="0" rotWithShape="1">
            <a:blip r:embed="rId3"/>
            <a:srcRect/>
            <a:tile tx="0" ty="-21145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D9D8F86-C9F9-46A0-807D-5920F06BEF86}"/>
              </a:ext>
            </a:extLst>
          </p:cNvPr>
          <p:cNvGrpSpPr/>
          <p:nvPr/>
        </p:nvGrpSpPr>
        <p:grpSpPr>
          <a:xfrm>
            <a:off x="1558018" y="3248265"/>
            <a:ext cx="1144502" cy="1144651"/>
            <a:chOff x="803275" y="3930437"/>
            <a:chExt cx="1144502" cy="1144651"/>
          </a:xfrm>
        </p:grpSpPr>
        <p:sp>
          <p:nvSpPr>
            <p:cNvPr id="24" name="Rounded Rectangle 23"/>
            <p:cNvSpPr>
              <a:spLocks noChangeAspect="1"/>
            </p:cNvSpPr>
            <p:nvPr/>
          </p:nvSpPr>
          <p:spPr>
            <a:xfrm>
              <a:off x="803275" y="3930437"/>
              <a:ext cx="1144502" cy="1144651"/>
            </a:xfrm>
            <a:prstGeom prst="roundRect">
              <a:avLst>
                <a:gd name="adj" fmla="val 50000"/>
              </a:avLst>
            </a:prstGeom>
            <a:solidFill>
              <a:srgbClr val="CFA54F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39"/>
            <p:cNvSpPr/>
            <p:nvPr/>
          </p:nvSpPr>
          <p:spPr bwMode="auto">
            <a:xfrm>
              <a:off x="1028428" y="4239865"/>
              <a:ext cx="694194" cy="525796"/>
            </a:xfrm>
            <a:custGeom>
              <a:avLst/>
              <a:gdLst>
                <a:gd name="T0" fmla="*/ 143 w 165"/>
                <a:gd name="T1" fmla="*/ 19 h 125"/>
                <a:gd name="T2" fmla="*/ 34 w 165"/>
                <a:gd name="T3" fmla="*/ 19 h 125"/>
                <a:gd name="T4" fmla="*/ 30 w 165"/>
                <a:gd name="T5" fmla="*/ 5 h 125"/>
                <a:gd name="T6" fmla="*/ 29 w 165"/>
                <a:gd name="T7" fmla="*/ 4 h 125"/>
                <a:gd name="T8" fmla="*/ 29 w 165"/>
                <a:gd name="T9" fmla="*/ 4 h 125"/>
                <a:gd name="T10" fmla="*/ 28 w 165"/>
                <a:gd name="T11" fmla="*/ 3 h 125"/>
                <a:gd name="T12" fmla="*/ 28 w 165"/>
                <a:gd name="T13" fmla="*/ 2 h 125"/>
                <a:gd name="T14" fmla="*/ 28 w 165"/>
                <a:gd name="T15" fmla="*/ 2 h 125"/>
                <a:gd name="T16" fmla="*/ 27 w 165"/>
                <a:gd name="T17" fmla="*/ 1 h 125"/>
                <a:gd name="T18" fmla="*/ 27 w 165"/>
                <a:gd name="T19" fmla="*/ 1 h 125"/>
                <a:gd name="T20" fmla="*/ 22 w 165"/>
                <a:gd name="T21" fmla="*/ 0 h 125"/>
                <a:gd name="T22" fmla="*/ 7 w 165"/>
                <a:gd name="T23" fmla="*/ 2 h 125"/>
                <a:gd name="T24" fmla="*/ 0 w 165"/>
                <a:gd name="T25" fmla="*/ 9 h 125"/>
                <a:gd name="T26" fmla="*/ 7 w 165"/>
                <a:gd name="T27" fmla="*/ 15 h 125"/>
                <a:gd name="T28" fmla="*/ 18 w 165"/>
                <a:gd name="T29" fmla="*/ 14 h 125"/>
                <a:gd name="T30" fmla="*/ 45 w 165"/>
                <a:gd name="T31" fmla="*/ 99 h 125"/>
                <a:gd name="T32" fmla="*/ 42 w 165"/>
                <a:gd name="T33" fmla="*/ 109 h 125"/>
                <a:gd name="T34" fmla="*/ 58 w 165"/>
                <a:gd name="T35" fmla="*/ 125 h 125"/>
                <a:gd name="T36" fmla="*/ 73 w 165"/>
                <a:gd name="T37" fmla="*/ 116 h 125"/>
                <a:gd name="T38" fmla="*/ 94 w 165"/>
                <a:gd name="T39" fmla="*/ 116 h 125"/>
                <a:gd name="T40" fmla="*/ 109 w 165"/>
                <a:gd name="T41" fmla="*/ 125 h 125"/>
                <a:gd name="T42" fmla="*/ 125 w 165"/>
                <a:gd name="T43" fmla="*/ 109 h 125"/>
                <a:gd name="T44" fmla="*/ 109 w 165"/>
                <a:gd name="T45" fmla="*/ 93 h 125"/>
                <a:gd name="T46" fmla="*/ 94 w 165"/>
                <a:gd name="T47" fmla="*/ 102 h 125"/>
                <a:gd name="T48" fmla="*/ 73 w 165"/>
                <a:gd name="T49" fmla="*/ 102 h 125"/>
                <a:gd name="T50" fmla="*/ 58 w 165"/>
                <a:gd name="T51" fmla="*/ 93 h 125"/>
                <a:gd name="T52" fmla="*/ 58 w 165"/>
                <a:gd name="T53" fmla="*/ 93 h 125"/>
                <a:gd name="T54" fmla="*/ 55 w 165"/>
                <a:gd name="T55" fmla="*/ 83 h 125"/>
                <a:gd name="T56" fmla="*/ 125 w 165"/>
                <a:gd name="T57" fmla="*/ 83 h 125"/>
                <a:gd name="T58" fmla="*/ 139 w 165"/>
                <a:gd name="T59" fmla="*/ 68 h 125"/>
                <a:gd name="T60" fmla="*/ 158 w 165"/>
                <a:gd name="T61" fmla="*/ 34 h 125"/>
                <a:gd name="T62" fmla="*/ 143 w 165"/>
                <a:gd name="T63" fmla="*/ 1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5" h="125">
                  <a:moveTo>
                    <a:pt x="143" y="19"/>
                  </a:moveTo>
                  <a:cubicBezTo>
                    <a:pt x="34" y="19"/>
                    <a:pt x="34" y="19"/>
                    <a:pt x="34" y="19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2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5" y="0"/>
                    <a:pt x="24" y="0"/>
                    <a:pt x="22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1" y="12"/>
                    <a:pt x="4" y="15"/>
                    <a:pt x="7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3" y="101"/>
                    <a:pt x="42" y="105"/>
                    <a:pt x="42" y="109"/>
                  </a:cubicBezTo>
                  <a:cubicBezTo>
                    <a:pt x="42" y="118"/>
                    <a:pt x="49" y="125"/>
                    <a:pt x="58" y="125"/>
                  </a:cubicBezTo>
                  <a:cubicBezTo>
                    <a:pt x="64" y="125"/>
                    <a:pt x="70" y="121"/>
                    <a:pt x="7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7" y="121"/>
                    <a:pt x="103" y="125"/>
                    <a:pt x="109" y="125"/>
                  </a:cubicBezTo>
                  <a:cubicBezTo>
                    <a:pt x="118" y="125"/>
                    <a:pt x="125" y="118"/>
                    <a:pt x="125" y="109"/>
                  </a:cubicBezTo>
                  <a:cubicBezTo>
                    <a:pt x="125" y="100"/>
                    <a:pt x="118" y="93"/>
                    <a:pt x="109" y="93"/>
                  </a:cubicBezTo>
                  <a:cubicBezTo>
                    <a:pt x="103" y="93"/>
                    <a:pt x="97" y="97"/>
                    <a:pt x="94" y="10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0" y="97"/>
                    <a:pt x="64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33" y="83"/>
                    <a:pt x="134" y="77"/>
                    <a:pt x="139" y="68"/>
                  </a:cubicBezTo>
                  <a:cubicBezTo>
                    <a:pt x="158" y="34"/>
                    <a:pt x="158" y="34"/>
                    <a:pt x="158" y="34"/>
                  </a:cubicBezTo>
                  <a:cubicBezTo>
                    <a:pt x="165" y="20"/>
                    <a:pt x="151" y="19"/>
                    <a:pt x="14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3C5B593-C0F5-43E0-A1F3-ACBF50F73F2C}"/>
              </a:ext>
            </a:extLst>
          </p:cNvPr>
          <p:cNvGrpSpPr/>
          <p:nvPr/>
        </p:nvGrpSpPr>
        <p:grpSpPr>
          <a:xfrm>
            <a:off x="5248328" y="2851564"/>
            <a:ext cx="1635072" cy="1635286"/>
            <a:chOff x="2017177" y="3685120"/>
            <a:chExt cx="1635072" cy="1635286"/>
          </a:xfrm>
        </p:grpSpPr>
        <p:sp>
          <p:nvSpPr>
            <p:cNvPr id="25" name="Rounded Rectangle 24"/>
            <p:cNvSpPr>
              <a:spLocks noChangeAspect="1"/>
            </p:cNvSpPr>
            <p:nvPr/>
          </p:nvSpPr>
          <p:spPr>
            <a:xfrm>
              <a:off x="2017177" y="3685120"/>
              <a:ext cx="1635072" cy="1635286"/>
            </a:xfrm>
            <a:prstGeom prst="roundRect">
              <a:avLst>
                <a:gd name="adj" fmla="val 50000"/>
              </a:avLst>
            </a:prstGeom>
            <a:solidFill>
              <a:srgbClr val="00927C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sz="3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40"/>
            <p:cNvSpPr>
              <a:spLocks noEditPoints="1"/>
            </p:cNvSpPr>
            <p:nvPr/>
          </p:nvSpPr>
          <p:spPr bwMode="auto">
            <a:xfrm>
              <a:off x="2564784" y="4291010"/>
              <a:ext cx="470540" cy="470603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141"/>
            <p:cNvSpPr>
              <a:spLocks noEditPoints="1"/>
            </p:cNvSpPr>
            <p:nvPr/>
          </p:nvSpPr>
          <p:spPr bwMode="auto">
            <a:xfrm>
              <a:off x="2945284" y="4163193"/>
              <a:ext cx="217844" cy="220776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A04CB39-40FF-4DEC-BE54-78F740A799F2}"/>
              </a:ext>
            </a:extLst>
          </p:cNvPr>
          <p:cNvGrpSpPr/>
          <p:nvPr/>
        </p:nvGrpSpPr>
        <p:grpSpPr>
          <a:xfrm>
            <a:off x="9429208" y="3248265"/>
            <a:ext cx="1144502" cy="1144651"/>
            <a:chOff x="3729138" y="3930437"/>
            <a:chExt cx="1144502" cy="1144651"/>
          </a:xfrm>
        </p:grpSpPr>
        <p:sp>
          <p:nvSpPr>
            <p:cNvPr id="26" name="Rounded Rectangle 25"/>
            <p:cNvSpPr>
              <a:spLocks noChangeAspect="1"/>
            </p:cNvSpPr>
            <p:nvPr/>
          </p:nvSpPr>
          <p:spPr>
            <a:xfrm>
              <a:off x="3729138" y="3930437"/>
              <a:ext cx="1144502" cy="1144651"/>
            </a:xfrm>
            <a:prstGeom prst="roundRect">
              <a:avLst>
                <a:gd name="adj" fmla="val 50000"/>
              </a:avLst>
            </a:prstGeom>
            <a:solidFill>
              <a:srgbClr val="666666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872963" y="4258794"/>
              <a:ext cx="856850" cy="499651"/>
              <a:chOff x="3029730" y="2848880"/>
              <a:chExt cx="642721" cy="374738"/>
            </a:xfrm>
            <a:solidFill>
              <a:srgbClr val="00927C"/>
            </a:solidFill>
          </p:grpSpPr>
          <p:sp>
            <p:nvSpPr>
              <p:cNvPr id="35" name="Freeform 166"/>
              <p:cNvSpPr/>
              <p:nvPr/>
            </p:nvSpPr>
            <p:spPr bwMode="auto">
              <a:xfrm>
                <a:off x="3286818" y="2848880"/>
                <a:ext cx="385633" cy="374738"/>
              </a:xfrm>
              <a:custGeom>
                <a:avLst/>
                <a:gdLst>
                  <a:gd name="T0" fmla="*/ 49 w 122"/>
                  <a:gd name="T1" fmla="*/ 48 h 119"/>
                  <a:gd name="T2" fmla="*/ 100 w 122"/>
                  <a:gd name="T3" fmla="*/ 26 h 119"/>
                  <a:gd name="T4" fmla="*/ 43 w 122"/>
                  <a:gd name="T5" fmla="*/ 47 h 119"/>
                  <a:gd name="T6" fmla="*/ 8 w 122"/>
                  <a:gd name="T7" fmla="*/ 89 h 119"/>
                  <a:gd name="T8" fmla="*/ 22 w 122"/>
                  <a:gd name="T9" fmla="*/ 36 h 119"/>
                  <a:gd name="T10" fmla="*/ 122 w 122"/>
                  <a:gd name="T11" fmla="*/ 27 h 119"/>
                  <a:gd name="T12" fmla="*/ 72 w 122"/>
                  <a:gd name="T13" fmla="*/ 105 h 119"/>
                  <a:gd name="T14" fmla="*/ 15 w 122"/>
                  <a:gd name="T15" fmla="*/ 100 h 119"/>
                  <a:gd name="T16" fmla="*/ 49 w 122"/>
                  <a:gd name="T17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119">
                    <a:moveTo>
                      <a:pt x="49" y="48"/>
                    </a:moveTo>
                    <a:cubicBezTo>
                      <a:pt x="65" y="36"/>
                      <a:pt x="83" y="28"/>
                      <a:pt x="100" y="26"/>
                    </a:cubicBezTo>
                    <a:cubicBezTo>
                      <a:pt x="81" y="27"/>
                      <a:pt x="61" y="34"/>
                      <a:pt x="43" y="47"/>
                    </a:cubicBezTo>
                    <a:cubicBezTo>
                      <a:pt x="27" y="58"/>
                      <a:pt x="15" y="73"/>
                      <a:pt x="8" y="89"/>
                    </a:cubicBezTo>
                    <a:cubicBezTo>
                      <a:pt x="0" y="71"/>
                      <a:pt x="5" y="48"/>
                      <a:pt x="22" y="36"/>
                    </a:cubicBezTo>
                    <a:cubicBezTo>
                      <a:pt x="70" y="0"/>
                      <a:pt x="122" y="27"/>
                      <a:pt x="122" y="27"/>
                    </a:cubicBezTo>
                    <a:cubicBezTo>
                      <a:pt x="92" y="31"/>
                      <a:pt x="98" y="86"/>
                      <a:pt x="72" y="105"/>
                    </a:cubicBezTo>
                    <a:cubicBezTo>
                      <a:pt x="55" y="119"/>
                      <a:pt x="30" y="116"/>
                      <a:pt x="15" y="100"/>
                    </a:cubicBezTo>
                    <a:cubicBezTo>
                      <a:pt x="14" y="98"/>
                      <a:pt x="25" y="67"/>
                      <a:pt x="49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167"/>
              <p:cNvSpPr/>
              <p:nvPr/>
            </p:nvSpPr>
            <p:spPr bwMode="auto">
              <a:xfrm>
                <a:off x="3029730" y="3044964"/>
                <a:ext cx="257088" cy="176476"/>
              </a:xfrm>
              <a:custGeom>
                <a:avLst/>
                <a:gdLst>
                  <a:gd name="T0" fmla="*/ 44 w 81"/>
                  <a:gd name="T1" fmla="*/ 18 h 56"/>
                  <a:gd name="T2" fmla="*/ 10 w 81"/>
                  <a:gd name="T3" fmla="*/ 27 h 56"/>
                  <a:gd name="T4" fmla="*/ 46 w 81"/>
                  <a:gd name="T5" fmla="*/ 15 h 56"/>
                  <a:gd name="T6" fmla="*/ 80 w 81"/>
                  <a:gd name="T7" fmla="*/ 22 h 56"/>
                  <a:gd name="T8" fmla="*/ 53 w 81"/>
                  <a:gd name="T9" fmla="*/ 1 h 56"/>
                  <a:gd name="T10" fmla="*/ 0 w 81"/>
                  <a:gd name="T11" fmla="*/ 36 h 56"/>
                  <a:gd name="T12" fmla="*/ 55 w 81"/>
                  <a:gd name="T13" fmla="*/ 55 h 56"/>
                  <a:gd name="T14" fmla="*/ 81 w 81"/>
                  <a:gd name="T15" fmla="*/ 30 h 56"/>
                  <a:gd name="T16" fmla="*/ 44 w 81"/>
                  <a:gd name="T17" fmla="*/ 1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56">
                    <a:moveTo>
                      <a:pt x="44" y="18"/>
                    </a:moveTo>
                    <a:cubicBezTo>
                      <a:pt x="31" y="18"/>
                      <a:pt x="19" y="21"/>
                      <a:pt x="10" y="27"/>
                    </a:cubicBezTo>
                    <a:cubicBezTo>
                      <a:pt x="20" y="20"/>
                      <a:pt x="32" y="15"/>
                      <a:pt x="46" y="15"/>
                    </a:cubicBezTo>
                    <a:cubicBezTo>
                      <a:pt x="59" y="14"/>
                      <a:pt x="71" y="17"/>
                      <a:pt x="80" y="22"/>
                    </a:cubicBezTo>
                    <a:cubicBezTo>
                      <a:pt x="77" y="9"/>
                      <a:pt x="66" y="0"/>
                      <a:pt x="53" y="1"/>
                    </a:cubicBezTo>
                    <a:cubicBezTo>
                      <a:pt x="15" y="2"/>
                      <a:pt x="0" y="36"/>
                      <a:pt x="0" y="36"/>
                    </a:cubicBezTo>
                    <a:cubicBezTo>
                      <a:pt x="16" y="26"/>
                      <a:pt x="35" y="56"/>
                      <a:pt x="55" y="55"/>
                    </a:cubicBezTo>
                    <a:cubicBezTo>
                      <a:pt x="69" y="55"/>
                      <a:pt x="80" y="43"/>
                      <a:pt x="81" y="30"/>
                    </a:cubicBezTo>
                    <a:cubicBezTo>
                      <a:pt x="81" y="29"/>
                      <a:pt x="63" y="17"/>
                      <a:pt x="44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68"/>
              <p:cNvSpPr/>
              <p:nvPr/>
            </p:nvSpPr>
            <p:spPr bwMode="auto">
              <a:xfrm>
                <a:off x="3160453" y="2848880"/>
                <a:ext cx="152510" cy="189548"/>
              </a:xfrm>
              <a:custGeom>
                <a:avLst/>
                <a:gdLst>
                  <a:gd name="T0" fmla="*/ 29 w 48"/>
                  <a:gd name="T1" fmla="*/ 26 h 60"/>
                  <a:gd name="T2" fmla="*/ 13 w 48"/>
                  <a:gd name="T3" fmla="*/ 5 h 60"/>
                  <a:gd name="T4" fmla="*/ 32 w 48"/>
                  <a:gd name="T5" fmla="*/ 27 h 60"/>
                  <a:gd name="T6" fmla="*/ 37 w 48"/>
                  <a:gd name="T7" fmla="*/ 53 h 60"/>
                  <a:gd name="T8" fmla="*/ 44 w 48"/>
                  <a:gd name="T9" fmla="*/ 27 h 60"/>
                  <a:gd name="T10" fmla="*/ 3 w 48"/>
                  <a:gd name="T11" fmla="*/ 0 h 60"/>
                  <a:gd name="T12" fmla="*/ 6 w 48"/>
                  <a:gd name="T13" fmla="*/ 45 h 60"/>
                  <a:gd name="T14" fmla="*/ 32 w 48"/>
                  <a:gd name="T15" fmla="*/ 56 h 60"/>
                  <a:gd name="T16" fmla="*/ 29 w 48"/>
                  <a:gd name="T17" fmla="*/ 2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0">
                    <a:moveTo>
                      <a:pt x="29" y="26"/>
                    </a:moveTo>
                    <a:cubicBezTo>
                      <a:pt x="25" y="17"/>
                      <a:pt x="20" y="10"/>
                      <a:pt x="13" y="5"/>
                    </a:cubicBezTo>
                    <a:cubicBezTo>
                      <a:pt x="21" y="9"/>
                      <a:pt x="28" y="17"/>
                      <a:pt x="32" y="27"/>
                    </a:cubicBezTo>
                    <a:cubicBezTo>
                      <a:pt x="36" y="36"/>
                      <a:pt x="38" y="45"/>
                      <a:pt x="37" y="53"/>
                    </a:cubicBezTo>
                    <a:cubicBezTo>
                      <a:pt x="45" y="48"/>
                      <a:pt x="48" y="37"/>
                      <a:pt x="44" y="27"/>
                    </a:cubicBezTo>
                    <a:cubicBezTo>
                      <a:pt x="32" y="1"/>
                      <a:pt x="3" y="0"/>
                      <a:pt x="3" y="0"/>
                    </a:cubicBezTo>
                    <a:cubicBezTo>
                      <a:pt x="15" y="9"/>
                      <a:pt x="0" y="31"/>
                      <a:pt x="6" y="45"/>
                    </a:cubicBezTo>
                    <a:cubicBezTo>
                      <a:pt x="10" y="55"/>
                      <a:pt x="22" y="60"/>
                      <a:pt x="32" y="56"/>
                    </a:cubicBezTo>
                    <a:cubicBezTo>
                      <a:pt x="32" y="56"/>
                      <a:pt x="35" y="40"/>
                      <a:pt x="29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068FA74E-0446-48E6-B41B-A580BC13EDC0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标题 1">
            <a:extLst>
              <a:ext uri="{FF2B5EF4-FFF2-40B4-BE49-F238E27FC236}">
                <a16:creationId xmlns:a16="http://schemas.microsoft.com/office/drawing/2014/main" id="{C8F4D2D8-21C8-428D-96D4-54AFDF6B7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122" y="320155"/>
            <a:ext cx="5137878" cy="409938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2924020-682E-4726-A25B-070C47240328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AD2C995-18B6-4171-AA76-4738909CF57B}"/>
              </a:ext>
            </a:extLst>
          </p:cNvPr>
          <p:cNvGrpSpPr/>
          <p:nvPr/>
        </p:nvGrpSpPr>
        <p:grpSpPr>
          <a:xfrm>
            <a:off x="971236" y="4562406"/>
            <a:ext cx="2318064" cy="1265988"/>
            <a:chOff x="971236" y="4562406"/>
            <a:chExt cx="2318064" cy="126598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D96B1D8-B1D4-47B1-B1F3-8D75A27A43CB}"/>
                </a:ext>
              </a:extLst>
            </p:cNvPr>
            <p:cNvSpPr txBox="1"/>
            <p:nvPr/>
          </p:nvSpPr>
          <p:spPr>
            <a:xfrm>
              <a:off x="1239227" y="4562406"/>
              <a:ext cx="17820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DB6A876-10DA-4A29-AC4F-133C4A28D09D}"/>
                </a:ext>
              </a:extLst>
            </p:cNvPr>
            <p:cNvSpPr txBox="1"/>
            <p:nvPr/>
          </p:nvSpPr>
          <p:spPr>
            <a:xfrm>
              <a:off x="971236" y="4931738"/>
              <a:ext cx="2318064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F8CD125-7A64-478C-A358-ABEBAE771C23}"/>
              </a:ext>
            </a:extLst>
          </p:cNvPr>
          <p:cNvGrpSpPr/>
          <p:nvPr/>
        </p:nvGrpSpPr>
        <p:grpSpPr>
          <a:xfrm>
            <a:off x="4936968" y="4562406"/>
            <a:ext cx="2318064" cy="1265988"/>
            <a:chOff x="971236" y="4562406"/>
            <a:chExt cx="2318064" cy="126598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B8D6FFC-7B1B-47AB-AFEC-AC10C7F3C844}"/>
                </a:ext>
              </a:extLst>
            </p:cNvPr>
            <p:cNvSpPr txBox="1"/>
            <p:nvPr/>
          </p:nvSpPr>
          <p:spPr>
            <a:xfrm>
              <a:off x="1239227" y="4562406"/>
              <a:ext cx="17820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5A2952D-160D-4933-B2FA-C54B44737A4A}"/>
                </a:ext>
              </a:extLst>
            </p:cNvPr>
            <p:cNvSpPr txBox="1"/>
            <p:nvPr/>
          </p:nvSpPr>
          <p:spPr>
            <a:xfrm>
              <a:off x="971236" y="4931738"/>
              <a:ext cx="2318064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B4C412E-9007-471F-801D-F44B59C708A0}"/>
              </a:ext>
            </a:extLst>
          </p:cNvPr>
          <p:cNvGrpSpPr/>
          <p:nvPr/>
        </p:nvGrpSpPr>
        <p:grpSpPr>
          <a:xfrm>
            <a:off x="8842427" y="4562406"/>
            <a:ext cx="2318064" cy="1265988"/>
            <a:chOff x="971236" y="4562406"/>
            <a:chExt cx="2318064" cy="126598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84CF8B6-88BB-4778-9A0C-66F32F879A98}"/>
                </a:ext>
              </a:extLst>
            </p:cNvPr>
            <p:cNvSpPr txBox="1"/>
            <p:nvPr/>
          </p:nvSpPr>
          <p:spPr>
            <a:xfrm>
              <a:off x="1239227" y="4562406"/>
              <a:ext cx="17820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ABACD88-5984-4DBA-9711-340CD2CB1470}"/>
                </a:ext>
              </a:extLst>
            </p:cNvPr>
            <p:cNvSpPr txBox="1"/>
            <p:nvPr/>
          </p:nvSpPr>
          <p:spPr>
            <a:xfrm>
              <a:off x="971236" y="4931738"/>
              <a:ext cx="2318064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3643" y="4640534"/>
            <a:ext cx="11278532" cy="960107"/>
          </a:xfrm>
          <a:prstGeom prst="rect">
            <a:avLst/>
          </a:prstGeom>
          <a:gradFill flip="none" rotWithShape="1">
            <a:gsLst>
              <a:gs pos="0">
                <a:srgbClr val="79BD4F">
                  <a:alpha val="0"/>
                </a:srgbClr>
              </a:gs>
              <a:gs pos="100000">
                <a:srgbClr val="00927C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9455936" y="4702399"/>
            <a:ext cx="1556836" cy="830998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lvl="0" algn="r">
              <a:defRPr sz="1200">
                <a:solidFill>
                  <a:srgbClr val="DB9557"/>
                </a:solidFill>
                <a:latin typeface="Broadway" panose="04040905080B02020502" pitchFamily="82" charset="0"/>
              </a:defRPr>
            </a:lvl1pPr>
          </a:lstStyle>
          <a:p>
            <a:pPr algn="l"/>
            <a:r>
              <a:rPr lang="en-US" altLang="zh-CN" sz="48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2023</a:t>
            </a:r>
            <a:endParaRPr lang="zh-CN" altLang="en-US" sz="48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" name="圆角矩形 42"/>
          <p:cNvSpPr/>
          <p:nvPr/>
        </p:nvSpPr>
        <p:spPr>
          <a:xfrm>
            <a:off x="775805" y="4969977"/>
            <a:ext cx="364169" cy="278481"/>
          </a:xfrm>
          <a:custGeom>
            <a:avLst/>
            <a:gdLst/>
            <a:ahLst/>
            <a:cxnLst/>
            <a:rect l="l" t="t" r="r" b="b"/>
            <a:pathLst>
              <a:path w="698387" h="533991">
                <a:moveTo>
                  <a:pt x="141918" y="342270"/>
                </a:moveTo>
                <a:cubicBezTo>
                  <a:pt x="137383" y="342270"/>
                  <a:pt x="133706" y="345946"/>
                  <a:pt x="133706" y="350481"/>
                </a:cubicBezTo>
                <a:lnTo>
                  <a:pt x="133706" y="383326"/>
                </a:lnTo>
                <a:cubicBezTo>
                  <a:pt x="133706" y="387861"/>
                  <a:pt x="137383" y="391538"/>
                  <a:pt x="141918" y="391538"/>
                </a:cubicBezTo>
                <a:lnTo>
                  <a:pt x="348961" y="391538"/>
                </a:lnTo>
                <a:cubicBezTo>
                  <a:pt x="353496" y="391538"/>
                  <a:pt x="357172" y="387861"/>
                  <a:pt x="357172" y="383326"/>
                </a:cubicBezTo>
                <a:lnTo>
                  <a:pt x="357172" y="350481"/>
                </a:lnTo>
                <a:cubicBezTo>
                  <a:pt x="357172" y="345946"/>
                  <a:pt x="353496" y="342270"/>
                  <a:pt x="348961" y="342270"/>
                </a:cubicBezTo>
                <a:close/>
                <a:moveTo>
                  <a:pt x="141918" y="269758"/>
                </a:moveTo>
                <a:cubicBezTo>
                  <a:pt x="137383" y="269758"/>
                  <a:pt x="133706" y="273435"/>
                  <a:pt x="133706" y="277970"/>
                </a:cubicBezTo>
                <a:lnTo>
                  <a:pt x="133706" y="310815"/>
                </a:lnTo>
                <a:cubicBezTo>
                  <a:pt x="133706" y="315350"/>
                  <a:pt x="137383" y="319027"/>
                  <a:pt x="141918" y="319027"/>
                </a:cubicBezTo>
                <a:lnTo>
                  <a:pt x="563847" y="319027"/>
                </a:lnTo>
                <a:cubicBezTo>
                  <a:pt x="568382" y="319027"/>
                  <a:pt x="572059" y="315350"/>
                  <a:pt x="572059" y="310815"/>
                </a:cubicBezTo>
                <a:lnTo>
                  <a:pt x="572059" y="277970"/>
                </a:lnTo>
                <a:cubicBezTo>
                  <a:pt x="572059" y="273435"/>
                  <a:pt x="568382" y="269758"/>
                  <a:pt x="563847" y="269758"/>
                </a:cubicBezTo>
                <a:close/>
                <a:moveTo>
                  <a:pt x="141918" y="194750"/>
                </a:moveTo>
                <a:cubicBezTo>
                  <a:pt x="137383" y="194750"/>
                  <a:pt x="133706" y="198427"/>
                  <a:pt x="133706" y="202962"/>
                </a:cubicBezTo>
                <a:lnTo>
                  <a:pt x="133706" y="235806"/>
                </a:lnTo>
                <a:cubicBezTo>
                  <a:pt x="133706" y="240341"/>
                  <a:pt x="137383" y="244018"/>
                  <a:pt x="141918" y="244018"/>
                </a:cubicBezTo>
                <a:lnTo>
                  <a:pt x="563847" y="244018"/>
                </a:lnTo>
                <a:cubicBezTo>
                  <a:pt x="568382" y="244018"/>
                  <a:pt x="572059" y="240341"/>
                  <a:pt x="572059" y="235806"/>
                </a:cubicBezTo>
                <a:lnTo>
                  <a:pt x="572059" y="202962"/>
                </a:lnTo>
                <a:cubicBezTo>
                  <a:pt x="572059" y="198427"/>
                  <a:pt x="568382" y="194750"/>
                  <a:pt x="563847" y="194750"/>
                </a:cubicBezTo>
                <a:close/>
                <a:moveTo>
                  <a:pt x="150580" y="0"/>
                </a:moveTo>
                <a:lnTo>
                  <a:pt x="183426" y="0"/>
                </a:lnTo>
                <a:cubicBezTo>
                  <a:pt x="187961" y="0"/>
                  <a:pt x="191637" y="3676"/>
                  <a:pt x="191637" y="8211"/>
                </a:cubicBezTo>
                <a:lnTo>
                  <a:pt x="191637" y="54795"/>
                </a:lnTo>
                <a:lnTo>
                  <a:pt x="221956" y="54795"/>
                </a:lnTo>
                <a:lnTo>
                  <a:pt x="221956" y="8213"/>
                </a:lnTo>
                <a:cubicBezTo>
                  <a:pt x="221956" y="3678"/>
                  <a:pt x="225632" y="2"/>
                  <a:pt x="230167" y="2"/>
                </a:cubicBezTo>
                <a:lnTo>
                  <a:pt x="263013" y="2"/>
                </a:lnTo>
                <a:cubicBezTo>
                  <a:pt x="267548" y="2"/>
                  <a:pt x="271224" y="3678"/>
                  <a:pt x="271224" y="8213"/>
                </a:cubicBezTo>
                <a:lnTo>
                  <a:pt x="271224" y="54795"/>
                </a:lnTo>
                <a:lnTo>
                  <a:pt x="443202" y="54795"/>
                </a:lnTo>
                <a:lnTo>
                  <a:pt x="443202" y="8213"/>
                </a:lnTo>
                <a:cubicBezTo>
                  <a:pt x="443202" y="3678"/>
                  <a:pt x="446878" y="2"/>
                  <a:pt x="451413" y="2"/>
                </a:cubicBezTo>
                <a:lnTo>
                  <a:pt x="484259" y="2"/>
                </a:lnTo>
                <a:cubicBezTo>
                  <a:pt x="488794" y="2"/>
                  <a:pt x="492470" y="3678"/>
                  <a:pt x="492470" y="8213"/>
                </a:cubicBezTo>
                <a:lnTo>
                  <a:pt x="492470" y="54795"/>
                </a:lnTo>
                <a:lnTo>
                  <a:pt x="522791" y="54795"/>
                </a:lnTo>
                <a:lnTo>
                  <a:pt x="522791" y="8214"/>
                </a:lnTo>
                <a:cubicBezTo>
                  <a:pt x="522791" y="3679"/>
                  <a:pt x="526467" y="3"/>
                  <a:pt x="531002" y="3"/>
                </a:cubicBezTo>
                <a:lnTo>
                  <a:pt x="563848" y="3"/>
                </a:lnTo>
                <a:cubicBezTo>
                  <a:pt x="568383" y="3"/>
                  <a:pt x="572059" y="3679"/>
                  <a:pt x="572059" y="8214"/>
                </a:cubicBezTo>
                <a:lnTo>
                  <a:pt x="572059" y="54795"/>
                </a:lnTo>
                <a:lnTo>
                  <a:pt x="618520" y="54795"/>
                </a:lnTo>
                <a:cubicBezTo>
                  <a:pt x="662629" y="54795"/>
                  <a:pt x="698387" y="90553"/>
                  <a:pt x="698387" y="134663"/>
                </a:cubicBezTo>
                <a:lnTo>
                  <a:pt x="698387" y="454124"/>
                </a:lnTo>
                <a:cubicBezTo>
                  <a:pt x="698387" y="498233"/>
                  <a:pt x="662629" y="533991"/>
                  <a:pt x="618520" y="533991"/>
                </a:cubicBezTo>
                <a:lnTo>
                  <a:pt x="79868" y="533991"/>
                </a:lnTo>
                <a:cubicBezTo>
                  <a:pt x="35758" y="533991"/>
                  <a:pt x="0" y="498233"/>
                  <a:pt x="0" y="454124"/>
                </a:cubicBezTo>
                <a:lnTo>
                  <a:pt x="0" y="134663"/>
                </a:lnTo>
                <a:cubicBezTo>
                  <a:pt x="0" y="90553"/>
                  <a:pt x="35758" y="54795"/>
                  <a:pt x="79868" y="54795"/>
                </a:cubicBezTo>
                <a:lnTo>
                  <a:pt x="142369" y="54795"/>
                </a:lnTo>
                <a:lnTo>
                  <a:pt x="142369" y="8211"/>
                </a:lnTo>
                <a:cubicBezTo>
                  <a:pt x="142369" y="3676"/>
                  <a:pt x="146045" y="0"/>
                  <a:pt x="150580" y="0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77"/>
          <p:cNvSpPr txBox="1">
            <a:spLocks noChangeArrowheads="1"/>
          </p:cNvSpPr>
          <p:nvPr/>
        </p:nvSpPr>
        <p:spPr bwMode="auto">
          <a:xfrm>
            <a:off x="3144542" y="1457425"/>
            <a:ext cx="3911440" cy="62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单击此处添加此处添加详细文本描述，文字内容建议与标题相关尽量简洁生动</a:t>
            </a:r>
            <a:r>
              <a:rPr lang="en-US" altLang="zh-CN" sz="13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1" name="TextBox 77"/>
          <p:cNvSpPr txBox="1">
            <a:spLocks noChangeArrowheads="1"/>
          </p:cNvSpPr>
          <p:nvPr/>
        </p:nvSpPr>
        <p:spPr bwMode="auto">
          <a:xfrm>
            <a:off x="4817962" y="2518970"/>
            <a:ext cx="3965989" cy="62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2" name="TextBox 77"/>
          <p:cNvSpPr txBox="1">
            <a:spLocks noChangeArrowheads="1"/>
          </p:cNvSpPr>
          <p:nvPr/>
        </p:nvSpPr>
        <p:spPr bwMode="auto">
          <a:xfrm>
            <a:off x="6479950" y="3675238"/>
            <a:ext cx="3447821" cy="62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3" name="TextBox 77"/>
          <p:cNvSpPr txBox="1">
            <a:spLocks noChangeArrowheads="1"/>
          </p:cNvSpPr>
          <p:nvPr/>
        </p:nvSpPr>
        <p:spPr bwMode="auto">
          <a:xfrm>
            <a:off x="2170509" y="4790040"/>
            <a:ext cx="7381159" cy="62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00" kern="3000" spc="3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kern="3000" spc="3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300" kern="3000" spc="3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kern="3000" spc="3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300" kern="3000" spc="3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altLang="zh-CN" sz="1300" kern="3000" spc="3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5" y="3528395"/>
            <a:ext cx="6479157" cy="960107"/>
          </a:xfrm>
          <a:prstGeom prst="rect">
            <a:avLst/>
          </a:prstGeom>
          <a:gradFill>
            <a:gsLst>
              <a:gs pos="0">
                <a:srgbClr val="666666">
                  <a:alpha val="0"/>
                </a:srgbClr>
              </a:gs>
              <a:gs pos="100000">
                <a:srgbClr val="CFA54F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719812" y="3577560"/>
            <a:ext cx="1556836" cy="830998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lvl="0" algn="r">
              <a:defRPr sz="1200">
                <a:solidFill>
                  <a:srgbClr val="DB9557"/>
                </a:solidFill>
                <a:latin typeface="Broadway" panose="04040905080B02020502" pitchFamily="82" charset="0"/>
              </a:defRPr>
            </a:lvl1pPr>
          </a:lstStyle>
          <a:p>
            <a:pPr algn="l"/>
            <a:r>
              <a:rPr lang="en-US" altLang="zh-CN" sz="48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2022</a:t>
            </a:r>
            <a:endParaRPr lang="zh-CN" altLang="en-US" sz="48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椭圆 7"/>
          <p:cNvSpPr/>
          <p:nvPr/>
        </p:nvSpPr>
        <p:spPr>
          <a:xfrm>
            <a:off x="812674" y="3850907"/>
            <a:ext cx="333647" cy="347596"/>
          </a:xfrm>
          <a:custGeom>
            <a:avLst/>
            <a:gdLst/>
            <a:ahLst/>
            <a:cxnLst/>
            <a:rect l="l" t="t" r="r" b="b"/>
            <a:pathLst>
              <a:path w="1206381" h="1257672">
                <a:moveTo>
                  <a:pt x="960331" y="249421"/>
                </a:moveTo>
                <a:cubicBezTo>
                  <a:pt x="944358" y="390709"/>
                  <a:pt x="912152" y="517316"/>
                  <a:pt x="868979" y="619820"/>
                </a:cubicBezTo>
                <a:cubicBezTo>
                  <a:pt x="985575" y="533648"/>
                  <a:pt x="1055535" y="396536"/>
                  <a:pt x="1055535" y="249421"/>
                </a:cubicBezTo>
                <a:close/>
                <a:moveTo>
                  <a:pt x="131720" y="244400"/>
                </a:moveTo>
                <a:cubicBezTo>
                  <a:pt x="130081" y="395188"/>
                  <a:pt x="202059" y="536267"/>
                  <a:pt x="323248" y="622932"/>
                </a:cubicBezTo>
                <a:cubicBezTo>
                  <a:pt x="277881" y="519309"/>
                  <a:pt x="244918" y="389985"/>
                  <a:pt x="228822" y="245455"/>
                </a:cubicBezTo>
                <a:close/>
                <a:moveTo>
                  <a:pt x="594628" y="214114"/>
                </a:moveTo>
                <a:lnTo>
                  <a:pt x="550782" y="356005"/>
                </a:lnTo>
                <a:lnTo>
                  <a:pt x="408890" y="356004"/>
                </a:lnTo>
                <a:lnTo>
                  <a:pt x="523683" y="443697"/>
                </a:lnTo>
                <a:lnTo>
                  <a:pt x="479836" y="585588"/>
                </a:lnTo>
                <a:lnTo>
                  <a:pt x="594628" y="497894"/>
                </a:lnTo>
                <a:lnTo>
                  <a:pt x="709419" y="585588"/>
                </a:lnTo>
                <a:lnTo>
                  <a:pt x="665572" y="443697"/>
                </a:lnTo>
                <a:lnTo>
                  <a:pt x="780365" y="356004"/>
                </a:lnTo>
                <a:lnTo>
                  <a:pt x="638473" y="356005"/>
                </a:lnTo>
                <a:close/>
                <a:moveTo>
                  <a:pt x="212469" y="0"/>
                </a:moveTo>
                <a:lnTo>
                  <a:pt x="977202" y="0"/>
                </a:lnTo>
                <a:cubicBezTo>
                  <a:pt x="977202" y="61965"/>
                  <a:pt x="974487" y="122452"/>
                  <a:pt x="968811" y="180806"/>
                </a:cubicBezTo>
                <a:lnTo>
                  <a:pt x="1206381" y="180806"/>
                </a:lnTo>
                <a:cubicBezTo>
                  <a:pt x="1206381" y="397086"/>
                  <a:pt x="1090586" y="596812"/>
                  <a:pt x="902891" y="704273"/>
                </a:cubicBezTo>
                <a:cubicBezTo>
                  <a:pt x="870476" y="722833"/>
                  <a:pt x="836773" y="738149"/>
                  <a:pt x="801825" y="749059"/>
                </a:cubicBezTo>
                <a:cubicBezTo>
                  <a:pt x="753613" y="821567"/>
                  <a:pt x="697900" y="869416"/>
                  <a:pt x="637991" y="885002"/>
                </a:cubicBezTo>
                <a:cubicBezTo>
                  <a:pt x="643656" y="968225"/>
                  <a:pt x="680726" y="1046254"/>
                  <a:pt x="740956" y="1105050"/>
                </a:cubicBezTo>
                <a:cubicBezTo>
                  <a:pt x="793454" y="1156298"/>
                  <a:pt x="860135" y="1189604"/>
                  <a:pt x="931588" y="1200759"/>
                </a:cubicBezTo>
                <a:cubicBezTo>
                  <a:pt x="927443" y="1233164"/>
                  <a:pt x="899430" y="1257672"/>
                  <a:pt x="865694" y="1257672"/>
                </a:cubicBezTo>
                <a:lnTo>
                  <a:pt x="319497" y="1257672"/>
                </a:lnTo>
                <a:cubicBezTo>
                  <a:pt x="285740" y="1257672"/>
                  <a:pt x="257715" y="1233135"/>
                  <a:pt x="253592" y="1200703"/>
                </a:cubicBezTo>
                <a:cubicBezTo>
                  <a:pt x="324761" y="1189376"/>
                  <a:pt x="391165" y="1156123"/>
                  <a:pt x="443483" y="1105050"/>
                </a:cubicBezTo>
                <a:cubicBezTo>
                  <a:pt x="504147" y="1045831"/>
                  <a:pt x="541316" y="967102"/>
                  <a:pt x="546675" y="883221"/>
                </a:cubicBezTo>
                <a:cubicBezTo>
                  <a:pt x="486717" y="865840"/>
                  <a:pt x="431097" y="816104"/>
                  <a:pt x="383268" y="741656"/>
                </a:cubicBezTo>
                <a:cubicBezTo>
                  <a:pt x="353818" y="730937"/>
                  <a:pt x="325336" y="717139"/>
                  <a:pt x="297818" y="700985"/>
                </a:cubicBezTo>
                <a:cubicBezTo>
                  <a:pt x="111302" y="591490"/>
                  <a:pt x="-2316" y="390517"/>
                  <a:pt x="36" y="174249"/>
                </a:cubicBezTo>
                <a:lnTo>
                  <a:pt x="220395" y="176645"/>
                </a:lnTo>
                <a:cubicBezTo>
                  <a:pt x="215056" y="119574"/>
                  <a:pt x="212469" y="60491"/>
                  <a:pt x="212469" y="0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5" y="1294750"/>
            <a:ext cx="3119263" cy="960107"/>
          </a:xfrm>
          <a:prstGeom prst="rect">
            <a:avLst/>
          </a:prstGeom>
          <a:gradFill>
            <a:gsLst>
              <a:gs pos="0">
                <a:srgbClr val="666666">
                  <a:alpha val="0"/>
                </a:srgbClr>
              </a:gs>
              <a:gs pos="100000">
                <a:srgbClr val="CDCDCD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1392091" y="1343915"/>
            <a:ext cx="1556836" cy="830998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lvl="0" algn="r">
              <a:defRPr sz="1200">
                <a:solidFill>
                  <a:srgbClr val="DB9557"/>
                </a:solidFill>
                <a:latin typeface="Broadway" panose="04040905080B02020502" pitchFamily="82" charset="0"/>
              </a:defRPr>
            </a:lvl1pPr>
          </a:lstStyle>
          <a:p>
            <a:pPr algn="l"/>
            <a:r>
              <a:rPr lang="en-US" altLang="zh-CN" sz="48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2020</a:t>
            </a:r>
            <a:endParaRPr lang="zh-CN" altLang="en-US" sz="48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饼形 4"/>
          <p:cNvSpPr/>
          <p:nvPr/>
        </p:nvSpPr>
        <p:spPr bwMode="auto">
          <a:xfrm>
            <a:off x="826265" y="1620515"/>
            <a:ext cx="341352" cy="308572"/>
          </a:xfrm>
          <a:custGeom>
            <a:avLst/>
            <a:gdLst/>
            <a:ahLst/>
            <a:cxnLst/>
            <a:rect l="l" t="t" r="r" b="b"/>
            <a:pathLst>
              <a:path w="1114203" h="1007073">
                <a:moveTo>
                  <a:pt x="739568" y="487469"/>
                </a:moveTo>
                <a:cubicBezTo>
                  <a:pt x="958572" y="557910"/>
                  <a:pt x="1114203" y="764338"/>
                  <a:pt x="1114203" y="1007073"/>
                </a:cubicBezTo>
                <a:lnTo>
                  <a:pt x="586886" y="1007073"/>
                </a:lnTo>
                <a:lnTo>
                  <a:pt x="633226" y="863408"/>
                </a:lnTo>
                <a:lnTo>
                  <a:pt x="568797" y="663671"/>
                </a:lnTo>
                <a:lnTo>
                  <a:pt x="629867" y="597818"/>
                </a:lnTo>
                <a:lnTo>
                  <a:pt x="586115" y="550637"/>
                </a:lnTo>
                <a:cubicBezTo>
                  <a:pt x="645084" y="548519"/>
                  <a:pt x="698385" y="525309"/>
                  <a:pt x="739568" y="487469"/>
                </a:cubicBezTo>
                <a:close/>
                <a:moveTo>
                  <a:pt x="374639" y="487469"/>
                </a:moveTo>
                <a:cubicBezTo>
                  <a:pt x="413944" y="523583"/>
                  <a:pt x="464282" y="546371"/>
                  <a:pt x="520269" y="549252"/>
                </a:cubicBezTo>
                <a:lnTo>
                  <a:pt x="475234" y="597818"/>
                </a:lnTo>
                <a:lnTo>
                  <a:pt x="534532" y="661763"/>
                </a:lnTo>
                <a:lnTo>
                  <a:pt x="469484" y="863408"/>
                </a:lnTo>
                <a:lnTo>
                  <a:pt x="515828" y="1007073"/>
                </a:lnTo>
                <a:lnTo>
                  <a:pt x="0" y="1007073"/>
                </a:lnTo>
                <a:cubicBezTo>
                  <a:pt x="0" y="764338"/>
                  <a:pt x="155635" y="557910"/>
                  <a:pt x="374639" y="487469"/>
                </a:cubicBezTo>
                <a:close/>
                <a:moveTo>
                  <a:pt x="549066" y="0"/>
                </a:moveTo>
                <a:cubicBezTo>
                  <a:pt x="689592" y="0"/>
                  <a:pt x="803510" y="113920"/>
                  <a:pt x="803510" y="254447"/>
                </a:cubicBezTo>
                <a:cubicBezTo>
                  <a:pt x="803510" y="394974"/>
                  <a:pt x="689592" y="508894"/>
                  <a:pt x="549066" y="508894"/>
                </a:cubicBezTo>
                <a:cubicBezTo>
                  <a:pt x="408540" y="508894"/>
                  <a:pt x="294622" y="394974"/>
                  <a:pt x="294622" y="254447"/>
                </a:cubicBezTo>
                <a:cubicBezTo>
                  <a:pt x="294622" y="113920"/>
                  <a:pt x="408540" y="0"/>
                  <a:pt x="549066" y="0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6" y="2401667"/>
            <a:ext cx="4799375" cy="960107"/>
          </a:xfrm>
          <a:prstGeom prst="rect">
            <a:avLst/>
          </a:prstGeom>
          <a:gradFill>
            <a:gsLst>
              <a:gs pos="0">
                <a:srgbClr val="666666">
                  <a:alpha val="0"/>
                </a:srgbClr>
              </a:gs>
              <a:gs pos="100000">
                <a:srgbClr val="666666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3071960" y="2450832"/>
            <a:ext cx="1556836" cy="830998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lvl="0" algn="r">
              <a:defRPr sz="1200">
                <a:solidFill>
                  <a:srgbClr val="DB9557"/>
                </a:solidFill>
                <a:latin typeface="Broadway" panose="04040905080B02020502" pitchFamily="82" charset="0"/>
              </a:defRPr>
            </a:lvl1pPr>
          </a:lstStyle>
          <a:p>
            <a:pPr algn="l"/>
            <a:r>
              <a:rPr lang="en-US" altLang="zh-CN" sz="48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2021</a:t>
            </a:r>
            <a:endParaRPr lang="zh-CN" altLang="en-US" sz="48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椭圆 32"/>
          <p:cNvSpPr/>
          <p:nvPr/>
        </p:nvSpPr>
        <p:spPr>
          <a:xfrm>
            <a:off x="812675" y="2775746"/>
            <a:ext cx="384153" cy="225111"/>
          </a:xfrm>
          <a:custGeom>
            <a:avLst/>
            <a:gdLst/>
            <a:ahLst/>
            <a:cxnLst/>
            <a:rect l="l" t="t" r="r" b="b"/>
            <a:pathLst>
              <a:path w="1163981" h="682000">
                <a:moveTo>
                  <a:pt x="739288" y="0"/>
                </a:moveTo>
                <a:cubicBezTo>
                  <a:pt x="875831" y="0"/>
                  <a:pt x="986521" y="110690"/>
                  <a:pt x="986521" y="247233"/>
                </a:cubicBezTo>
                <a:lnTo>
                  <a:pt x="982682" y="285311"/>
                </a:lnTo>
                <a:cubicBezTo>
                  <a:pt x="1084361" y="293424"/>
                  <a:pt x="1163981" y="378790"/>
                  <a:pt x="1163981" y="482751"/>
                </a:cubicBezTo>
                <a:lnTo>
                  <a:pt x="1163981" y="482751"/>
                </a:lnTo>
                <a:cubicBezTo>
                  <a:pt x="1163981" y="592793"/>
                  <a:pt x="1074774" y="682000"/>
                  <a:pt x="964732" y="682000"/>
                </a:cubicBezTo>
                <a:lnTo>
                  <a:pt x="679234" y="682000"/>
                </a:lnTo>
                <a:lnTo>
                  <a:pt x="679234" y="563726"/>
                </a:lnTo>
                <a:lnTo>
                  <a:pt x="775233" y="563726"/>
                </a:lnTo>
                <a:lnTo>
                  <a:pt x="583234" y="371728"/>
                </a:lnTo>
                <a:lnTo>
                  <a:pt x="391236" y="563726"/>
                </a:lnTo>
                <a:lnTo>
                  <a:pt x="487235" y="563726"/>
                </a:lnTo>
                <a:lnTo>
                  <a:pt x="487235" y="682000"/>
                </a:lnTo>
                <a:lnTo>
                  <a:pt x="199249" y="682000"/>
                </a:lnTo>
                <a:cubicBezTo>
                  <a:pt x="89207" y="682000"/>
                  <a:pt x="0" y="592793"/>
                  <a:pt x="0" y="482751"/>
                </a:cubicBezTo>
                <a:cubicBezTo>
                  <a:pt x="0" y="373375"/>
                  <a:pt x="88129" y="284584"/>
                  <a:pt x="197254" y="283703"/>
                </a:cubicBezTo>
                <a:cubicBezTo>
                  <a:pt x="205573" y="185523"/>
                  <a:pt x="288174" y="108790"/>
                  <a:pt x="388695" y="108790"/>
                </a:cubicBezTo>
                <a:cubicBezTo>
                  <a:pt x="435247" y="108790"/>
                  <a:pt x="477955" y="125246"/>
                  <a:pt x="510756" y="153344"/>
                </a:cubicBezTo>
                <a:cubicBezTo>
                  <a:pt x="547531" y="63321"/>
                  <a:pt x="636015" y="0"/>
                  <a:pt x="739288" y="0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圆角矩形 2"/>
          <p:cNvSpPr/>
          <p:nvPr/>
        </p:nvSpPr>
        <p:spPr>
          <a:xfrm>
            <a:off x="9407364" y="2294225"/>
            <a:ext cx="1719600" cy="2051235"/>
          </a:xfrm>
          <a:custGeom>
            <a:avLst/>
            <a:gdLst/>
            <a:ahLst/>
            <a:cxnLst/>
            <a:rect l="l" t="t" r="r" b="b"/>
            <a:pathLst>
              <a:path w="1060946" h="1265390">
                <a:moveTo>
                  <a:pt x="1014114" y="8144"/>
                </a:moveTo>
                <a:cubicBezTo>
                  <a:pt x="1028176" y="10400"/>
                  <a:pt x="1041376" y="18021"/>
                  <a:pt x="1050382" y="30471"/>
                </a:cubicBezTo>
                <a:cubicBezTo>
                  <a:pt x="1068395" y="55370"/>
                  <a:pt x="1062812" y="90159"/>
                  <a:pt x="1037913" y="108172"/>
                </a:cubicBezTo>
                <a:lnTo>
                  <a:pt x="676412" y="369690"/>
                </a:lnTo>
                <a:lnTo>
                  <a:pt x="676412" y="800537"/>
                </a:lnTo>
                <a:lnTo>
                  <a:pt x="676412" y="833215"/>
                </a:lnTo>
                <a:lnTo>
                  <a:pt x="676412" y="1209744"/>
                </a:lnTo>
                <a:cubicBezTo>
                  <a:pt x="676412" y="1240476"/>
                  <a:pt x="651498" y="1265390"/>
                  <a:pt x="620766" y="1265390"/>
                </a:cubicBezTo>
                <a:cubicBezTo>
                  <a:pt x="590034" y="1265390"/>
                  <a:pt x="565120" y="1240476"/>
                  <a:pt x="565120" y="1209744"/>
                </a:cubicBezTo>
                <a:lnTo>
                  <a:pt x="565120" y="880238"/>
                </a:lnTo>
                <a:lnTo>
                  <a:pt x="505573" y="880238"/>
                </a:lnTo>
                <a:lnTo>
                  <a:pt x="505573" y="1209744"/>
                </a:lnTo>
                <a:cubicBezTo>
                  <a:pt x="505573" y="1240476"/>
                  <a:pt x="480659" y="1265390"/>
                  <a:pt x="449927" y="1265390"/>
                </a:cubicBezTo>
                <a:cubicBezTo>
                  <a:pt x="419195" y="1265390"/>
                  <a:pt x="394281" y="1240476"/>
                  <a:pt x="394281" y="1209744"/>
                </a:cubicBezTo>
                <a:lnTo>
                  <a:pt x="394281" y="833215"/>
                </a:lnTo>
                <a:lnTo>
                  <a:pt x="394281" y="800537"/>
                </a:lnTo>
                <a:lnTo>
                  <a:pt x="394281" y="378851"/>
                </a:lnTo>
                <a:lnTo>
                  <a:pt x="23033" y="110282"/>
                </a:lnTo>
                <a:cubicBezTo>
                  <a:pt x="-1866" y="92269"/>
                  <a:pt x="-7449" y="57480"/>
                  <a:pt x="10564" y="32581"/>
                </a:cubicBezTo>
                <a:cubicBezTo>
                  <a:pt x="19570" y="20131"/>
                  <a:pt x="32770" y="12510"/>
                  <a:pt x="46832" y="10254"/>
                </a:cubicBezTo>
                <a:cubicBezTo>
                  <a:pt x="60893" y="7997"/>
                  <a:pt x="75815" y="11105"/>
                  <a:pt x="88265" y="20111"/>
                </a:cubicBezTo>
                <a:lnTo>
                  <a:pt x="468961" y="295515"/>
                </a:lnTo>
                <a:lnTo>
                  <a:pt x="589079" y="295515"/>
                </a:lnTo>
                <a:lnTo>
                  <a:pt x="589099" y="295493"/>
                </a:lnTo>
                <a:lnTo>
                  <a:pt x="972681" y="18001"/>
                </a:lnTo>
                <a:cubicBezTo>
                  <a:pt x="985131" y="8995"/>
                  <a:pt x="1000053" y="5887"/>
                  <a:pt x="1014114" y="8144"/>
                </a:cubicBezTo>
                <a:close/>
                <a:moveTo>
                  <a:pt x="530473" y="0"/>
                </a:moveTo>
                <a:cubicBezTo>
                  <a:pt x="598860" y="0"/>
                  <a:pt x="654298" y="55438"/>
                  <a:pt x="654298" y="123825"/>
                </a:cubicBezTo>
                <a:cubicBezTo>
                  <a:pt x="654298" y="192212"/>
                  <a:pt x="598860" y="247650"/>
                  <a:pt x="530473" y="247650"/>
                </a:cubicBezTo>
                <a:cubicBezTo>
                  <a:pt x="462086" y="247650"/>
                  <a:pt x="406648" y="192212"/>
                  <a:pt x="406648" y="123825"/>
                </a:cubicBezTo>
                <a:cubicBezTo>
                  <a:pt x="406648" y="55438"/>
                  <a:pt x="462086" y="0"/>
                  <a:pt x="530473" y="0"/>
                </a:cubicBezTo>
                <a:close/>
              </a:path>
            </a:pathLst>
          </a:custGeom>
          <a:solidFill>
            <a:srgbClr val="0092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560214" y="881200"/>
            <a:ext cx="1623691" cy="1237689"/>
            <a:chOff x="7134225" y="1194073"/>
            <a:chExt cx="1217927" cy="928267"/>
          </a:xfrm>
          <a:effectLst/>
        </p:grpSpPr>
        <p:sp>
          <p:nvSpPr>
            <p:cNvPr id="30" name="圆角矩形 4"/>
            <p:cNvSpPr/>
            <p:nvPr/>
          </p:nvSpPr>
          <p:spPr>
            <a:xfrm>
              <a:off x="7134225" y="1194073"/>
              <a:ext cx="1129233" cy="928267"/>
            </a:xfrm>
            <a:custGeom>
              <a:avLst/>
              <a:gdLst/>
              <a:ahLst/>
              <a:cxnLst/>
              <a:rect l="l" t="t" r="r" b="b"/>
              <a:pathLst>
                <a:path w="1060946" h="872133">
                  <a:moveTo>
                    <a:pt x="123337" y="0"/>
                  </a:moveTo>
                  <a:lnTo>
                    <a:pt x="937609" y="0"/>
                  </a:lnTo>
                  <a:cubicBezTo>
                    <a:pt x="1005726" y="0"/>
                    <a:pt x="1060946" y="55220"/>
                    <a:pt x="1060946" y="123337"/>
                  </a:cubicBezTo>
                  <a:lnTo>
                    <a:pt x="1060946" y="616672"/>
                  </a:lnTo>
                  <a:cubicBezTo>
                    <a:pt x="1060946" y="684789"/>
                    <a:pt x="1005726" y="740009"/>
                    <a:pt x="937609" y="740009"/>
                  </a:cubicBezTo>
                  <a:lnTo>
                    <a:pt x="593129" y="740009"/>
                  </a:lnTo>
                  <a:lnTo>
                    <a:pt x="516497" y="872133"/>
                  </a:lnTo>
                  <a:lnTo>
                    <a:pt x="439865" y="740009"/>
                  </a:lnTo>
                  <a:lnTo>
                    <a:pt x="123337" y="740009"/>
                  </a:lnTo>
                  <a:cubicBezTo>
                    <a:pt x="55220" y="740009"/>
                    <a:pt x="0" y="684789"/>
                    <a:pt x="0" y="616672"/>
                  </a:cubicBezTo>
                  <a:lnTo>
                    <a:pt x="0" y="123337"/>
                  </a:lnTo>
                  <a:cubicBezTo>
                    <a:pt x="0" y="55220"/>
                    <a:pt x="55220" y="0"/>
                    <a:pt x="123337" y="0"/>
                  </a:cubicBezTo>
                  <a:close/>
                </a:path>
              </a:pathLst>
            </a:custGeom>
            <a:solidFill>
              <a:srgbClr val="0092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TextBox 77"/>
            <p:cNvSpPr txBox="1">
              <a:spLocks noChangeArrowheads="1"/>
            </p:cNvSpPr>
            <p:nvPr/>
          </p:nvSpPr>
          <p:spPr bwMode="auto">
            <a:xfrm>
              <a:off x="7213179" y="1356864"/>
              <a:ext cx="1138973" cy="364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100" kern="3000" spc="3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altLang="zh-CN" sz="2100" kern="3000" spc="3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84F45BE-6660-4BBA-9CA9-A5B0C9381122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75A08C0-4073-4BA6-8112-2F792F0DFC38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/>
        </p:nvGrpSpPr>
        <p:grpSpPr>
          <a:xfrm>
            <a:off x="4707319" y="1591193"/>
            <a:ext cx="3041733" cy="485331"/>
            <a:chOff x="1322198" y="1276468"/>
            <a:chExt cx="3249802" cy="518462"/>
          </a:xfrm>
          <a:solidFill>
            <a:srgbClr val="CFA54F"/>
          </a:solidFill>
        </p:grpSpPr>
        <p:sp>
          <p:nvSpPr>
            <p:cNvPr id="66" name="Pentagon 65"/>
            <p:cNvSpPr/>
            <p:nvPr/>
          </p:nvSpPr>
          <p:spPr>
            <a:xfrm>
              <a:off x="1322198" y="1276468"/>
              <a:ext cx="3249802" cy="518462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659282" y="1379527"/>
              <a:ext cx="522360" cy="312348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707318" y="2151303"/>
            <a:ext cx="2556466" cy="485331"/>
            <a:chOff x="1322198" y="2110893"/>
            <a:chExt cx="2731339" cy="518462"/>
          </a:xfrm>
          <a:solidFill>
            <a:srgbClr val="00927C"/>
          </a:solidFill>
        </p:grpSpPr>
        <p:sp>
          <p:nvSpPr>
            <p:cNvPr id="69" name="Pentagon 68"/>
            <p:cNvSpPr/>
            <p:nvPr/>
          </p:nvSpPr>
          <p:spPr>
            <a:xfrm>
              <a:off x="1322198" y="2110893"/>
              <a:ext cx="2731339" cy="518462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151871" y="2217015"/>
              <a:ext cx="522360" cy="312348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4707318" y="2681120"/>
            <a:ext cx="2071197" cy="485331"/>
            <a:chOff x="1322199" y="2975000"/>
            <a:chExt cx="2212876" cy="518462"/>
          </a:xfrm>
          <a:solidFill>
            <a:srgbClr val="666666"/>
          </a:solidFill>
        </p:grpSpPr>
        <p:sp>
          <p:nvSpPr>
            <p:cNvPr id="89" name="Pentagon 88"/>
            <p:cNvSpPr/>
            <p:nvPr/>
          </p:nvSpPr>
          <p:spPr>
            <a:xfrm>
              <a:off x="1322199" y="2975000"/>
              <a:ext cx="2212876" cy="518462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779208" y="3084322"/>
              <a:ext cx="522360" cy="312348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707317" y="3218020"/>
            <a:ext cx="1478090" cy="485331"/>
            <a:chOff x="1322200" y="3851318"/>
            <a:chExt cx="1579198" cy="518462"/>
          </a:xfrm>
          <a:solidFill>
            <a:srgbClr val="CDCDCD"/>
          </a:solidFill>
        </p:grpSpPr>
        <p:sp>
          <p:nvSpPr>
            <p:cNvPr id="92" name="Pentagon 91"/>
            <p:cNvSpPr/>
            <p:nvPr/>
          </p:nvSpPr>
          <p:spPr>
            <a:xfrm>
              <a:off x="1322200" y="3851318"/>
              <a:ext cx="1579198" cy="518462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172553" y="3943931"/>
              <a:ext cx="522360" cy="312348"/>
            </a:xfrm>
            <a:prstGeom prst="rect">
              <a:avLst/>
            </a:prstGeom>
            <a:grp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40%</a:t>
              </a:r>
            </a:p>
          </p:txBody>
        </p:sp>
      </p:grp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768628" y="1511423"/>
            <a:ext cx="4594911" cy="2856243"/>
            <a:chOff x="376" y="1148"/>
            <a:chExt cx="2053" cy="1276"/>
          </a:xfrm>
        </p:grpSpPr>
        <p:sp>
          <p:nvSpPr>
            <p:cNvPr id="1027" name="AutoShape 3"/>
            <p:cNvSpPr>
              <a:spLocks noChangeAspect="1" noChangeArrowheads="1" noTextEdit="1"/>
            </p:cNvSpPr>
            <p:nvPr/>
          </p:nvSpPr>
          <p:spPr bwMode="auto">
            <a:xfrm>
              <a:off x="376" y="1148"/>
              <a:ext cx="2053" cy="12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29" name="Freeform 5"/>
            <p:cNvSpPr/>
            <p:nvPr/>
          </p:nvSpPr>
          <p:spPr bwMode="auto">
            <a:xfrm>
              <a:off x="640" y="1150"/>
              <a:ext cx="1525" cy="1002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925" y="0"/>
                </a:cxn>
                <a:cxn ang="0">
                  <a:pos x="958" y="33"/>
                </a:cxn>
                <a:cxn ang="0">
                  <a:pos x="958" y="596"/>
                </a:cxn>
                <a:cxn ang="0">
                  <a:pos x="925" y="629"/>
                </a:cxn>
                <a:cxn ang="0">
                  <a:pos x="33" y="629"/>
                </a:cxn>
                <a:cxn ang="0">
                  <a:pos x="0" y="596"/>
                </a:cxn>
                <a:cxn ang="0">
                  <a:pos x="0" y="33"/>
                </a:cxn>
                <a:cxn ang="0">
                  <a:pos x="33" y="0"/>
                </a:cxn>
              </a:cxnLst>
              <a:rect l="0" t="0" r="r" b="b"/>
              <a:pathLst>
                <a:path w="958" h="629">
                  <a:moveTo>
                    <a:pt x="33" y="0"/>
                  </a:moveTo>
                  <a:cubicBezTo>
                    <a:pt x="925" y="0"/>
                    <a:pt x="925" y="0"/>
                    <a:pt x="925" y="0"/>
                  </a:cubicBezTo>
                  <a:cubicBezTo>
                    <a:pt x="943" y="0"/>
                    <a:pt x="958" y="15"/>
                    <a:pt x="958" y="33"/>
                  </a:cubicBezTo>
                  <a:cubicBezTo>
                    <a:pt x="958" y="596"/>
                    <a:pt x="958" y="596"/>
                    <a:pt x="958" y="596"/>
                  </a:cubicBezTo>
                  <a:cubicBezTo>
                    <a:pt x="958" y="614"/>
                    <a:pt x="943" y="629"/>
                    <a:pt x="925" y="629"/>
                  </a:cubicBezTo>
                  <a:cubicBezTo>
                    <a:pt x="33" y="629"/>
                    <a:pt x="33" y="629"/>
                    <a:pt x="33" y="629"/>
                  </a:cubicBezTo>
                  <a:cubicBezTo>
                    <a:pt x="15" y="629"/>
                    <a:pt x="0" y="614"/>
                    <a:pt x="0" y="59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720" y="1255"/>
              <a:ext cx="1365" cy="7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>
              <a:off x="1383" y="1185"/>
              <a:ext cx="39" cy="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1371" y="2034"/>
              <a:ext cx="63" cy="6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3" name="Freeform 9"/>
            <p:cNvSpPr/>
            <p:nvPr/>
          </p:nvSpPr>
          <p:spPr bwMode="auto">
            <a:xfrm>
              <a:off x="376" y="2152"/>
              <a:ext cx="2053" cy="173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1789" y="0"/>
                </a:cxn>
                <a:cxn ang="0">
                  <a:pos x="2053" y="173"/>
                </a:cxn>
                <a:cxn ang="0">
                  <a:pos x="0" y="173"/>
                </a:cxn>
                <a:cxn ang="0">
                  <a:pos x="264" y="0"/>
                </a:cxn>
              </a:cxnLst>
              <a:rect l="0" t="0" r="r" b="b"/>
              <a:pathLst>
                <a:path w="2053" h="173">
                  <a:moveTo>
                    <a:pt x="264" y="0"/>
                  </a:moveTo>
                  <a:lnTo>
                    <a:pt x="1789" y="0"/>
                  </a:lnTo>
                  <a:lnTo>
                    <a:pt x="2053" y="173"/>
                  </a:lnTo>
                  <a:lnTo>
                    <a:pt x="0" y="17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4" name="Freeform 10"/>
            <p:cNvSpPr/>
            <p:nvPr/>
          </p:nvSpPr>
          <p:spPr bwMode="auto">
            <a:xfrm>
              <a:off x="376" y="2325"/>
              <a:ext cx="2053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0" y="0"/>
                </a:cxn>
                <a:cxn ang="0">
                  <a:pos x="1290" y="38"/>
                </a:cxn>
                <a:cxn ang="0">
                  <a:pos x="1266" y="61"/>
                </a:cxn>
                <a:cxn ang="0">
                  <a:pos x="24" y="61"/>
                </a:cxn>
                <a:cxn ang="0">
                  <a:pos x="0" y="38"/>
                </a:cxn>
                <a:cxn ang="0">
                  <a:pos x="0" y="0"/>
                </a:cxn>
              </a:cxnLst>
              <a:rect l="0" t="0" r="r" b="b"/>
              <a:pathLst>
                <a:path w="1290" h="61">
                  <a:moveTo>
                    <a:pt x="0" y="0"/>
                  </a:moveTo>
                  <a:cubicBezTo>
                    <a:pt x="1290" y="0"/>
                    <a:pt x="1290" y="0"/>
                    <a:pt x="1290" y="0"/>
                  </a:cubicBezTo>
                  <a:cubicBezTo>
                    <a:pt x="1290" y="38"/>
                    <a:pt x="1290" y="38"/>
                    <a:pt x="1290" y="38"/>
                  </a:cubicBezTo>
                  <a:cubicBezTo>
                    <a:pt x="1290" y="51"/>
                    <a:pt x="1280" y="61"/>
                    <a:pt x="1266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11" y="61"/>
                    <a:pt x="0" y="51"/>
                    <a:pt x="0" y="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1196" y="2376"/>
              <a:ext cx="413" cy="27"/>
            </a:xfrm>
            <a:prstGeom prst="roundRect">
              <a:avLst/>
            </a:prstGeom>
            <a:solidFill>
              <a:srgbClr val="707071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376" y="2325"/>
              <a:ext cx="2053" cy="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3" name="Text Placeholder 3"/>
          <p:cNvSpPr txBox="1"/>
          <p:nvPr/>
        </p:nvSpPr>
        <p:spPr>
          <a:xfrm>
            <a:off x="7967164" y="1620256"/>
            <a:ext cx="2935425" cy="40011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035440" y="4747253"/>
            <a:ext cx="10121124" cy="57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102" name="Straight Connector 101"/>
          <p:cNvCxnSpPr/>
          <p:nvPr/>
        </p:nvCxnSpPr>
        <p:spPr>
          <a:xfrm>
            <a:off x="1043634" y="4828520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 Placeholder 3"/>
          <p:cNvSpPr txBox="1"/>
          <p:nvPr/>
        </p:nvSpPr>
        <p:spPr>
          <a:xfrm>
            <a:off x="7597342" y="2196244"/>
            <a:ext cx="2935425" cy="40011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Text Placeholder 3"/>
          <p:cNvSpPr txBox="1"/>
          <p:nvPr/>
        </p:nvSpPr>
        <p:spPr>
          <a:xfrm>
            <a:off x="7228264" y="2772232"/>
            <a:ext cx="2935425" cy="40011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6" name="Text Placeholder 3"/>
          <p:cNvSpPr txBox="1"/>
          <p:nvPr/>
        </p:nvSpPr>
        <p:spPr>
          <a:xfrm>
            <a:off x="6742996" y="3348221"/>
            <a:ext cx="2935425" cy="40011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2" name="Group 281"/>
          <p:cNvGrpSpPr/>
          <p:nvPr/>
        </p:nvGrpSpPr>
        <p:grpSpPr>
          <a:xfrm>
            <a:off x="1654166" y="1877183"/>
            <a:ext cx="2779341" cy="1383205"/>
            <a:chOff x="538789" y="1131575"/>
            <a:chExt cx="5819028" cy="2895601"/>
          </a:xfrm>
          <a:solidFill>
            <a:srgbClr val="00927C"/>
          </a:solidFill>
        </p:grpSpPr>
        <p:grpSp>
          <p:nvGrpSpPr>
            <p:cNvPr id="107" name="Group 106"/>
            <p:cNvGrpSpPr/>
            <p:nvPr/>
          </p:nvGrpSpPr>
          <p:grpSpPr>
            <a:xfrm>
              <a:off x="2984512" y="2355983"/>
              <a:ext cx="1110006" cy="1241414"/>
              <a:chOff x="4097338" y="2217738"/>
              <a:chExt cx="1139825" cy="1274763"/>
            </a:xfrm>
            <a:grpFill/>
          </p:grpSpPr>
          <p:sp>
            <p:nvSpPr>
              <p:cNvPr id="108" name="Freeform 5"/>
              <p:cNvSpPr/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6"/>
              <p:cNvSpPr/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1945621" y="2801222"/>
              <a:ext cx="759071" cy="1225954"/>
              <a:chOff x="3030538" y="2674938"/>
              <a:chExt cx="779463" cy="1258888"/>
            </a:xfrm>
            <a:grpFill/>
          </p:grpSpPr>
          <p:sp>
            <p:nvSpPr>
              <p:cNvPr id="111" name="Freeform 22"/>
              <p:cNvSpPr/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23"/>
              <p:cNvSpPr/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3" name="Freeform 30"/>
            <p:cNvSpPr/>
            <p:nvPr/>
          </p:nvSpPr>
          <p:spPr bwMode="auto">
            <a:xfrm>
              <a:off x="3188580" y="2011231"/>
              <a:ext cx="6184" cy="773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4" name="Freeform 163"/>
            <p:cNvSpPr/>
            <p:nvPr/>
          </p:nvSpPr>
          <p:spPr bwMode="auto">
            <a:xfrm>
              <a:off x="3426659" y="1318637"/>
              <a:ext cx="27827" cy="24736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" y="19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7" y="0"/>
                </a:cxn>
              </a:cxnLst>
              <a:rect l="0" t="0" r="r" b="b"/>
              <a:pathLst>
                <a:path w="22" h="19">
                  <a:moveTo>
                    <a:pt x="7" y="0"/>
                  </a:moveTo>
                  <a:cubicBezTo>
                    <a:pt x="13" y="7"/>
                    <a:pt x="19" y="9"/>
                    <a:pt x="22" y="19"/>
                  </a:cubicBezTo>
                  <a:cubicBezTo>
                    <a:pt x="13" y="17"/>
                    <a:pt x="0" y="3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538789" y="1131575"/>
              <a:ext cx="2523022" cy="1757767"/>
              <a:chOff x="1585913" y="960438"/>
              <a:chExt cx="2590800" cy="1804987"/>
            </a:xfrm>
            <a:grpFill/>
          </p:grpSpPr>
          <p:sp>
            <p:nvSpPr>
              <p:cNvPr id="116" name="Freeform 21"/>
              <p:cNvSpPr/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39"/>
              <p:cNvSpPr/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40"/>
              <p:cNvSpPr/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41"/>
              <p:cNvSpPr/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42"/>
              <p:cNvSpPr/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43"/>
              <p:cNvSpPr/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44"/>
              <p:cNvSpPr/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45"/>
              <p:cNvSpPr/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46"/>
              <p:cNvSpPr/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47"/>
              <p:cNvSpPr/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48"/>
              <p:cNvSpPr/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49"/>
              <p:cNvSpPr/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50"/>
              <p:cNvSpPr/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51"/>
              <p:cNvSpPr/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52"/>
              <p:cNvSpPr/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53"/>
              <p:cNvSpPr/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54"/>
              <p:cNvSpPr/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55"/>
              <p:cNvSpPr/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56"/>
              <p:cNvSpPr/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57"/>
              <p:cNvSpPr/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58"/>
              <p:cNvSpPr/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59"/>
              <p:cNvSpPr/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60"/>
              <p:cNvSpPr/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61"/>
              <p:cNvSpPr/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62"/>
              <p:cNvSpPr/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63"/>
              <p:cNvSpPr/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64"/>
              <p:cNvSpPr/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65"/>
              <p:cNvSpPr/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66"/>
              <p:cNvSpPr/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67"/>
              <p:cNvSpPr/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68"/>
              <p:cNvSpPr/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69"/>
              <p:cNvSpPr/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70"/>
              <p:cNvSpPr/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71"/>
              <p:cNvSpPr/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72"/>
              <p:cNvSpPr/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73"/>
              <p:cNvSpPr/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74"/>
              <p:cNvSpPr/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75"/>
              <p:cNvSpPr/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76"/>
              <p:cNvSpPr/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77"/>
              <p:cNvSpPr/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78"/>
              <p:cNvSpPr/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79"/>
              <p:cNvSpPr/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80"/>
              <p:cNvSpPr/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81"/>
              <p:cNvSpPr/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82"/>
              <p:cNvSpPr/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83"/>
              <p:cNvSpPr/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84"/>
              <p:cNvSpPr/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85"/>
              <p:cNvSpPr/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86"/>
              <p:cNvSpPr/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87"/>
              <p:cNvSpPr/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88"/>
              <p:cNvSpPr/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89"/>
              <p:cNvSpPr/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90"/>
              <p:cNvSpPr/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91"/>
              <p:cNvSpPr/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92"/>
              <p:cNvSpPr/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93"/>
              <p:cNvSpPr/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94"/>
              <p:cNvSpPr/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95"/>
              <p:cNvSpPr/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96"/>
              <p:cNvSpPr/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97"/>
              <p:cNvSpPr/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98"/>
              <p:cNvSpPr/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99"/>
              <p:cNvSpPr/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00"/>
              <p:cNvSpPr/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>
              <a:off x="3103551" y="1256798"/>
              <a:ext cx="669405" cy="1125467"/>
              <a:chOff x="4219575" y="1089025"/>
              <a:chExt cx="687388" cy="1155701"/>
            </a:xfrm>
            <a:grpFill/>
          </p:grpSpPr>
          <p:sp>
            <p:nvSpPr>
              <p:cNvPr id="180" name="Freeform 36"/>
              <p:cNvSpPr/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grpSp>
            <p:nvGrpSpPr>
              <p:cNvPr id="181" name="Group 343"/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182" name="Freeform 24"/>
                <p:cNvSpPr/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 25"/>
                <p:cNvSpPr/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 26"/>
                <p:cNvSpPr/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27"/>
                <p:cNvSpPr/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28"/>
                <p:cNvSpPr/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29"/>
                <p:cNvSpPr/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31"/>
                <p:cNvSpPr/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32"/>
                <p:cNvSpPr/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33"/>
                <p:cNvSpPr/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34"/>
                <p:cNvSpPr/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35"/>
                <p:cNvSpPr/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 37"/>
                <p:cNvSpPr/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 38"/>
                <p:cNvSpPr/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95" name="Group 194"/>
            <p:cNvGrpSpPr/>
            <p:nvPr/>
          </p:nvGrpSpPr>
          <p:grpSpPr>
            <a:xfrm>
              <a:off x="5105582" y="3000651"/>
              <a:ext cx="941496" cy="822457"/>
              <a:chOff x="6275388" y="2879725"/>
              <a:chExt cx="966788" cy="844551"/>
            </a:xfrm>
            <a:grpFill/>
          </p:grpSpPr>
          <p:sp>
            <p:nvSpPr>
              <p:cNvPr id="196" name="Freeform 9"/>
              <p:cNvSpPr/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grpSp>
            <p:nvGrpSpPr>
              <p:cNvPr id="197" name="Group 361"/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198" name="Freeform 7"/>
                <p:cNvSpPr/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8"/>
                <p:cNvSpPr/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10"/>
                <p:cNvSpPr/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 11"/>
                <p:cNvSpPr/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12"/>
                <p:cNvSpPr/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13"/>
                <p:cNvSpPr/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 14"/>
                <p:cNvSpPr/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 15"/>
                <p:cNvSpPr/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 16"/>
                <p:cNvSpPr/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17"/>
                <p:cNvSpPr/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18"/>
                <p:cNvSpPr/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19"/>
                <p:cNvSpPr/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20"/>
                <p:cNvSpPr/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116"/>
                <p:cNvSpPr/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117"/>
                <p:cNvSpPr/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118"/>
                <p:cNvSpPr/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14" name="Group 213"/>
            <p:cNvGrpSpPr/>
            <p:nvPr/>
          </p:nvGrpSpPr>
          <p:grpSpPr>
            <a:xfrm>
              <a:off x="3584348" y="1207327"/>
              <a:ext cx="2773469" cy="1960289"/>
              <a:chOff x="4713288" y="1038225"/>
              <a:chExt cx="2847975" cy="2012950"/>
            </a:xfrm>
            <a:grpFill/>
          </p:grpSpPr>
          <p:sp>
            <p:nvSpPr>
              <p:cNvPr id="215" name="Freeform 101"/>
              <p:cNvSpPr/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102"/>
              <p:cNvSpPr/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103"/>
              <p:cNvSpPr/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104"/>
              <p:cNvSpPr/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105"/>
              <p:cNvSpPr/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106"/>
              <p:cNvSpPr/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107"/>
              <p:cNvSpPr/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108"/>
              <p:cNvSpPr/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109"/>
              <p:cNvSpPr/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110"/>
              <p:cNvSpPr/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111"/>
              <p:cNvSpPr/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112"/>
              <p:cNvSpPr/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113"/>
              <p:cNvSpPr/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8" name="Freeform 114"/>
              <p:cNvSpPr/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9" name="Freeform 115"/>
              <p:cNvSpPr/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0" name="Freeform 119"/>
              <p:cNvSpPr/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1" name="Freeform 120"/>
              <p:cNvSpPr/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2" name="Freeform 121"/>
              <p:cNvSpPr/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3" name="Freeform 122"/>
              <p:cNvSpPr/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4" name="Freeform 123"/>
              <p:cNvSpPr/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124"/>
              <p:cNvSpPr/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125"/>
              <p:cNvSpPr/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126"/>
              <p:cNvSpPr/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127"/>
              <p:cNvSpPr/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128"/>
              <p:cNvSpPr/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129"/>
              <p:cNvSpPr/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1" name="Freeform 130"/>
              <p:cNvSpPr/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2" name="Freeform 131"/>
              <p:cNvSpPr/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3" name="Freeform 132"/>
              <p:cNvSpPr/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133"/>
              <p:cNvSpPr/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134"/>
              <p:cNvSpPr/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6" name="Freeform 135"/>
              <p:cNvSpPr/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7" name="Freeform 136"/>
              <p:cNvSpPr/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8" name="Freeform 137"/>
              <p:cNvSpPr/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9" name="Freeform 138"/>
              <p:cNvSpPr/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139"/>
              <p:cNvSpPr/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140"/>
              <p:cNvSpPr/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141"/>
              <p:cNvSpPr/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142"/>
              <p:cNvSpPr/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143"/>
              <p:cNvSpPr/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144"/>
              <p:cNvSpPr/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145"/>
              <p:cNvSpPr/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146"/>
              <p:cNvSpPr/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8" name="Freeform 147"/>
              <p:cNvSpPr/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9" name="Freeform 148"/>
              <p:cNvSpPr/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0" name="Freeform 149"/>
              <p:cNvSpPr/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1" name="Freeform 150"/>
              <p:cNvSpPr/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2" name="Freeform 151"/>
              <p:cNvSpPr/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3" name="Freeform 152"/>
              <p:cNvSpPr/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4" name="Freeform 153"/>
              <p:cNvSpPr/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5" name="Freeform 154"/>
              <p:cNvSpPr/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6" name="Freeform 155"/>
              <p:cNvSpPr/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7" name="Freeform 156"/>
              <p:cNvSpPr/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8" name="Freeform 157"/>
              <p:cNvSpPr/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9" name="Freeform 158"/>
              <p:cNvSpPr/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0" name="Freeform 159"/>
              <p:cNvSpPr/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1" name="Freeform 160"/>
              <p:cNvSpPr/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2" name="Freeform 161"/>
              <p:cNvSpPr/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3" name="Freeform 162"/>
              <p:cNvSpPr/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4" name="Freeform 164"/>
              <p:cNvSpPr/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5" name="Freeform 165"/>
              <p:cNvSpPr/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6" name="Freeform 166"/>
              <p:cNvSpPr/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7" name="Freeform 167"/>
              <p:cNvSpPr/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8" name="Freeform 168"/>
              <p:cNvSpPr/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9" name="Freeform 169"/>
              <p:cNvSpPr/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80" name="Freeform 170"/>
              <p:cNvSpPr/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81" name="Freeform 171"/>
              <p:cNvSpPr/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91" name="矩形 290">
            <a:extLst>
              <a:ext uri="{FF2B5EF4-FFF2-40B4-BE49-F238E27FC236}">
                <a16:creationId xmlns:a16="http://schemas.microsoft.com/office/drawing/2014/main" id="{9692D495-5C0C-44AF-A2F1-EEFD0A1E778E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2" name="文本框 291">
            <a:extLst>
              <a:ext uri="{FF2B5EF4-FFF2-40B4-BE49-F238E27FC236}">
                <a16:creationId xmlns:a16="http://schemas.microsoft.com/office/drawing/2014/main" id="{F3FA4284-D473-46C8-B4E6-9D8F6B3E9D6A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FC9CBF8-1018-45C0-9F4D-10787219AE25}"/>
              </a:ext>
            </a:extLst>
          </p:cNvPr>
          <p:cNvGrpSpPr/>
          <p:nvPr/>
        </p:nvGrpSpPr>
        <p:grpSpPr>
          <a:xfrm>
            <a:off x="1680085" y="1284282"/>
            <a:ext cx="4258688" cy="2019532"/>
            <a:chOff x="1680085" y="1754182"/>
            <a:chExt cx="4258688" cy="2019532"/>
          </a:xfrm>
        </p:grpSpPr>
        <p:sp>
          <p:nvSpPr>
            <p:cNvPr id="7" name="Shape 3415"/>
            <p:cNvSpPr/>
            <p:nvPr/>
          </p:nvSpPr>
          <p:spPr>
            <a:xfrm>
              <a:off x="1680085" y="1754182"/>
              <a:ext cx="4258688" cy="20195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>
              <a:solidFill>
                <a:srgbClr val="CDCDCD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Shape 3416"/>
            <p:cNvSpPr/>
            <p:nvPr/>
          </p:nvSpPr>
          <p:spPr>
            <a:xfrm>
              <a:off x="1680085" y="1754182"/>
              <a:ext cx="925714" cy="405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298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7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 Placeholder 2"/>
            <p:cNvSpPr txBox="1"/>
            <p:nvPr/>
          </p:nvSpPr>
          <p:spPr bwMode="auto">
            <a:xfrm>
              <a:off x="3860800" y="1895889"/>
              <a:ext cx="1685124" cy="405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8" tIns="60954" rIns="121908" bIns="60954" numCol="1" anchor="ctr" anchorCtr="0" compatLnSpc="1">
              <a:noAutofit/>
            </a:bodyPr>
            <a:lstStyle>
              <a:defPPr>
                <a:defRPr lang="zh-CN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rgbClr val="898989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GB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680087" y="1875969"/>
              <a:ext cx="699492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161487" y="2410965"/>
              <a:ext cx="3295884" cy="10813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altLang="zh-CN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F0815CAF-7203-43E6-AFFE-14FBDDC5F2D3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FA03890-D8EA-4777-9651-550230B3E28B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C03CFA3-6891-4981-ACF9-27721A705F07}"/>
              </a:ext>
            </a:extLst>
          </p:cNvPr>
          <p:cNvGrpSpPr/>
          <p:nvPr/>
        </p:nvGrpSpPr>
        <p:grpSpPr>
          <a:xfrm>
            <a:off x="6260312" y="1284282"/>
            <a:ext cx="4258688" cy="2019532"/>
            <a:chOff x="1680085" y="1754182"/>
            <a:chExt cx="4258688" cy="2019532"/>
          </a:xfrm>
        </p:grpSpPr>
        <p:sp>
          <p:nvSpPr>
            <p:cNvPr id="47" name="Shape 3415">
              <a:extLst>
                <a:ext uri="{FF2B5EF4-FFF2-40B4-BE49-F238E27FC236}">
                  <a16:creationId xmlns:a16="http://schemas.microsoft.com/office/drawing/2014/main" id="{9C7EF472-63AF-4A90-B5C8-E734BDF1F718}"/>
                </a:ext>
              </a:extLst>
            </p:cNvPr>
            <p:cNvSpPr/>
            <p:nvPr/>
          </p:nvSpPr>
          <p:spPr>
            <a:xfrm>
              <a:off x="1680085" y="1754182"/>
              <a:ext cx="4258688" cy="2019532"/>
            </a:xfrm>
            <a:prstGeom prst="rect">
              <a:avLst/>
            </a:prstGeom>
            <a:noFill/>
            <a:ln w="12700" cap="flat">
              <a:solidFill>
                <a:srgbClr val="CDCDCD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Shape 3416">
              <a:extLst>
                <a:ext uri="{FF2B5EF4-FFF2-40B4-BE49-F238E27FC236}">
                  <a16:creationId xmlns:a16="http://schemas.microsoft.com/office/drawing/2014/main" id="{CA5E36CF-3B46-43FB-B893-E4C005AFD9CF}"/>
                </a:ext>
              </a:extLst>
            </p:cNvPr>
            <p:cNvSpPr/>
            <p:nvPr/>
          </p:nvSpPr>
          <p:spPr>
            <a:xfrm>
              <a:off x="1680085" y="1754182"/>
              <a:ext cx="925714" cy="405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298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A54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 Placeholder 2">
              <a:extLst>
                <a:ext uri="{FF2B5EF4-FFF2-40B4-BE49-F238E27FC236}">
                  <a16:creationId xmlns:a16="http://schemas.microsoft.com/office/drawing/2014/main" id="{B33DA9C4-0056-4B05-8B7D-A88835A6CEDB}"/>
                </a:ext>
              </a:extLst>
            </p:cNvPr>
            <p:cNvSpPr txBox="1"/>
            <p:nvPr/>
          </p:nvSpPr>
          <p:spPr bwMode="auto">
            <a:xfrm>
              <a:off x="3860800" y="1895889"/>
              <a:ext cx="1685124" cy="405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8" tIns="60954" rIns="121908" bIns="60954" numCol="1" anchor="ctr" anchorCtr="0" compatLnSpc="1">
              <a:noAutofit/>
            </a:bodyPr>
            <a:lstStyle>
              <a:defPPr>
                <a:defRPr lang="zh-CN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rgbClr val="898989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GB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TextBox 26">
              <a:extLst>
                <a:ext uri="{FF2B5EF4-FFF2-40B4-BE49-F238E27FC236}">
                  <a16:creationId xmlns:a16="http://schemas.microsoft.com/office/drawing/2014/main" id="{BA2F9C71-9943-4214-A356-561C1742F1D6}"/>
                </a:ext>
              </a:extLst>
            </p:cNvPr>
            <p:cNvSpPr txBox="1"/>
            <p:nvPr/>
          </p:nvSpPr>
          <p:spPr>
            <a:xfrm>
              <a:off x="1680087" y="1875969"/>
              <a:ext cx="699492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51" name="TextBox 37">
              <a:extLst>
                <a:ext uri="{FF2B5EF4-FFF2-40B4-BE49-F238E27FC236}">
                  <a16:creationId xmlns:a16="http://schemas.microsoft.com/office/drawing/2014/main" id="{E16F5BBF-3BEB-4BC9-91FA-39CD6B2A1A21}"/>
                </a:ext>
              </a:extLst>
            </p:cNvPr>
            <p:cNvSpPr txBox="1"/>
            <p:nvPr/>
          </p:nvSpPr>
          <p:spPr>
            <a:xfrm>
              <a:off x="2161487" y="2410965"/>
              <a:ext cx="3295884" cy="10813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altLang="zh-CN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DDF9F00-CF8B-4CDB-BB70-6880CEFBFBEE}"/>
              </a:ext>
            </a:extLst>
          </p:cNvPr>
          <p:cNvGrpSpPr/>
          <p:nvPr/>
        </p:nvGrpSpPr>
        <p:grpSpPr>
          <a:xfrm>
            <a:off x="1680085" y="3530333"/>
            <a:ext cx="4258688" cy="2019532"/>
            <a:chOff x="1680085" y="1754182"/>
            <a:chExt cx="4258688" cy="2019532"/>
          </a:xfrm>
        </p:grpSpPr>
        <p:sp>
          <p:nvSpPr>
            <p:cNvPr id="53" name="Shape 3415">
              <a:extLst>
                <a:ext uri="{FF2B5EF4-FFF2-40B4-BE49-F238E27FC236}">
                  <a16:creationId xmlns:a16="http://schemas.microsoft.com/office/drawing/2014/main" id="{8A71189F-0E39-4A70-A98C-9C4E8D160959}"/>
                </a:ext>
              </a:extLst>
            </p:cNvPr>
            <p:cNvSpPr/>
            <p:nvPr/>
          </p:nvSpPr>
          <p:spPr>
            <a:xfrm>
              <a:off x="1680085" y="1754182"/>
              <a:ext cx="4258688" cy="2019532"/>
            </a:xfrm>
            <a:prstGeom prst="rect">
              <a:avLst/>
            </a:prstGeom>
            <a:noFill/>
            <a:ln w="12700" cap="flat">
              <a:solidFill>
                <a:srgbClr val="CDCDCD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Shape 3416">
              <a:extLst>
                <a:ext uri="{FF2B5EF4-FFF2-40B4-BE49-F238E27FC236}">
                  <a16:creationId xmlns:a16="http://schemas.microsoft.com/office/drawing/2014/main" id="{C2D0CC95-A013-4FDE-9537-DEBF21FD63F7}"/>
                </a:ext>
              </a:extLst>
            </p:cNvPr>
            <p:cNvSpPr/>
            <p:nvPr/>
          </p:nvSpPr>
          <p:spPr>
            <a:xfrm>
              <a:off x="1680085" y="1754182"/>
              <a:ext cx="925714" cy="405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298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A54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 Placeholder 2">
              <a:extLst>
                <a:ext uri="{FF2B5EF4-FFF2-40B4-BE49-F238E27FC236}">
                  <a16:creationId xmlns:a16="http://schemas.microsoft.com/office/drawing/2014/main" id="{5C3A4950-05DD-4B88-9D5B-08E5604403DE}"/>
                </a:ext>
              </a:extLst>
            </p:cNvPr>
            <p:cNvSpPr txBox="1"/>
            <p:nvPr/>
          </p:nvSpPr>
          <p:spPr bwMode="auto">
            <a:xfrm>
              <a:off x="3860800" y="1895889"/>
              <a:ext cx="1685124" cy="405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8" tIns="60954" rIns="121908" bIns="60954" numCol="1" anchor="ctr" anchorCtr="0" compatLnSpc="1">
              <a:noAutofit/>
            </a:bodyPr>
            <a:lstStyle>
              <a:defPPr>
                <a:defRPr lang="zh-CN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rgbClr val="898989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GB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TextBox 26">
              <a:extLst>
                <a:ext uri="{FF2B5EF4-FFF2-40B4-BE49-F238E27FC236}">
                  <a16:creationId xmlns:a16="http://schemas.microsoft.com/office/drawing/2014/main" id="{A0C89857-5169-40C1-9E75-EE43E0A79418}"/>
                </a:ext>
              </a:extLst>
            </p:cNvPr>
            <p:cNvSpPr txBox="1"/>
            <p:nvPr/>
          </p:nvSpPr>
          <p:spPr>
            <a:xfrm>
              <a:off x="1680087" y="1875969"/>
              <a:ext cx="699492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57" name="TextBox 37">
              <a:extLst>
                <a:ext uri="{FF2B5EF4-FFF2-40B4-BE49-F238E27FC236}">
                  <a16:creationId xmlns:a16="http://schemas.microsoft.com/office/drawing/2014/main" id="{B556F81A-B9A6-4564-BF8C-C3E30DA06A06}"/>
                </a:ext>
              </a:extLst>
            </p:cNvPr>
            <p:cNvSpPr txBox="1"/>
            <p:nvPr/>
          </p:nvSpPr>
          <p:spPr>
            <a:xfrm>
              <a:off x="2161487" y="2410965"/>
              <a:ext cx="3295884" cy="10813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altLang="zh-CN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2FF599E-31C7-4961-BA27-8ACE050630F2}"/>
              </a:ext>
            </a:extLst>
          </p:cNvPr>
          <p:cNvGrpSpPr/>
          <p:nvPr/>
        </p:nvGrpSpPr>
        <p:grpSpPr>
          <a:xfrm>
            <a:off x="6260312" y="3530333"/>
            <a:ext cx="4258688" cy="2019532"/>
            <a:chOff x="1680085" y="1754182"/>
            <a:chExt cx="4258688" cy="2019532"/>
          </a:xfrm>
        </p:grpSpPr>
        <p:sp>
          <p:nvSpPr>
            <p:cNvPr id="59" name="Shape 3415">
              <a:extLst>
                <a:ext uri="{FF2B5EF4-FFF2-40B4-BE49-F238E27FC236}">
                  <a16:creationId xmlns:a16="http://schemas.microsoft.com/office/drawing/2014/main" id="{0E50DD57-E81E-4D51-BCFA-34E58BBA3746}"/>
                </a:ext>
              </a:extLst>
            </p:cNvPr>
            <p:cNvSpPr/>
            <p:nvPr/>
          </p:nvSpPr>
          <p:spPr>
            <a:xfrm>
              <a:off x="1680085" y="1754182"/>
              <a:ext cx="4258688" cy="20195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>
              <a:solidFill>
                <a:srgbClr val="CDCDCD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Shape 3416">
              <a:extLst>
                <a:ext uri="{FF2B5EF4-FFF2-40B4-BE49-F238E27FC236}">
                  <a16:creationId xmlns:a16="http://schemas.microsoft.com/office/drawing/2014/main" id="{20A7DBA7-DE39-476B-85DE-9D7E2BAAD305}"/>
                </a:ext>
              </a:extLst>
            </p:cNvPr>
            <p:cNvSpPr/>
            <p:nvPr/>
          </p:nvSpPr>
          <p:spPr>
            <a:xfrm>
              <a:off x="1680085" y="1754182"/>
              <a:ext cx="925714" cy="405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298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7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 Placeholder 2">
              <a:extLst>
                <a:ext uri="{FF2B5EF4-FFF2-40B4-BE49-F238E27FC236}">
                  <a16:creationId xmlns:a16="http://schemas.microsoft.com/office/drawing/2014/main" id="{6275166E-0726-4426-92C9-CE46B7E7F183}"/>
                </a:ext>
              </a:extLst>
            </p:cNvPr>
            <p:cNvSpPr txBox="1"/>
            <p:nvPr/>
          </p:nvSpPr>
          <p:spPr bwMode="auto">
            <a:xfrm>
              <a:off x="3860800" y="1895889"/>
              <a:ext cx="1685124" cy="405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8" tIns="60954" rIns="121908" bIns="60954" numCol="1" anchor="ctr" anchorCtr="0" compatLnSpc="1">
              <a:noAutofit/>
            </a:bodyPr>
            <a:lstStyle>
              <a:defPPr>
                <a:defRPr lang="zh-CN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rgbClr val="898989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GB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TextBox 26">
              <a:extLst>
                <a:ext uri="{FF2B5EF4-FFF2-40B4-BE49-F238E27FC236}">
                  <a16:creationId xmlns:a16="http://schemas.microsoft.com/office/drawing/2014/main" id="{8BE01969-9091-43D0-88FD-E32D7B68445F}"/>
                </a:ext>
              </a:extLst>
            </p:cNvPr>
            <p:cNvSpPr txBox="1"/>
            <p:nvPr/>
          </p:nvSpPr>
          <p:spPr>
            <a:xfrm>
              <a:off x="1680087" y="1875969"/>
              <a:ext cx="699492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63" name="TextBox 37">
              <a:extLst>
                <a:ext uri="{FF2B5EF4-FFF2-40B4-BE49-F238E27FC236}">
                  <a16:creationId xmlns:a16="http://schemas.microsoft.com/office/drawing/2014/main" id="{29A4D3C1-D7DF-4040-8A3A-3F82EC980D11}"/>
                </a:ext>
              </a:extLst>
            </p:cNvPr>
            <p:cNvSpPr txBox="1"/>
            <p:nvPr/>
          </p:nvSpPr>
          <p:spPr>
            <a:xfrm>
              <a:off x="2161487" y="2410965"/>
              <a:ext cx="3295884" cy="10813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altLang="zh-CN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21628" y="1832289"/>
            <a:ext cx="1801332" cy="1596711"/>
            <a:chOff x="1572164" y="1993205"/>
            <a:chExt cx="1962102" cy="1738992"/>
          </a:xfrm>
        </p:grpSpPr>
        <p:sp>
          <p:nvSpPr>
            <p:cNvPr id="3" name="Freeform 5"/>
            <p:cNvSpPr/>
            <p:nvPr/>
          </p:nvSpPr>
          <p:spPr bwMode="auto">
            <a:xfrm>
              <a:off x="1572164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CFA54F"/>
              </a:soli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5"/>
            <p:cNvSpPr/>
            <p:nvPr/>
          </p:nvSpPr>
          <p:spPr bwMode="auto">
            <a:xfrm>
              <a:off x="1713040" y="2118060"/>
              <a:ext cx="1680352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FA54F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21628" y="3522774"/>
            <a:ext cx="1801332" cy="1596711"/>
            <a:chOff x="1572165" y="1993205"/>
            <a:chExt cx="1962102" cy="1738992"/>
          </a:xfrm>
        </p:grpSpPr>
        <p:sp>
          <p:nvSpPr>
            <p:cNvPr id="6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DCDCD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96372" y="2677533"/>
            <a:ext cx="1801332" cy="1596711"/>
            <a:chOff x="1572165" y="1993205"/>
            <a:chExt cx="1962102" cy="1738992"/>
          </a:xfrm>
        </p:grpSpPr>
        <p:sp>
          <p:nvSpPr>
            <p:cNvPr id="9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00927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927C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46921" y="2393726"/>
            <a:ext cx="550746" cy="473832"/>
            <a:chOff x="3787022" y="1797643"/>
            <a:chExt cx="550817" cy="473832"/>
          </a:xfrm>
          <a:solidFill>
            <a:schemeClr val="bg1"/>
          </a:solidFill>
        </p:grpSpPr>
        <p:sp>
          <p:nvSpPr>
            <p:cNvPr id="12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18"/>
            <p:cNvSpPr/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19"/>
            <p:cNvSpPr/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220"/>
            <p:cNvSpPr/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21"/>
            <p:cNvSpPr/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222"/>
            <p:cNvSpPr/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23"/>
            <p:cNvSpPr/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24"/>
            <p:cNvSpPr/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25"/>
            <p:cNvSpPr/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85620" y="3301859"/>
            <a:ext cx="535568" cy="348055"/>
            <a:chOff x="7058307" y="1859447"/>
            <a:chExt cx="535637" cy="348055"/>
          </a:xfrm>
          <a:solidFill>
            <a:schemeClr val="bg1"/>
          </a:solidFill>
        </p:grpSpPr>
        <p:sp>
          <p:nvSpPr>
            <p:cNvPr id="22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244"/>
            <p:cNvSpPr/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85950" y="4129268"/>
            <a:ext cx="535568" cy="394680"/>
            <a:chOff x="5958843" y="1820413"/>
            <a:chExt cx="535637" cy="394680"/>
          </a:xfrm>
          <a:solidFill>
            <a:schemeClr val="bg1"/>
          </a:solidFill>
        </p:grpSpPr>
        <p:sp>
          <p:nvSpPr>
            <p:cNvPr id="30" name="Freeform 248"/>
            <p:cNvSpPr/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18413" y="2199935"/>
            <a:ext cx="3733314" cy="981398"/>
            <a:chOff x="1093172" y="1844993"/>
            <a:chExt cx="2800350" cy="736049"/>
          </a:xfrm>
        </p:grpSpPr>
        <p:sp>
          <p:nvSpPr>
            <p:cNvPr id="33" name="TextBox 32"/>
            <p:cNvSpPr txBox="1"/>
            <p:nvPr/>
          </p:nvSpPr>
          <p:spPr>
            <a:xfrm>
              <a:off x="1093172" y="1844993"/>
              <a:ext cx="2800350" cy="311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666666"/>
                  </a:solidFill>
                  <a:cs typeface="+mn-ea"/>
                  <a:sym typeface="+mn-lt"/>
                </a:rPr>
                <a:t>01  </a:t>
              </a:r>
              <a:r>
                <a:rPr lang="zh-CN" altLang="en-US" sz="2100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48437" y="2211710"/>
              <a:ext cx="21495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300" spc="-13" dirty="0">
                  <a:solidFill>
                    <a:srgbClr val="666666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spc="-13" dirty="0">
                  <a:solidFill>
                    <a:srgbClr val="666666"/>
                  </a:solidFill>
                  <a:cs typeface="+mn-ea"/>
                  <a:sym typeface="+mn-lt"/>
                </a:rPr>
                <a:t>……</a:t>
              </a:r>
              <a:endParaRPr lang="zh-CN" altLang="en-US" sz="1300" spc="-13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18413" y="3819726"/>
            <a:ext cx="3733314" cy="934026"/>
            <a:chOff x="1093172" y="1880522"/>
            <a:chExt cx="2800350" cy="700520"/>
          </a:xfrm>
        </p:grpSpPr>
        <p:sp>
          <p:nvSpPr>
            <p:cNvPr id="36" name="TextBox 35"/>
            <p:cNvSpPr txBox="1"/>
            <p:nvPr/>
          </p:nvSpPr>
          <p:spPr>
            <a:xfrm>
              <a:off x="1093172" y="1880522"/>
              <a:ext cx="2800350" cy="311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666666"/>
                  </a:solidFill>
                  <a:cs typeface="+mn-ea"/>
                  <a:sym typeface="+mn-lt"/>
                </a:rPr>
                <a:t>02  </a:t>
              </a:r>
              <a:r>
                <a:rPr lang="zh-CN" altLang="en-US" sz="2100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48437" y="2211710"/>
              <a:ext cx="21495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300" spc="-13" dirty="0">
                  <a:solidFill>
                    <a:srgbClr val="666666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spc="-13" dirty="0">
                  <a:solidFill>
                    <a:srgbClr val="666666"/>
                  </a:solidFill>
                  <a:cs typeface="+mn-ea"/>
                  <a:sym typeface="+mn-lt"/>
                </a:rPr>
                <a:t>……</a:t>
              </a:r>
              <a:endParaRPr lang="zh-CN" altLang="en-US" sz="1300" spc="-13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028618" y="1726219"/>
            <a:ext cx="4045365" cy="934026"/>
            <a:chOff x="553519" y="310390"/>
            <a:chExt cx="3034419" cy="700520"/>
          </a:xfrm>
        </p:grpSpPr>
        <p:sp>
          <p:nvSpPr>
            <p:cNvPr id="39" name="TextBox 38"/>
            <p:cNvSpPr txBox="1"/>
            <p:nvPr/>
          </p:nvSpPr>
          <p:spPr>
            <a:xfrm>
              <a:off x="553519" y="310390"/>
              <a:ext cx="2800350" cy="311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666666"/>
                  </a:solidFill>
                  <a:cs typeface="+mn-ea"/>
                  <a:sym typeface="+mn-lt"/>
                </a:rPr>
                <a:t>03  </a:t>
              </a:r>
              <a:r>
                <a:rPr lang="zh-CN" altLang="en-US" sz="2100" dirty="0">
                  <a:solidFill>
                    <a:srgbClr val="666666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438393" y="641578"/>
              <a:ext cx="21495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spc="-13" dirty="0">
                  <a:solidFill>
                    <a:srgbClr val="666666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spc="-13" dirty="0">
                  <a:solidFill>
                    <a:srgbClr val="666666"/>
                  </a:solidFill>
                  <a:cs typeface="+mn-ea"/>
                  <a:sym typeface="+mn-lt"/>
                </a:rPr>
                <a:t>……</a:t>
              </a:r>
              <a:endParaRPr lang="zh-CN" altLang="en-US" sz="1300" spc="-13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标题 4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ECB5F5F7-B41F-4862-8491-F43BBA829B99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C2B11D3-5AA7-4B73-807A-62B053E7D090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1027245" y="1607806"/>
            <a:ext cx="4983765" cy="919162"/>
            <a:chOff x="4033795" y="1002492"/>
            <a:chExt cx="3738310" cy="689371"/>
          </a:xfrm>
        </p:grpSpPr>
        <p:grpSp>
          <p:nvGrpSpPr>
            <p:cNvPr id="54" name="Group 29"/>
            <p:cNvGrpSpPr/>
            <p:nvPr/>
          </p:nvGrpSpPr>
          <p:grpSpPr>
            <a:xfrm>
              <a:off x="4399178" y="1002492"/>
              <a:ext cx="3372927" cy="689371"/>
              <a:chOff x="798970" y="1691327"/>
              <a:chExt cx="1860430" cy="689371"/>
            </a:xfrm>
          </p:grpSpPr>
          <p:sp>
            <p:nvSpPr>
              <p:cNvPr id="56" name="Text Placeholder 3"/>
              <p:cNvSpPr txBox="1"/>
              <p:nvPr/>
            </p:nvSpPr>
            <p:spPr>
              <a:xfrm>
                <a:off x="798970" y="1691327"/>
                <a:ext cx="656589" cy="2423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dirty="0">
                    <a:solidFill>
                      <a:srgbClr val="666666"/>
                    </a:solidFill>
                    <a:cs typeface="+mn-ea"/>
                    <a:sym typeface="+mn-lt"/>
                  </a:rPr>
                  <a:t>添加标题文本</a:t>
                </a:r>
                <a:endParaRPr lang="en-US" sz="2100" dirty="0">
                  <a:solidFill>
                    <a:srgbClr val="66666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Text Placeholder 3"/>
              <p:cNvSpPr txBox="1"/>
              <p:nvPr/>
            </p:nvSpPr>
            <p:spPr>
              <a:xfrm>
                <a:off x="798970" y="1952216"/>
                <a:ext cx="1860430" cy="42848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rgbClr val="666666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300" dirty="0">
                    <a:solidFill>
                      <a:srgbClr val="666666"/>
                    </a:solidFill>
                    <a:cs typeface="+mn-ea"/>
                    <a:sym typeface="+mn-lt"/>
                  </a:rPr>
                  <a:t>... ...</a:t>
                </a:r>
                <a:endParaRPr lang="en-US" sz="1300" dirty="0">
                  <a:solidFill>
                    <a:srgbClr val="66666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Rectangle 54"/>
            <p:cNvSpPr/>
            <p:nvPr/>
          </p:nvSpPr>
          <p:spPr>
            <a:xfrm>
              <a:off x="4033795" y="1236031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EDF4E276-75C6-49FE-9ED5-71F06D3AD324}"/>
              </a:ext>
            </a:extLst>
          </p:cNvPr>
          <p:cNvSpPr/>
          <p:nvPr/>
        </p:nvSpPr>
        <p:spPr>
          <a:xfrm>
            <a:off x="0" y="0"/>
            <a:ext cx="803275" cy="740229"/>
          </a:xfrm>
          <a:prstGeom prst="rect">
            <a:avLst/>
          </a:prstGeom>
          <a:solidFill>
            <a:srgbClr val="00927C"/>
          </a:solidFill>
          <a:ln>
            <a:noFill/>
          </a:ln>
          <a:effectLst>
            <a:outerShdw blurRad="838200" dist="38100" dir="2700000" algn="tl" rotWithShape="0">
              <a:srgbClr val="666666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E20FA0CF-7B8C-4CAA-B97B-C3783A76D3DE}"/>
              </a:ext>
            </a:extLst>
          </p:cNvPr>
          <p:cNvSpPr txBox="1"/>
          <p:nvPr/>
        </p:nvSpPr>
        <p:spPr>
          <a:xfrm>
            <a:off x="126615" y="108504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ookman Old Style" panose="02050604050505020204" pitchFamily="18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89" name="Group 52">
            <a:extLst>
              <a:ext uri="{FF2B5EF4-FFF2-40B4-BE49-F238E27FC236}">
                <a16:creationId xmlns:a16="http://schemas.microsoft.com/office/drawing/2014/main" id="{3A4B6A06-BFEF-4F7D-AA3F-795F27FA04C8}"/>
              </a:ext>
            </a:extLst>
          </p:cNvPr>
          <p:cNvGrpSpPr/>
          <p:nvPr/>
        </p:nvGrpSpPr>
        <p:grpSpPr>
          <a:xfrm>
            <a:off x="6404960" y="1607806"/>
            <a:ext cx="4983765" cy="919162"/>
            <a:chOff x="4033795" y="1002492"/>
            <a:chExt cx="3738310" cy="689371"/>
          </a:xfrm>
        </p:grpSpPr>
        <p:grpSp>
          <p:nvGrpSpPr>
            <p:cNvPr id="90" name="Group 29">
              <a:extLst>
                <a:ext uri="{FF2B5EF4-FFF2-40B4-BE49-F238E27FC236}">
                  <a16:creationId xmlns:a16="http://schemas.microsoft.com/office/drawing/2014/main" id="{C08018C8-0B10-4236-825B-ED6351FD2F1C}"/>
                </a:ext>
              </a:extLst>
            </p:cNvPr>
            <p:cNvGrpSpPr/>
            <p:nvPr/>
          </p:nvGrpSpPr>
          <p:grpSpPr>
            <a:xfrm>
              <a:off x="4399178" y="1002492"/>
              <a:ext cx="3372927" cy="689371"/>
              <a:chOff x="798970" y="1691327"/>
              <a:chExt cx="1860430" cy="689371"/>
            </a:xfrm>
          </p:grpSpPr>
          <p:sp>
            <p:nvSpPr>
              <p:cNvPr id="92" name="Text Placeholder 3">
                <a:extLst>
                  <a:ext uri="{FF2B5EF4-FFF2-40B4-BE49-F238E27FC236}">
                    <a16:creationId xmlns:a16="http://schemas.microsoft.com/office/drawing/2014/main" id="{EA7B7099-82B7-40FD-939B-B48A75456BEB}"/>
                  </a:ext>
                </a:extLst>
              </p:cNvPr>
              <p:cNvSpPr txBox="1"/>
              <p:nvPr/>
            </p:nvSpPr>
            <p:spPr>
              <a:xfrm>
                <a:off x="798970" y="1691327"/>
                <a:ext cx="656589" cy="2423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dirty="0">
                    <a:solidFill>
                      <a:srgbClr val="666666"/>
                    </a:solidFill>
                    <a:cs typeface="+mn-ea"/>
                    <a:sym typeface="+mn-lt"/>
                  </a:rPr>
                  <a:t>添加标题文本</a:t>
                </a:r>
                <a:endParaRPr lang="en-US" sz="2100" dirty="0">
                  <a:solidFill>
                    <a:srgbClr val="66666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Text Placeholder 3">
                <a:extLst>
                  <a:ext uri="{FF2B5EF4-FFF2-40B4-BE49-F238E27FC236}">
                    <a16:creationId xmlns:a16="http://schemas.microsoft.com/office/drawing/2014/main" id="{8BF2D6DE-6A84-4552-8F4D-C55AEE0C4ED6}"/>
                  </a:ext>
                </a:extLst>
              </p:cNvPr>
              <p:cNvSpPr txBox="1"/>
              <p:nvPr/>
            </p:nvSpPr>
            <p:spPr>
              <a:xfrm>
                <a:off x="798970" y="1952216"/>
                <a:ext cx="1860430" cy="42848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rgbClr val="666666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300" dirty="0">
                    <a:solidFill>
                      <a:srgbClr val="666666"/>
                    </a:solidFill>
                    <a:cs typeface="+mn-ea"/>
                    <a:sym typeface="+mn-lt"/>
                  </a:rPr>
                  <a:t>... ...</a:t>
                </a:r>
                <a:endParaRPr lang="en-US" sz="1300" dirty="0">
                  <a:solidFill>
                    <a:srgbClr val="66666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1" name="Rectangle 54">
              <a:extLst>
                <a:ext uri="{FF2B5EF4-FFF2-40B4-BE49-F238E27FC236}">
                  <a16:creationId xmlns:a16="http://schemas.microsoft.com/office/drawing/2014/main" id="{77829396-D013-4D5F-B1A1-BFCC4C5598C2}"/>
                </a:ext>
              </a:extLst>
            </p:cNvPr>
            <p:cNvSpPr/>
            <p:nvPr/>
          </p:nvSpPr>
          <p:spPr>
            <a:xfrm>
              <a:off x="4033795" y="1236031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CAE3E35-5F7E-4152-BAD6-81C6B959EA57}"/>
              </a:ext>
            </a:extLst>
          </p:cNvPr>
          <p:cNvGrpSpPr/>
          <p:nvPr/>
        </p:nvGrpSpPr>
        <p:grpSpPr>
          <a:xfrm>
            <a:off x="814798" y="1607806"/>
            <a:ext cx="591215" cy="591293"/>
            <a:chOff x="4609351" y="3633712"/>
            <a:chExt cx="591215" cy="591293"/>
          </a:xfrm>
        </p:grpSpPr>
        <p:sp>
          <p:nvSpPr>
            <p:cNvPr id="98" name="Oval 51">
              <a:extLst>
                <a:ext uri="{FF2B5EF4-FFF2-40B4-BE49-F238E27FC236}">
                  <a16:creationId xmlns:a16="http://schemas.microsoft.com/office/drawing/2014/main" id="{9FDF2ECA-9F72-4570-918A-4E22677269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09351" y="3633712"/>
              <a:ext cx="591215" cy="591293"/>
            </a:xfrm>
            <a:prstGeom prst="ellipse">
              <a:avLst/>
            </a:pr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02" name="Freeform 143">
              <a:extLst>
                <a:ext uri="{FF2B5EF4-FFF2-40B4-BE49-F238E27FC236}">
                  <a16:creationId xmlns:a16="http://schemas.microsoft.com/office/drawing/2014/main" id="{D937B6E1-B590-4D37-ACF4-F93EEA7F96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7663" y="3743324"/>
              <a:ext cx="369240" cy="340133"/>
            </a:xfrm>
            <a:custGeom>
              <a:avLst/>
              <a:gdLst>
                <a:gd name="T0" fmla="*/ 151 w 157"/>
                <a:gd name="T1" fmla="*/ 59 h 145"/>
                <a:gd name="T2" fmla="*/ 130 w 157"/>
                <a:gd name="T3" fmla="*/ 41 h 145"/>
                <a:gd name="T4" fmla="*/ 110 w 157"/>
                <a:gd name="T5" fmla="*/ 23 h 145"/>
                <a:gd name="T6" fmla="*/ 88 w 157"/>
                <a:gd name="T7" fmla="*/ 5 h 145"/>
                <a:gd name="T8" fmla="*/ 69 w 157"/>
                <a:gd name="T9" fmla="*/ 5 h 145"/>
                <a:gd name="T10" fmla="*/ 47 w 157"/>
                <a:gd name="T11" fmla="*/ 23 h 145"/>
                <a:gd name="T12" fmla="*/ 27 w 157"/>
                <a:gd name="T13" fmla="*/ 41 h 145"/>
                <a:gd name="T14" fmla="*/ 6 w 157"/>
                <a:gd name="T15" fmla="*/ 59 h 145"/>
                <a:gd name="T16" fmla="*/ 9 w 157"/>
                <a:gd name="T17" fmla="*/ 68 h 145"/>
                <a:gd name="T18" fmla="*/ 21 w 157"/>
                <a:gd name="T19" fmla="*/ 68 h 145"/>
                <a:gd name="T20" fmla="*/ 21 w 157"/>
                <a:gd name="T21" fmla="*/ 139 h 145"/>
                <a:gd name="T22" fmla="*/ 27 w 157"/>
                <a:gd name="T23" fmla="*/ 145 h 145"/>
                <a:gd name="T24" fmla="*/ 38 w 157"/>
                <a:gd name="T25" fmla="*/ 145 h 145"/>
                <a:gd name="T26" fmla="*/ 38 w 157"/>
                <a:gd name="T27" fmla="*/ 81 h 145"/>
                <a:gd name="T28" fmla="*/ 71 w 157"/>
                <a:gd name="T29" fmla="*/ 81 h 145"/>
                <a:gd name="T30" fmla="*/ 71 w 157"/>
                <a:gd name="T31" fmla="*/ 145 h 145"/>
                <a:gd name="T32" fmla="*/ 130 w 157"/>
                <a:gd name="T33" fmla="*/ 145 h 145"/>
                <a:gd name="T34" fmla="*/ 136 w 157"/>
                <a:gd name="T35" fmla="*/ 139 h 145"/>
                <a:gd name="T36" fmla="*/ 136 w 157"/>
                <a:gd name="T37" fmla="*/ 68 h 145"/>
                <a:gd name="T38" fmla="*/ 148 w 157"/>
                <a:gd name="T39" fmla="*/ 68 h 145"/>
                <a:gd name="T40" fmla="*/ 151 w 157"/>
                <a:gd name="T41" fmla="*/ 59 h 145"/>
                <a:gd name="T42" fmla="*/ 118 w 157"/>
                <a:gd name="T43" fmla="*/ 97 h 145"/>
                <a:gd name="T44" fmla="*/ 89 w 157"/>
                <a:gd name="T45" fmla="*/ 97 h 145"/>
                <a:gd name="T46" fmla="*/ 89 w 157"/>
                <a:gd name="T47" fmla="*/ 72 h 145"/>
                <a:gd name="T48" fmla="*/ 118 w 157"/>
                <a:gd name="T49" fmla="*/ 72 h 145"/>
                <a:gd name="T50" fmla="*/ 118 w 157"/>
                <a:gd name="T51" fmla="*/ 9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7" h="145">
                  <a:moveTo>
                    <a:pt x="151" y="59"/>
                  </a:moveTo>
                  <a:cubicBezTo>
                    <a:pt x="130" y="41"/>
                    <a:pt x="130" y="41"/>
                    <a:pt x="130" y="41"/>
                  </a:cubicBezTo>
                  <a:cubicBezTo>
                    <a:pt x="124" y="36"/>
                    <a:pt x="115" y="28"/>
                    <a:pt x="110" y="23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3" y="0"/>
                    <a:pt x="74" y="0"/>
                    <a:pt x="69" y="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2" y="28"/>
                    <a:pt x="33" y="36"/>
                    <a:pt x="27" y="41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0" y="64"/>
                    <a:pt x="2" y="68"/>
                    <a:pt x="9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1" y="142"/>
                    <a:pt x="24" y="145"/>
                    <a:pt x="27" y="145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4" y="145"/>
                    <a:pt x="136" y="142"/>
                    <a:pt x="136" y="139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55" y="68"/>
                    <a:pt x="157" y="64"/>
                    <a:pt x="151" y="59"/>
                  </a:cubicBezTo>
                  <a:close/>
                  <a:moveTo>
                    <a:pt x="118" y="97"/>
                  </a:moveTo>
                  <a:cubicBezTo>
                    <a:pt x="89" y="97"/>
                    <a:pt x="89" y="97"/>
                    <a:pt x="89" y="97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118" y="72"/>
                    <a:pt x="118" y="72"/>
                    <a:pt x="118" y="72"/>
                  </a:cubicBezTo>
                  <a:lnTo>
                    <a:pt x="118" y="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8" tIns="60954" rIns="121908" bIns="60954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1EC22F9-6382-4FE0-8F6E-AB06A0D7BB0A}"/>
              </a:ext>
            </a:extLst>
          </p:cNvPr>
          <p:cNvGrpSpPr/>
          <p:nvPr/>
        </p:nvGrpSpPr>
        <p:grpSpPr>
          <a:xfrm>
            <a:off x="6155934" y="1623545"/>
            <a:ext cx="591215" cy="591293"/>
            <a:chOff x="4120953" y="4184691"/>
            <a:chExt cx="591215" cy="591293"/>
          </a:xfrm>
        </p:grpSpPr>
        <p:sp>
          <p:nvSpPr>
            <p:cNvPr id="99" name="Oval 58">
              <a:extLst>
                <a:ext uri="{FF2B5EF4-FFF2-40B4-BE49-F238E27FC236}">
                  <a16:creationId xmlns:a16="http://schemas.microsoft.com/office/drawing/2014/main" id="{B1C2490E-C2ED-4E0C-A49B-3F12D678B2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20953" y="4184691"/>
              <a:ext cx="591215" cy="591293"/>
            </a:xfrm>
            <a:prstGeom prst="ellipse">
              <a:avLst/>
            </a:prstGeom>
            <a:solidFill>
              <a:srgbClr val="CFA5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03" name="Freeform 92">
              <a:extLst>
                <a:ext uri="{FF2B5EF4-FFF2-40B4-BE49-F238E27FC236}">
                  <a16:creationId xmlns:a16="http://schemas.microsoft.com/office/drawing/2014/main" id="{0B67DA5F-450B-4AD5-B30B-AEA716ABE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1157" y="4311628"/>
              <a:ext cx="348188" cy="354712"/>
            </a:xfrm>
            <a:custGeom>
              <a:avLst/>
              <a:gdLst>
                <a:gd name="T0" fmla="*/ 143 w 148"/>
                <a:gd name="T1" fmla="*/ 130 h 151"/>
                <a:gd name="T2" fmla="*/ 100 w 148"/>
                <a:gd name="T3" fmla="*/ 86 h 151"/>
                <a:gd name="T4" fmla="*/ 110 w 148"/>
                <a:gd name="T5" fmla="*/ 55 h 151"/>
                <a:gd name="T6" fmla="*/ 55 w 148"/>
                <a:gd name="T7" fmla="*/ 0 h 151"/>
                <a:gd name="T8" fmla="*/ 0 w 148"/>
                <a:gd name="T9" fmla="*/ 55 h 151"/>
                <a:gd name="T10" fmla="*/ 55 w 148"/>
                <a:gd name="T11" fmla="*/ 109 h 151"/>
                <a:gd name="T12" fmla="*/ 81 w 148"/>
                <a:gd name="T13" fmla="*/ 103 h 151"/>
                <a:gd name="T14" fmla="*/ 126 w 148"/>
                <a:gd name="T15" fmla="*/ 147 h 151"/>
                <a:gd name="T16" fmla="*/ 143 w 148"/>
                <a:gd name="T17" fmla="*/ 147 h 151"/>
                <a:gd name="T18" fmla="*/ 143 w 148"/>
                <a:gd name="T19" fmla="*/ 130 h 151"/>
                <a:gd name="T20" fmla="*/ 19 w 148"/>
                <a:gd name="T21" fmla="*/ 55 h 151"/>
                <a:gd name="T22" fmla="*/ 55 w 148"/>
                <a:gd name="T23" fmla="*/ 18 h 151"/>
                <a:gd name="T24" fmla="*/ 92 w 148"/>
                <a:gd name="T25" fmla="*/ 55 h 151"/>
                <a:gd name="T26" fmla="*/ 55 w 148"/>
                <a:gd name="T27" fmla="*/ 91 h 151"/>
                <a:gd name="T28" fmla="*/ 19 w 148"/>
                <a:gd name="T29" fmla="*/ 5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151">
                  <a:moveTo>
                    <a:pt x="143" y="130"/>
                  </a:moveTo>
                  <a:cubicBezTo>
                    <a:pt x="100" y="86"/>
                    <a:pt x="100" y="86"/>
                    <a:pt x="100" y="86"/>
                  </a:cubicBezTo>
                  <a:cubicBezTo>
                    <a:pt x="106" y="77"/>
                    <a:pt x="110" y="67"/>
                    <a:pt x="110" y="55"/>
                  </a:cubicBezTo>
                  <a:cubicBezTo>
                    <a:pt x="110" y="24"/>
                    <a:pt x="85" y="0"/>
                    <a:pt x="55" y="0"/>
                  </a:cubicBezTo>
                  <a:cubicBezTo>
                    <a:pt x="25" y="0"/>
                    <a:pt x="0" y="24"/>
                    <a:pt x="0" y="55"/>
                  </a:cubicBezTo>
                  <a:cubicBezTo>
                    <a:pt x="0" y="85"/>
                    <a:pt x="25" y="109"/>
                    <a:pt x="55" y="109"/>
                  </a:cubicBezTo>
                  <a:cubicBezTo>
                    <a:pt x="65" y="109"/>
                    <a:pt x="74" y="107"/>
                    <a:pt x="81" y="103"/>
                  </a:cubicBezTo>
                  <a:cubicBezTo>
                    <a:pt x="126" y="147"/>
                    <a:pt x="126" y="147"/>
                    <a:pt x="126" y="147"/>
                  </a:cubicBezTo>
                  <a:cubicBezTo>
                    <a:pt x="130" y="151"/>
                    <a:pt x="138" y="151"/>
                    <a:pt x="143" y="147"/>
                  </a:cubicBezTo>
                  <a:cubicBezTo>
                    <a:pt x="148" y="142"/>
                    <a:pt x="148" y="134"/>
                    <a:pt x="143" y="130"/>
                  </a:cubicBezTo>
                  <a:close/>
                  <a:moveTo>
                    <a:pt x="19" y="55"/>
                  </a:moveTo>
                  <a:cubicBezTo>
                    <a:pt x="19" y="34"/>
                    <a:pt x="35" y="18"/>
                    <a:pt x="55" y="18"/>
                  </a:cubicBezTo>
                  <a:cubicBezTo>
                    <a:pt x="75" y="18"/>
                    <a:pt x="92" y="34"/>
                    <a:pt x="92" y="55"/>
                  </a:cubicBezTo>
                  <a:cubicBezTo>
                    <a:pt x="92" y="75"/>
                    <a:pt x="75" y="91"/>
                    <a:pt x="55" y="91"/>
                  </a:cubicBezTo>
                  <a:cubicBezTo>
                    <a:pt x="35" y="91"/>
                    <a:pt x="19" y="75"/>
                    <a:pt x="1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8" tIns="60954" rIns="121908" bIns="60954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5C1D255-41D8-4AB5-85A8-A2B07AD5AFED}"/>
              </a:ext>
            </a:extLst>
          </p:cNvPr>
          <p:cNvGrpSpPr/>
          <p:nvPr/>
        </p:nvGrpSpPr>
        <p:grpSpPr>
          <a:xfrm>
            <a:off x="803275" y="2969419"/>
            <a:ext cx="591215" cy="591293"/>
            <a:chOff x="3659943" y="4735670"/>
            <a:chExt cx="591215" cy="591293"/>
          </a:xfrm>
        </p:grpSpPr>
        <p:sp>
          <p:nvSpPr>
            <p:cNvPr id="100" name="Oval 60">
              <a:extLst>
                <a:ext uri="{FF2B5EF4-FFF2-40B4-BE49-F238E27FC236}">
                  <a16:creationId xmlns:a16="http://schemas.microsoft.com/office/drawing/2014/main" id="{B7B4D047-B64F-4785-BF16-F77489E413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59943" y="4735670"/>
              <a:ext cx="591215" cy="591293"/>
            </a:xfrm>
            <a:prstGeom prst="ellipse">
              <a:avLst/>
            </a:prstGeom>
            <a:solidFill>
              <a:srgbClr val="CFA5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B1D075FB-9167-4F1E-8ACB-D383903A037B}"/>
                </a:ext>
              </a:extLst>
            </p:cNvPr>
            <p:cNvGrpSpPr/>
            <p:nvPr/>
          </p:nvGrpSpPr>
          <p:grpSpPr>
            <a:xfrm>
              <a:off x="3791982" y="4877842"/>
              <a:ext cx="327135" cy="306121"/>
              <a:chOff x="6661150" y="233363"/>
              <a:chExt cx="320675" cy="300038"/>
            </a:xfrm>
            <a:solidFill>
              <a:schemeClr val="bg1"/>
            </a:solidFill>
          </p:grpSpPr>
          <p:sp>
            <p:nvSpPr>
              <p:cNvPr id="106" name="Freeform 153">
                <a:extLst>
                  <a:ext uri="{FF2B5EF4-FFF2-40B4-BE49-F238E27FC236}">
                    <a16:creationId xmlns:a16="http://schemas.microsoft.com/office/drawing/2014/main" id="{2936B2B2-28E3-4664-83FE-D8D6DAFF13F6}"/>
                  </a:ext>
                </a:extLst>
              </p:cNvPr>
              <p:cNvSpPr/>
              <p:nvPr/>
            </p:nvSpPr>
            <p:spPr bwMode="auto">
              <a:xfrm>
                <a:off x="6677025" y="315913"/>
                <a:ext cx="79375" cy="187325"/>
              </a:xfrm>
              <a:custGeom>
                <a:avLst/>
                <a:gdLst>
                  <a:gd name="T0" fmla="*/ 34 w 34"/>
                  <a:gd name="T1" fmla="*/ 81 h 81"/>
                  <a:gd name="T2" fmla="*/ 34 w 34"/>
                  <a:gd name="T3" fmla="*/ 8 h 81"/>
                  <a:gd name="T4" fmla="*/ 26 w 34"/>
                  <a:gd name="T5" fmla="*/ 0 h 81"/>
                  <a:gd name="T6" fmla="*/ 9 w 34"/>
                  <a:gd name="T7" fmla="*/ 0 h 81"/>
                  <a:gd name="T8" fmla="*/ 0 w 34"/>
                  <a:gd name="T9" fmla="*/ 8 h 81"/>
                  <a:gd name="T10" fmla="*/ 0 w 34"/>
                  <a:gd name="T11" fmla="*/ 81 h 81"/>
                  <a:gd name="T12" fmla="*/ 34 w 34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1">
                    <a:moveTo>
                      <a:pt x="34" y="81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4" y="4"/>
                      <a:pt x="30" y="0"/>
                      <a:pt x="2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81"/>
                      <a:pt x="0" y="81"/>
                      <a:pt x="0" y="81"/>
                    </a:cubicBezTo>
                    <a:lnTo>
                      <a:pt x="34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154">
                <a:extLst>
                  <a:ext uri="{FF2B5EF4-FFF2-40B4-BE49-F238E27FC236}">
                    <a16:creationId xmlns:a16="http://schemas.microsoft.com/office/drawing/2014/main" id="{CCAD1090-6379-4C22-B436-924DDDEE8049}"/>
                  </a:ext>
                </a:extLst>
              </p:cNvPr>
              <p:cNvSpPr/>
              <p:nvPr/>
            </p:nvSpPr>
            <p:spPr bwMode="auto">
              <a:xfrm>
                <a:off x="6783388" y="233363"/>
                <a:ext cx="77788" cy="269875"/>
              </a:xfrm>
              <a:custGeom>
                <a:avLst/>
                <a:gdLst>
                  <a:gd name="T0" fmla="*/ 34 w 34"/>
                  <a:gd name="T1" fmla="*/ 117 h 117"/>
                  <a:gd name="T2" fmla="*/ 34 w 34"/>
                  <a:gd name="T3" fmla="*/ 8 h 117"/>
                  <a:gd name="T4" fmla="*/ 25 w 34"/>
                  <a:gd name="T5" fmla="*/ 0 h 117"/>
                  <a:gd name="T6" fmla="*/ 8 w 34"/>
                  <a:gd name="T7" fmla="*/ 0 h 117"/>
                  <a:gd name="T8" fmla="*/ 0 w 34"/>
                  <a:gd name="T9" fmla="*/ 8 h 117"/>
                  <a:gd name="T10" fmla="*/ 0 w 34"/>
                  <a:gd name="T11" fmla="*/ 117 h 117"/>
                  <a:gd name="T12" fmla="*/ 34 w 34"/>
                  <a:gd name="T13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7">
                    <a:moveTo>
                      <a:pt x="34" y="117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4" y="4"/>
                      <a:pt x="30" y="0"/>
                      <a:pt x="2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17"/>
                      <a:pt x="0" y="117"/>
                      <a:pt x="0" y="117"/>
                    </a:cubicBezTo>
                    <a:lnTo>
                      <a:pt x="34" y="1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155">
                <a:extLst>
                  <a:ext uri="{FF2B5EF4-FFF2-40B4-BE49-F238E27FC236}">
                    <a16:creationId xmlns:a16="http://schemas.microsoft.com/office/drawing/2014/main" id="{43E2695F-AA94-4E5C-A0B2-D94E93D860A6}"/>
                  </a:ext>
                </a:extLst>
              </p:cNvPr>
              <p:cNvSpPr/>
              <p:nvPr/>
            </p:nvSpPr>
            <p:spPr bwMode="auto">
              <a:xfrm>
                <a:off x="6886575" y="358776"/>
                <a:ext cx="79375" cy="144463"/>
              </a:xfrm>
              <a:custGeom>
                <a:avLst/>
                <a:gdLst>
                  <a:gd name="T0" fmla="*/ 34 w 34"/>
                  <a:gd name="T1" fmla="*/ 63 h 63"/>
                  <a:gd name="T2" fmla="*/ 34 w 34"/>
                  <a:gd name="T3" fmla="*/ 8 h 63"/>
                  <a:gd name="T4" fmla="*/ 25 w 34"/>
                  <a:gd name="T5" fmla="*/ 0 h 63"/>
                  <a:gd name="T6" fmla="*/ 8 w 34"/>
                  <a:gd name="T7" fmla="*/ 0 h 63"/>
                  <a:gd name="T8" fmla="*/ 0 w 34"/>
                  <a:gd name="T9" fmla="*/ 8 h 63"/>
                  <a:gd name="T10" fmla="*/ 0 w 34"/>
                  <a:gd name="T11" fmla="*/ 63 h 63"/>
                  <a:gd name="T12" fmla="*/ 34 w 34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3">
                    <a:moveTo>
                      <a:pt x="34" y="63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4" y="4"/>
                      <a:pt x="30" y="0"/>
                      <a:pt x="2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63"/>
                      <a:pt x="0" y="63"/>
                      <a:pt x="0" y="63"/>
                    </a:cubicBezTo>
                    <a:lnTo>
                      <a:pt x="34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9" name="Rectangle 156">
                <a:extLst>
                  <a:ext uri="{FF2B5EF4-FFF2-40B4-BE49-F238E27FC236}">
                    <a16:creationId xmlns:a16="http://schemas.microsoft.com/office/drawing/2014/main" id="{5B124ABE-9AD4-479D-A9F0-712B9D5928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1150" y="512763"/>
                <a:ext cx="320675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0CCBA98-462C-4B02-87AD-325933B6F1B7}"/>
              </a:ext>
            </a:extLst>
          </p:cNvPr>
          <p:cNvGrpSpPr/>
          <p:nvPr/>
        </p:nvGrpSpPr>
        <p:grpSpPr>
          <a:xfrm>
            <a:off x="6164624" y="2969419"/>
            <a:ext cx="591215" cy="591293"/>
            <a:chOff x="3101332" y="5286648"/>
            <a:chExt cx="591215" cy="591293"/>
          </a:xfrm>
        </p:grpSpPr>
        <p:sp>
          <p:nvSpPr>
            <p:cNvPr id="101" name="Oval 61">
              <a:extLst>
                <a:ext uri="{FF2B5EF4-FFF2-40B4-BE49-F238E27FC236}">
                  <a16:creationId xmlns:a16="http://schemas.microsoft.com/office/drawing/2014/main" id="{F6E9904B-6B4F-4002-9B22-7F01FF0E24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01332" y="5286648"/>
              <a:ext cx="591215" cy="591293"/>
            </a:xfrm>
            <a:prstGeom prst="ellipse">
              <a:avLst/>
            </a:prstGeom>
            <a:solidFill>
              <a:srgbClr val="0092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05" name="Freeform 140">
              <a:extLst>
                <a:ext uri="{FF2B5EF4-FFF2-40B4-BE49-F238E27FC236}">
                  <a16:creationId xmlns:a16="http://schemas.microsoft.com/office/drawing/2014/main" id="{884965FA-009F-441F-8B31-6DAC8C6A27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5408" y="5407573"/>
              <a:ext cx="363058" cy="363105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8" tIns="60954" rIns="121908" bIns="60954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10" name="Group 52">
            <a:extLst>
              <a:ext uri="{FF2B5EF4-FFF2-40B4-BE49-F238E27FC236}">
                <a16:creationId xmlns:a16="http://schemas.microsoft.com/office/drawing/2014/main" id="{2EDCB956-8EB3-4478-92F8-A7F2CC227C93}"/>
              </a:ext>
            </a:extLst>
          </p:cNvPr>
          <p:cNvGrpSpPr/>
          <p:nvPr/>
        </p:nvGrpSpPr>
        <p:grpSpPr>
          <a:xfrm>
            <a:off x="1027245" y="2969419"/>
            <a:ext cx="4983765" cy="919162"/>
            <a:chOff x="4033795" y="1002492"/>
            <a:chExt cx="3738310" cy="689371"/>
          </a:xfrm>
        </p:grpSpPr>
        <p:grpSp>
          <p:nvGrpSpPr>
            <p:cNvPr id="111" name="Group 29">
              <a:extLst>
                <a:ext uri="{FF2B5EF4-FFF2-40B4-BE49-F238E27FC236}">
                  <a16:creationId xmlns:a16="http://schemas.microsoft.com/office/drawing/2014/main" id="{CDA2A3FA-6319-4749-B912-751D099CC9DC}"/>
                </a:ext>
              </a:extLst>
            </p:cNvPr>
            <p:cNvGrpSpPr/>
            <p:nvPr/>
          </p:nvGrpSpPr>
          <p:grpSpPr>
            <a:xfrm>
              <a:off x="4399178" y="1002492"/>
              <a:ext cx="3372927" cy="689371"/>
              <a:chOff x="798970" y="1691327"/>
              <a:chExt cx="1860430" cy="689371"/>
            </a:xfrm>
          </p:grpSpPr>
          <p:sp>
            <p:nvSpPr>
              <p:cNvPr id="113" name="Text Placeholder 3">
                <a:extLst>
                  <a:ext uri="{FF2B5EF4-FFF2-40B4-BE49-F238E27FC236}">
                    <a16:creationId xmlns:a16="http://schemas.microsoft.com/office/drawing/2014/main" id="{8A5C42A0-A662-43D9-8BB0-AE16B3E159AF}"/>
                  </a:ext>
                </a:extLst>
              </p:cNvPr>
              <p:cNvSpPr txBox="1"/>
              <p:nvPr/>
            </p:nvSpPr>
            <p:spPr>
              <a:xfrm>
                <a:off x="798970" y="1691327"/>
                <a:ext cx="656589" cy="2423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dirty="0">
                    <a:solidFill>
                      <a:srgbClr val="666666"/>
                    </a:solidFill>
                    <a:cs typeface="+mn-ea"/>
                    <a:sym typeface="+mn-lt"/>
                  </a:rPr>
                  <a:t>添加标题文本</a:t>
                </a:r>
                <a:endParaRPr lang="en-US" sz="2100" dirty="0">
                  <a:solidFill>
                    <a:srgbClr val="66666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4" name="Text Placeholder 3">
                <a:extLst>
                  <a:ext uri="{FF2B5EF4-FFF2-40B4-BE49-F238E27FC236}">
                    <a16:creationId xmlns:a16="http://schemas.microsoft.com/office/drawing/2014/main" id="{6F663BC6-5BCC-41A2-8226-B8C737BC61AE}"/>
                  </a:ext>
                </a:extLst>
              </p:cNvPr>
              <p:cNvSpPr txBox="1"/>
              <p:nvPr/>
            </p:nvSpPr>
            <p:spPr>
              <a:xfrm>
                <a:off x="798970" y="1952216"/>
                <a:ext cx="1860430" cy="42848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rgbClr val="666666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300" dirty="0">
                    <a:solidFill>
                      <a:srgbClr val="666666"/>
                    </a:solidFill>
                    <a:cs typeface="+mn-ea"/>
                    <a:sym typeface="+mn-lt"/>
                  </a:rPr>
                  <a:t>... ...</a:t>
                </a:r>
                <a:endParaRPr lang="en-US" sz="1300" dirty="0">
                  <a:solidFill>
                    <a:srgbClr val="66666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2" name="Rectangle 54">
              <a:extLst>
                <a:ext uri="{FF2B5EF4-FFF2-40B4-BE49-F238E27FC236}">
                  <a16:creationId xmlns:a16="http://schemas.microsoft.com/office/drawing/2014/main" id="{C2003AEF-E0B7-423D-958C-E7545DF72936}"/>
                </a:ext>
              </a:extLst>
            </p:cNvPr>
            <p:cNvSpPr/>
            <p:nvPr/>
          </p:nvSpPr>
          <p:spPr>
            <a:xfrm>
              <a:off x="4033795" y="1236031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5" name="Group 52">
            <a:extLst>
              <a:ext uri="{FF2B5EF4-FFF2-40B4-BE49-F238E27FC236}">
                <a16:creationId xmlns:a16="http://schemas.microsoft.com/office/drawing/2014/main" id="{62B450EE-C669-41E6-A855-C8DFAD2E961C}"/>
              </a:ext>
            </a:extLst>
          </p:cNvPr>
          <p:cNvGrpSpPr/>
          <p:nvPr/>
        </p:nvGrpSpPr>
        <p:grpSpPr>
          <a:xfrm>
            <a:off x="6404960" y="2969419"/>
            <a:ext cx="4983765" cy="919162"/>
            <a:chOff x="4033795" y="1002492"/>
            <a:chExt cx="3738310" cy="689371"/>
          </a:xfrm>
        </p:grpSpPr>
        <p:grpSp>
          <p:nvGrpSpPr>
            <p:cNvPr id="116" name="Group 29">
              <a:extLst>
                <a:ext uri="{FF2B5EF4-FFF2-40B4-BE49-F238E27FC236}">
                  <a16:creationId xmlns:a16="http://schemas.microsoft.com/office/drawing/2014/main" id="{55F54FCA-583F-4753-9F64-3B58E042582E}"/>
                </a:ext>
              </a:extLst>
            </p:cNvPr>
            <p:cNvGrpSpPr/>
            <p:nvPr/>
          </p:nvGrpSpPr>
          <p:grpSpPr>
            <a:xfrm>
              <a:off x="4399178" y="1002492"/>
              <a:ext cx="3372927" cy="689371"/>
              <a:chOff x="798970" y="1691327"/>
              <a:chExt cx="1860430" cy="689371"/>
            </a:xfrm>
          </p:grpSpPr>
          <p:sp>
            <p:nvSpPr>
              <p:cNvPr id="118" name="Text Placeholder 3">
                <a:extLst>
                  <a:ext uri="{FF2B5EF4-FFF2-40B4-BE49-F238E27FC236}">
                    <a16:creationId xmlns:a16="http://schemas.microsoft.com/office/drawing/2014/main" id="{AE869E78-2255-476A-BE35-A9035AD839A1}"/>
                  </a:ext>
                </a:extLst>
              </p:cNvPr>
              <p:cNvSpPr txBox="1"/>
              <p:nvPr/>
            </p:nvSpPr>
            <p:spPr>
              <a:xfrm>
                <a:off x="798970" y="1691327"/>
                <a:ext cx="656589" cy="2423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dirty="0">
                    <a:solidFill>
                      <a:srgbClr val="666666"/>
                    </a:solidFill>
                    <a:cs typeface="+mn-ea"/>
                    <a:sym typeface="+mn-lt"/>
                  </a:rPr>
                  <a:t>添加标题文本</a:t>
                </a:r>
                <a:endParaRPr lang="en-US" sz="2100" dirty="0">
                  <a:solidFill>
                    <a:srgbClr val="66666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Text Placeholder 3">
                <a:extLst>
                  <a:ext uri="{FF2B5EF4-FFF2-40B4-BE49-F238E27FC236}">
                    <a16:creationId xmlns:a16="http://schemas.microsoft.com/office/drawing/2014/main" id="{750E936B-632C-409A-8E19-3A9A44FD8A4C}"/>
                  </a:ext>
                </a:extLst>
              </p:cNvPr>
              <p:cNvSpPr txBox="1"/>
              <p:nvPr/>
            </p:nvSpPr>
            <p:spPr>
              <a:xfrm>
                <a:off x="798970" y="1952216"/>
                <a:ext cx="1860430" cy="42848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rgbClr val="666666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300" dirty="0">
                    <a:solidFill>
                      <a:srgbClr val="666666"/>
                    </a:solidFill>
                    <a:cs typeface="+mn-ea"/>
                    <a:sym typeface="+mn-lt"/>
                  </a:rPr>
                  <a:t>... ...</a:t>
                </a:r>
                <a:endParaRPr lang="en-US" sz="1300" dirty="0">
                  <a:solidFill>
                    <a:srgbClr val="66666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7" name="Rectangle 54">
              <a:extLst>
                <a:ext uri="{FF2B5EF4-FFF2-40B4-BE49-F238E27FC236}">
                  <a16:creationId xmlns:a16="http://schemas.microsoft.com/office/drawing/2014/main" id="{C790A75B-99EA-41A9-98E7-971DCF26E889}"/>
                </a:ext>
              </a:extLst>
            </p:cNvPr>
            <p:cNvSpPr/>
            <p:nvPr/>
          </p:nvSpPr>
          <p:spPr>
            <a:xfrm>
              <a:off x="4033795" y="1236031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6" name="TextBox 100">
            <a:extLst>
              <a:ext uri="{FF2B5EF4-FFF2-40B4-BE49-F238E27FC236}">
                <a16:creationId xmlns:a16="http://schemas.microsoft.com/office/drawing/2014/main" id="{18AE9DEC-75B6-4C69-AF70-FBCFB08F736D}"/>
              </a:ext>
            </a:extLst>
          </p:cNvPr>
          <p:cNvSpPr txBox="1"/>
          <p:nvPr/>
        </p:nvSpPr>
        <p:spPr>
          <a:xfrm>
            <a:off x="1035440" y="4664753"/>
            <a:ext cx="10121124" cy="57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2776276-27D2-42E8-BA7A-7481C3D1247D}"/>
              </a:ext>
            </a:extLst>
          </p:cNvPr>
          <p:cNvSpPr/>
          <p:nvPr/>
        </p:nvSpPr>
        <p:spPr>
          <a:xfrm>
            <a:off x="800100" y="4089400"/>
            <a:ext cx="10591800" cy="406400"/>
          </a:xfrm>
          <a:custGeom>
            <a:avLst/>
            <a:gdLst>
              <a:gd name="connsiteX0" fmla="*/ 0 w 10591800"/>
              <a:gd name="connsiteY0" fmla="*/ 0 h 406400"/>
              <a:gd name="connsiteX1" fmla="*/ 1549400 w 10591800"/>
              <a:gd name="connsiteY1" fmla="*/ 279400 h 406400"/>
              <a:gd name="connsiteX2" fmla="*/ 3581400 w 10591800"/>
              <a:gd name="connsiteY2" fmla="*/ 25400 h 406400"/>
              <a:gd name="connsiteX3" fmla="*/ 5308600 w 10591800"/>
              <a:gd name="connsiteY3" fmla="*/ 304800 h 406400"/>
              <a:gd name="connsiteX4" fmla="*/ 6858000 w 10591800"/>
              <a:gd name="connsiteY4" fmla="*/ 114300 h 406400"/>
              <a:gd name="connsiteX5" fmla="*/ 8432800 w 10591800"/>
              <a:gd name="connsiteY5" fmla="*/ 241300 h 406400"/>
              <a:gd name="connsiteX6" fmla="*/ 9677400 w 10591800"/>
              <a:gd name="connsiteY6" fmla="*/ 25400 h 406400"/>
              <a:gd name="connsiteX7" fmla="*/ 10591800 w 10591800"/>
              <a:gd name="connsiteY7" fmla="*/ 406400 h 406400"/>
              <a:gd name="connsiteX8" fmla="*/ 10591800 w 10591800"/>
              <a:gd name="connsiteY8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1800" h="406400">
                <a:moveTo>
                  <a:pt x="0" y="0"/>
                </a:moveTo>
                <a:cubicBezTo>
                  <a:pt x="476250" y="137583"/>
                  <a:pt x="952500" y="275167"/>
                  <a:pt x="1549400" y="279400"/>
                </a:cubicBezTo>
                <a:cubicBezTo>
                  <a:pt x="2146300" y="283633"/>
                  <a:pt x="2954867" y="21167"/>
                  <a:pt x="3581400" y="25400"/>
                </a:cubicBezTo>
                <a:cubicBezTo>
                  <a:pt x="4207933" y="29633"/>
                  <a:pt x="4762500" y="289983"/>
                  <a:pt x="5308600" y="304800"/>
                </a:cubicBezTo>
                <a:cubicBezTo>
                  <a:pt x="5854700" y="319617"/>
                  <a:pt x="6337300" y="124883"/>
                  <a:pt x="6858000" y="114300"/>
                </a:cubicBezTo>
                <a:cubicBezTo>
                  <a:pt x="7378700" y="103717"/>
                  <a:pt x="7962900" y="256117"/>
                  <a:pt x="8432800" y="241300"/>
                </a:cubicBezTo>
                <a:cubicBezTo>
                  <a:pt x="8902700" y="226483"/>
                  <a:pt x="9317567" y="-2117"/>
                  <a:pt x="9677400" y="25400"/>
                </a:cubicBezTo>
                <a:cubicBezTo>
                  <a:pt x="10037233" y="52917"/>
                  <a:pt x="10591800" y="406400"/>
                  <a:pt x="10591800" y="406400"/>
                </a:cubicBezTo>
                <a:lnTo>
                  <a:pt x="10591800" y="406400"/>
                </a:lnTo>
              </a:path>
            </a:pathLst>
          </a:custGeom>
          <a:noFill/>
          <a:ln>
            <a:solidFill>
              <a:srgbClr val="CDCDC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04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04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04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04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041;"/>
</p:tagLst>
</file>

<file path=ppt/theme/theme1.xml><?xml version="1.0" encoding="utf-8"?>
<a:theme xmlns:a="http://schemas.openxmlformats.org/drawingml/2006/main" name="51PPT模板网  www.51pptmoban.com">
  <a:themeElements>
    <a:clrScheme name="自定义 695">
      <a:dk1>
        <a:sysClr val="windowText" lastClr="000000"/>
      </a:dk1>
      <a:lt1>
        <a:sysClr val="window" lastClr="FFFFFF"/>
      </a:lt1>
      <a:dk2>
        <a:srgbClr val="629E3C"/>
      </a:dk2>
      <a:lt2>
        <a:srgbClr val="E7E6E6"/>
      </a:lt2>
      <a:accent1>
        <a:srgbClr val="79BD4F"/>
      </a:accent1>
      <a:accent2>
        <a:srgbClr val="629E3C"/>
      </a:accent2>
      <a:accent3>
        <a:srgbClr val="79BD4F"/>
      </a:accent3>
      <a:accent4>
        <a:srgbClr val="629E3C"/>
      </a:accent4>
      <a:accent5>
        <a:srgbClr val="79BD4F"/>
      </a:accent5>
      <a:accent6>
        <a:srgbClr val="629E3C"/>
      </a:accent6>
      <a:hlink>
        <a:srgbClr val="0563C1"/>
      </a:hlink>
      <a:folHlink>
        <a:srgbClr val="954F72"/>
      </a:folHlink>
    </a:clrScheme>
    <a:fontScheme name="bwny4qnv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3137</Words>
  <Application>Microsoft Office PowerPoint</Application>
  <PresentationFormat>宽屏</PresentationFormat>
  <Paragraphs>334</Paragraphs>
  <Slides>31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Helvetica Light</vt:lpstr>
      <vt:lpstr>阿里巴巴普惠体 2.0 55 Regular</vt:lpstr>
      <vt:lpstr>思源宋体 CN Heavy</vt:lpstr>
      <vt:lpstr>宋体</vt:lpstr>
      <vt:lpstr>Arial</vt:lpstr>
      <vt:lpstr>Bookman Old Style</vt:lpstr>
      <vt:lpstr>Calibri</vt:lpstr>
      <vt:lpstr>Wingdings</vt:lpstr>
      <vt:lpstr>51PPT模板网  www.51pptmoban.com</vt:lpstr>
      <vt:lpstr>PowerPoint 演示文稿</vt:lpstr>
      <vt:lpstr>PowerPoint 演示文稿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春季小清新工作总结报告商务通用ppt模板</dc:title>
  <dc:creator>51PPT模板网</dc:creator>
  <cp:keywords>www.51pptmoban.com</cp:keywords>
  <dc:description>www.51pptmoban.com</dc:description>
  <cp:lastModifiedBy>Win user</cp:lastModifiedBy>
  <cp:revision>106</cp:revision>
  <dcterms:created xsi:type="dcterms:W3CDTF">2015-05-05T08:02:00Z</dcterms:created>
  <dcterms:modified xsi:type="dcterms:W3CDTF">2022-03-27T15:20:36Z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