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50" r:id="rId2"/>
    <p:sldId id="351" r:id="rId3"/>
    <p:sldId id="352" r:id="rId4"/>
    <p:sldId id="317" r:id="rId5"/>
    <p:sldId id="318" r:id="rId6"/>
    <p:sldId id="319" r:id="rId7"/>
    <p:sldId id="320" r:id="rId8"/>
    <p:sldId id="258" r:id="rId9"/>
    <p:sldId id="259" r:id="rId10"/>
    <p:sldId id="277" r:id="rId11"/>
    <p:sldId id="278" r:id="rId12"/>
    <p:sldId id="280" r:id="rId13"/>
    <p:sldId id="284" r:id="rId14"/>
    <p:sldId id="282" r:id="rId15"/>
    <p:sldId id="286" r:id="rId16"/>
    <p:sldId id="330" r:id="rId17"/>
    <p:sldId id="292" r:id="rId18"/>
    <p:sldId id="289" r:id="rId19"/>
    <p:sldId id="297" r:id="rId20"/>
    <p:sldId id="302" r:id="rId21"/>
    <p:sldId id="300" r:id="rId22"/>
    <p:sldId id="353" r:id="rId23"/>
    <p:sldId id="35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1pPr>
    <a:lvl2pPr marL="544223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2pPr>
    <a:lvl3pPr marL="1088445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3pPr>
    <a:lvl4pPr marL="1632667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4pPr>
    <a:lvl5pPr marL="2176890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5pPr>
    <a:lvl6pPr marL="2721111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6pPr>
    <a:lvl7pPr marL="3265334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7pPr>
    <a:lvl8pPr marL="3809556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8pPr>
    <a:lvl9pPr marL="4353779" algn="l" defTabSz="1088445" rtl="0" eaLnBrk="1" latinLnBrk="0" hangingPunct="1">
      <a:defRPr sz="21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BB0F0"/>
    <a:srgbClr val="3AA3EC"/>
    <a:srgbClr val="006EBB"/>
    <a:srgbClr val="4FCDFA"/>
    <a:srgbClr val="1B3951"/>
    <a:srgbClr val="10D8D3"/>
    <a:srgbClr val="39A4EC"/>
    <a:srgbClr val="0FAFF0"/>
    <a:srgbClr val="3D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4" autoAdjust="0"/>
    <p:restoredTop sz="96336" autoAdjust="0"/>
  </p:normalViewPr>
  <p:slideViewPr>
    <p:cSldViewPr>
      <p:cViewPr>
        <p:scale>
          <a:sx n="100" d="100"/>
          <a:sy n="100" d="100"/>
        </p:scale>
        <p:origin x="1116" y="522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44223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88445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32667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76890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721111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65334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809556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53779" algn="l" defTabSz="1088445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215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55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6AE0C-31C0-47D9-9906-9E43F95D98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37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43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83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16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587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854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55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55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55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70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1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0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9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38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3" y="6356353"/>
            <a:ext cx="2844800" cy="365125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形 4">
            <a:extLst>
              <a:ext uri="{FF2B5EF4-FFF2-40B4-BE49-F238E27FC236}">
                <a16:creationId xmlns:a16="http://schemas.microsoft.com/office/drawing/2014/main" id="{BF8506BD-DF71-4498-9488-92CB495564CB}"/>
              </a:ext>
            </a:extLst>
          </p:cNvPr>
          <p:cNvSpPr/>
          <p:nvPr userDrawn="1"/>
        </p:nvSpPr>
        <p:spPr>
          <a:xfrm>
            <a:off x="3791744" y="5576121"/>
            <a:ext cx="8400256" cy="1267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bg1">
                  <a:lumMod val="65000"/>
                  <a:alpha val="58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B626C24-C16D-4806-94FD-ED7E430FC626}"/>
              </a:ext>
            </a:extLst>
          </p:cNvPr>
          <p:cNvSpPr/>
          <p:nvPr userDrawn="1"/>
        </p:nvSpPr>
        <p:spPr>
          <a:xfrm>
            <a:off x="1" y="6472312"/>
            <a:ext cx="9778713" cy="385689"/>
          </a:xfrm>
          <a:custGeom>
            <a:avLst/>
            <a:gdLst>
              <a:gd name="connsiteX0" fmla="*/ 4301437 w 9778713"/>
              <a:gd name="connsiteY0" fmla="*/ 0 h 385689"/>
              <a:gd name="connsiteX1" fmla="*/ 9744710 w 9778713"/>
              <a:gd name="connsiteY1" fmla="*/ 378848 h 385689"/>
              <a:gd name="connsiteX2" fmla="*/ 9778713 w 9778713"/>
              <a:gd name="connsiteY2" fmla="*/ 385689 h 385689"/>
              <a:gd name="connsiteX3" fmla="*/ 0 w 9778713"/>
              <a:gd name="connsiteY3" fmla="*/ 385689 h 385689"/>
              <a:gd name="connsiteX4" fmla="*/ 0 w 9778713"/>
              <a:gd name="connsiteY4" fmla="*/ 212896 h 385689"/>
              <a:gd name="connsiteX5" fmla="*/ 289346 w 9778713"/>
              <a:gd name="connsiteY5" fmla="*/ 181312 h 385689"/>
              <a:gd name="connsiteX6" fmla="*/ 4301437 w 9778713"/>
              <a:gd name="connsiteY6" fmla="*/ 0 h 38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8713" h="385689">
                <a:moveTo>
                  <a:pt x="4301437" y="0"/>
                </a:moveTo>
                <a:cubicBezTo>
                  <a:pt x="6538283" y="0"/>
                  <a:pt x="8520353" y="149216"/>
                  <a:pt x="9744710" y="378848"/>
                </a:cubicBezTo>
                <a:lnTo>
                  <a:pt x="9778713" y="385689"/>
                </a:lnTo>
                <a:lnTo>
                  <a:pt x="0" y="385689"/>
                </a:lnTo>
                <a:lnTo>
                  <a:pt x="0" y="212896"/>
                </a:lnTo>
                <a:lnTo>
                  <a:pt x="289346" y="181312"/>
                </a:lnTo>
                <a:cubicBezTo>
                  <a:pt x="1409846" y="67399"/>
                  <a:pt x="2798102" y="0"/>
                  <a:pt x="4301437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D121D0-A158-4164-873B-8D524FC5C91F}"/>
              </a:ext>
            </a:extLst>
          </p:cNvPr>
          <p:cNvGrpSpPr/>
          <p:nvPr userDrawn="1"/>
        </p:nvGrpSpPr>
        <p:grpSpPr>
          <a:xfrm>
            <a:off x="263352" y="219576"/>
            <a:ext cx="991044" cy="1374748"/>
            <a:chOff x="-583676" y="-138086"/>
            <a:chExt cx="2781712" cy="385870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5507399-2965-4694-BC70-F7B0D5AAAB69}"/>
                </a:ext>
              </a:extLst>
            </p:cNvPr>
            <p:cNvGrpSpPr/>
            <p:nvPr/>
          </p:nvGrpSpPr>
          <p:grpSpPr>
            <a:xfrm>
              <a:off x="-96688" y="-138086"/>
              <a:ext cx="1863818" cy="3858709"/>
              <a:chOff x="3080411" y="1769423"/>
              <a:chExt cx="1944496" cy="4025748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2609564-674C-4952-9649-52F6A3200312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16" name="Freeform 6">
                  <a:extLst>
                    <a:ext uri="{FF2B5EF4-FFF2-40B4-BE49-F238E27FC236}">
                      <a16:creationId xmlns:a16="http://schemas.microsoft.com/office/drawing/2014/main" id="{343D37E1-39CC-4E28-8DD7-CC0E0491B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6">
                  <a:extLst>
                    <a:ext uri="{FF2B5EF4-FFF2-40B4-BE49-F238E27FC236}">
                      <a16:creationId xmlns:a16="http://schemas.microsoft.com/office/drawing/2014/main" id="{032DEEC6-0612-41B0-87A3-BA48CA97B2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6">
                  <a:extLst>
                    <a:ext uri="{FF2B5EF4-FFF2-40B4-BE49-F238E27FC236}">
                      <a16:creationId xmlns:a16="http://schemas.microsoft.com/office/drawing/2014/main" id="{23578442-82B7-4D6F-A727-CA2048B1D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9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TextBox 16">
                <a:extLst>
                  <a:ext uri="{FF2B5EF4-FFF2-40B4-BE49-F238E27FC236}">
                    <a16:creationId xmlns:a16="http://schemas.microsoft.com/office/drawing/2014/main" id="{58340F10-C33F-42A5-95E0-0BA0D589E9CA}"/>
                  </a:ext>
                </a:extLst>
              </p:cNvPr>
              <p:cNvSpPr txBox="1"/>
              <p:nvPr/>
            </p:nvSpPr>
            <p:spPr>
              <a:xfrm>
                <a:off x="3315469" y="1919674"/>
                <a:ext cx="1474376" cy="387549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endParaRPr lang="zh-CN" altLang="en-US" sz="80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FB666FD-EF58-4139-B5B4-F6597DFB431A}"/>
                </a:ext>
              </a:extLst>
            </p:cNvPr>
            <p:cNvGrpSpPr/>
            <p:nvPr/>
          </p:nvGrpSpPr>
          <p:grpSpPr>
            <a:xfrm rot="10800000">
              <a:off x="-583676" y="147238"/>
              <a:ext cx="2781712" cy="1660280"/>
              <a:chOff x="2110729" y="1126592"/>
              <a:chExt cx="2781712" cy="1660280"/>
            </a:xfrm>
          </p:grpSpPr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844EC369-6240-47B2-88BE-E6DBB1F83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0729" y="1126592"/>
                <a:ext cx="622580" cy="565708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8D2"/>
                  </a:gs>
                  <a:gs pos="0">
                    <a:srgbClr val="00B0F0"/>
                  </a:gs>
                </a:gsLst>
                <a:lin ang="5400000" scaled="1"/>
              </a:gradFill>
              <a:ln>
                <a:noFill/>
              </a:ln>
              <a:effectLst>
                <a:innerShdw blurRad="355600" dist="50800" dir="18900000">
                  <a:srgbClr val="006EBB">
                    <a:alpha val="50000"/>
                  </a:srgb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3E5ED240-1956-4B55-A2CF-EB3C221F1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1154" y="2431329"/>
                <a:ext cx="391287" cy="355543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27000" dist="38100" dir="2700000" sx="101000" sy="101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32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60" r:id="rId4"/>
    <p:sldLayoutId id="2147483662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defTabSz="1068623" rtl="0" eaLnBrk="1" latinLnBrk="0" hangingPunct="1">
        <a:spcBef>
          <a:spcPct val="0"/>
        </a:spcBef>
        <a:buNone/>
        <a:defRPr sz="51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734" indent="-400734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3723" kern="1200">
          <a:solidFill>
            <a:schemeClr val="tx1"/>
          </a:solidFill>
          <a:latin typeface="+mn-lt"/>
          <a:ea typeface="+mn-ea"/>
          <a:cs typeface="+mn-cs"/>
        </a:defRPr>
      </a:lvl1pPr>
      <a:lvl2pPr marL="868256" indent="-333945" algn="l" defTabSz="1068623" rtl="0" eaLnBrk="1" latinLnBrk="0" hangingPunct="1">
        <a:spcBef>
          <a:spcPct val="20000"/>
        </a:spcBef>
        <a:buFont typeface="Arial" panose="020B0604020202020204" pitchFamily="34" charset="0"/>
        <a:buChar char="–"/>
        <a:defRPr sz="3290" kern="1200">
          <a:solidFill>
            <a:schemeClr val="tx1"/>
          </a:solidFill>
          <a:latin typeface="+mn-lt"/>
          <a:ea typeface="+mn-ea"/>
          <a:cs typeface="+mn-cs"/>
        </a:defRPr>
      </a:lvl2pPr>
      <a:lvl3pPr marL="1335778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3pPr>
      <a:lvl4pPr marL="1870090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–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404401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»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38712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473024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007335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541647" indent="-267156" algn="l" defTabSz="10686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1pPr>
      <a:lvl2pPr marL="534311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2pPr>
      <a:lvl3pPr marL="1068623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3pPr>
      <a:lvl4pPr marL="1602934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4pPr>
      <a:lvl5pPr marL="2137245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5pPr>
      <a:lvl6pPr marL="2671557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6pPr>
      <a:lvl7pPr marL="3205868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7pPr>
      <a:lvl8pPr marL="3740179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8pPr>
      <a:lvl9pPr marL="4274491" algn="l" defTabSz="1068623" rtl="0" eaLnBrk="1" latinLnBrk="0" hangingPunct="1">
        <a:defRPr sz="20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图形 4">
            <a:extLst>
              <a:ext uri="{FF2B5EF4-FFF2-40B4-BE49-F238E27FC236}">
                <a16:creationId xmlns:a16="http://schemas.microsoft.com/office/drawing/2014/main" id="{4A2D3CC0-D0BA-4B7E-B0FB-0D98B3B2256A}"/>
              </a:ext>
            </a:extLst>
          </p:cNvPr>
          <p:cNvSpPr/>
          <p:nvPr/>
        </p:nvSpPr>
        <p:spPr>
          <a:xfrm>
            <a:off x="0" y="1464372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bg1">
                  <a:lumMod val="65000"/>
                  <a:alpha val="58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6FE4132A-B251-47D2-89F5-3502B56B03ED}"/>
              </a:ext>
            </a:extLst>
          </p:cNvPr>
          <p:cNvSpPr/>
          <p:nvPr/>
        </p:nvSpPr>
        <p:spPr>
          <a:xfrm>
            <a:off x="0" y="3098675"/>
            <a:ext cx="12192000" cy="3759325"/>
          </a:xfrm>
          <a:custGeom>
            <a:avLst/>
            <a:gdLst>
              <a:gd name="connsiteX0" fmla="*/ 6125371 w 12192000"/>
              <a:gd name="connsiteY0" fmla="*/ 0 h 3759325"/>
              <a:gd name="connsiteX1" fmla="*/ 12045513 w 12192000"/>
              <a:gd name="connsiteY1" fmla="*/ 481985 h 3759325"/>
              <a:gd name="connsiteX2" fmla="*/ 12192000 w 12192000"/>
              <a:gd name="connsiteY2" fmla="*/ 521110 h 3759325"/>
              <a:gd name="connsiteX3" fmla="*/ 12192000 w 12192000"/>
              <a:gd name="connsiteY3" fmla="*/ 1107838 h 3759325"/>
              <a:gd name="connsiteX4" fmla="*/ 8379275 w 12192000"/>
              <a:gd name="connsiteY4" fmla="*/ 1107838 h 3759325"/>
              <a:gd name="connsiteX5" fmla="*/ 8379285 w 12192000"/>
              <a:gd name="connsiteY5" fmla="*/ 1107838 h 3759325"/>
              <a:gd name="connsiteX6" fmla="*/ 12192000 w 12192000"/>
              <a:gd name="connsiteY6" fmla="*/ 1107838 h 3759325"/>
              <a:gd name="connsiteX7" fmla="*/ 12192000 w 12192000"/>
              <a:gd name="connsiteY7" fmla="*/ 1573845 h 3759325"/>
              <a:gd name="connsiteX8" fmla="*/ 12192000 w 12192000"/>
              <a:gd name="connsiteY8" fmla="*/ 2160573 h 3759325"/>
              <a:gd name="connsiteX9" fmla="*/ 12192000 w 12192000"/>
              <a:gd name="connsiteY9" fmla="*/ 2160573 h 3759325"/>
              <a:gd name="connsiteX10" fmla="*/ 12192000 w 12192000"/>
              <a:gd name="connsiteY10" fmla="*/ 2706590 h 3759325"/>
              <a:gd name="connsiteX11" fmla="*/ 12192000 w 12192000"/>
              <a:gd name="connsiteY11" fmla="*/ 3759325 h 3759325"/>
              <a:gd name="connsiteX12" fmla="*/ 0 w 12192000"/>
              <a:gd name="connsiteY12" fmla="*/ 3759325 h 3759325"/>
              <a:gd name="connsiteX13" fmla="*/ 0 w 12192000"/>
              <a:gd name="connsiteY13" fmla="*/ 2706590 h 3759325"/>
              <a:gd name="connsiteX14" fmla="*/ 0 w 12192000"/>
              <a:gd name="connsiteY14" fmla="*/ 2160573 h 3759325"/>
              <a:gd name="connsiteX15" fmla="*/ 0 w 12192000"/>
              <a:gd name="connsiteY15" fmla="*/ 2160573 h 3759325"/>
              <a:gd name="connsiteX16" fmla="*/ 0 w 12192000"/>
              <a:gd name="connsiteY16" fmla="*/ 1591540 h 3759325"/>
              <a:gd name="connsiteX17" fmla="*/ 0 w 12192000"/>
              <a:gd name="connsiteY17" fmla="*/ 1107838 h 3759325"/>
              <a:gd name="connsiteX18" fmla="*/ 3872392 w 12192000"/>
              <a:gd name="connsiteY18" fmla="*/ 1107838 h 3759325"/>
              <a:gd name="connsiteX19" fmla="*/ 3872402 w 12192000"/>
              <a:gd name="connsiteY19" fmla="*/ 1107838 h 3759325"/>
              <a:gd name="connsiteX20" fmla="*/ 0 w 12192000"/>
              <a:gd name="connsiteY20" fmla="*/ 1107838 h 3759325"/>
              <a:gd name="connsiteX21" fmla="*/ 0 w 12192000"/>
              <a:gd name="connsiteY21" fmla="*/ 538805 h 3759325"/>
              <a:gd name="connsiteX22" fmla="*/ 56545 w 12192000"/>
              <a:gd name="connsiteY22" fmla="*/ 521696 h 3759325"/>
              <a:gd name="connsiteX23" fmla="*/ 6125371 w 12192000"/>
              <a:gd name="connsiteY23" fmla="*/ 0 h 375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3759325">
                <a:moveTo>
                  <a:pt x="6125371" y="0"/>
                </a:moveTo>
                <a:cubicBezTo>
                  <a:pt x="8681767" y="0"/>
                  <a:pt x="10905394" y="194894"/>
                  <a:pt x="12045513" y="481985"/>
                </a:cubicBezTo>
                <a:lnTo>
                  <a:pt x="12192000" y="521110"/>
                </a:lnTo>
                <a:lnTo>
                  <a:pt x="12192000" y="1107838"/>
                </a:lnTo>
                <a:lnTo>
                  <a:pt x="8379275" y="1107838"/>
                </a:lnTo>
                <a:lnTo>
                  <a:pt x="8379285" y="1107838"/>
                </a:lnTo>
                <a:lnTo>
                  <a:pt x="12192000" y="1107838"/>
                </a:lnTo>
                <a:lnTo>
                  <a:pt x="12192000" y="1573845"/>
                </a:lnTo>
                <a:lnTo>
                  <a:pt x="12192000" y="2160573"/>
                </a:lnTo>
                <a:lnTo>
                  <a:pt x="12192000" y="2160573"/>
                </a:lnTo>
                <a:lnTo>
                  <a:pt x="12192000" y="2706590"/>
                </a:lnTo>
                <a:lnTo>
                  <a:pt x="12192000" y="3759325"/>
                </a:lnTo>
                <a:lnTo>
                  <a:pt x="0" y="3759325"/>
                </a:lnTo>
                <a:lnTo>
                  <a:pt x="0" y="2706590"/>
                </a:lnTo>
                <a:lnTo>
                  <a:pt x="0" y="2160573"/>
                </a:lnTo>
                <a:lnTo>
                  <a:pt x="0" y="2160573"/>
                </a:lnTo>
                <a:lnTo>
                  <a:pt x="0" y="1591540"/>
                </a:lnTo>
                <a:lnTo>
                  <a:pt x="0" y="1107838"/>
                </a:lnTo>
                <a:lnTo>
                  <a:pt x="3872392" y="1107838"/>
                </a:lnTo>
                <a:lnTo>
                  <a:pt x="3872402" y="1107838"/>
                </a:lnTo>
                <a:lnTo>
                  <a:pt x="0" y="1107838"/>
                </a:lnTo>
                <a:lnTo>
                  <a:pt x="0" y="538805"/>
                </a:lnTo>
                <a:lnTo>
                  <a:pt x="56545" y="521696"/>
                </a:lnTo>
                <a:cubicBezTo>
                  <a:pt x="1143888" y="213014"/>
                  <a:pt x="3452776" y="0"/>
                  <a:pt x="6125371" y="0"/>
                </a:cubicBezTo>
                <a:close/>
              </a:path>
            </a:pathLst>
          </a:cu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16">
            <a:extLst>
              <a:ext uri="{FF2B5EF4-FFF2-40B4-BE49-F238E27FC236}">
                <a16:creationId xmlns:a16="http://schemas.microsoft.com/office/drawing/2014/main" id="{D9ED913D-47B5-4C54-9D88-D6AC7F4CCEB8}"/>
              </a:ext>
            </a:extLst>
          </p:cNvPr>
          <p:cNvSpPr txBox="1"/>
          <p:nvPr/>
        </p:nvSpPr>
        <p:spPr>
          <a:xfrm>
            <a:off x="2610184" y="3720739"/>
            <a:ext cx="6971632" cy="731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154" b="1" dirty="0">
                <a:solidFill>
                  <a:schemeClr val="bg1"/>
                </a:solidFill>
                <a:cs typeface="+mn-ea"/>
                <a:sym typeface="+mn-lt"/>
              </a:rPr>
              <a:t>微立体风格总结汇报工作计划</a:t>
            </a:r>
          </a:p>
        </p:txBody>
      </p:sp>
      <p:sp>
        <p:nvSpPr>
          <p:cNvPr id="62" name="TextBox 17">
            <a:extLst>
              <a:ext uri="{FF2B5EF4-FFF2-40B4-BE49-F238E27FC236}">
                <a16:creationId xmlns:a16="http://schemas.microsoft.com/office/drawing/2014/main" id="{8A2296D7-6464-4A43-BE99-2C46712FAF55}"/>
              </a:ext>
            </a:extLst>
          </p:cNvPr>
          <p:cNvSpPr txBox="1"/>
          <p:nvPr/>
        </p:nvSpPr>
        <p:spPr>
          <a:xfrm>
            <a:off x="2774535" y="5715136"/>
            <a:ext cx="6295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   汇报时间：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6D5E576-6959-48C1-A0BD-935263437B40}"/>
              </a:ext>
            </a:extLst>
          </p:cNvPr>
          <p:cNvSpPr txBox="1"/>
          <p:nvPr/>
        </p:nvSpPr>
        <p:spPr>
          <a:xfrm>
            <a:off x="1392458" y="4560523"/>
            <a:ext cx="94070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AA9468A-0B6E-4BEA-9DE0-924A8EB2A6A8}"/>
              </a:ext>
            </a:extLst>
          </p:cNvPr>
          <p:cNvGrpSpPr/>
          <p:nvPr/>
        </p:nvGrpSpPr>
        <p:grpSpPr>
          <a:xfrm>
            <a:off x="1427450" y="906208"/>
            <a:ext cx="9401463" cy="1529631"/>
            <a:chOff x="1427450" y="1209375"/>
            <a:chExt cx="9401463" cy="1529631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FE6336F-12E0-4D3B-A416-37752BAD9422}"/>
                </a:ext>
              </a:extLst>
            </p:cNvPr>
            <p:cNvGrpSpPr/>
            <p:nvPr/>
          </p:nvGrpSpPr>
          <p:grpSpPr>
            <a:xfrm>
              <a:off x="2840742" y="1209375"/>
              <a:ext cx="1683411" cy="1529631"/>
              <a:chOff x="3080411" y="1769423"/>
              <a:chExt cx="1944496" cy="1766866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9A43D10-7185-4B3C-AB13-04090055CD05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66" name="Freeform 6">
                  <a:extLst>
                    <a:ext uri="{FF2B5EF4-FFF2-40B4-BE49-F238E27FC236}">
                      <a16:creationId xmlns:a16="http://schemas.microsoft.com/office/drawing/2014/main" id="{411AA311-88EC-4441-A3C4-0200EB6A1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6">
                  <a:extLst>
                    <a:ext uri="{FF2B5EF4-FFF2-40B4-BE49-F238E27FC236}">
                      <a16:creationId xmlns:a16="http://schemas.microsoft.com/office/drawing/2014/main" id="{4A9F679E-2D35-413F-B95E-874C79FA19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6">
                  <a:extLst>
                    <a:ext uri="{FF2B5EF4-FFF2-40B4-BE49-F238E27FC236}">
                      <a16:creationId xmlns:a16="http://schemas.microsoft.com/office/drawing/2014/main" id="{21C75EF2-E400-4E4F-BFA0-0F35C0B13F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TextBox 16">
                <a:extLst>
                  <a:ext uri="{FF2B5EF4-FFF2-40B4-BE49-F238E27FC236}">
                    <a16:creationId xmlns:a16="http://schemas.microsoft.com/office/drawing/2014/main" id="{0489C723-BDC1-4727-AFA5-B317E7D56F02}"/>
                  </a:ext>
                </a:extLst>
              </p:cNvPr>
              <p:cNvSpPr txBox="1"/>
              <p:nvPr/>
            </p:nvSpPr>
            <p:spPr>
              <a:xfrm>
                <a:off x="3291545" y="2105028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2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0F81B9E-3EA7-4134-B266-042C7645A1C2}"/>
                </a:ext>
              </a:extLst>
            </p:cNvPr>
            <p:cNvGrpSpPr/>
            <p:nvPr/>
          </p:nvGrpSpPr>
          <p:grpSpPr>
            <a:xfrm>
              <a:off x="4472579" y="1209375"/>
              <a:ext cx="1683411" cy="1529631"/>
              <a:chOff x="4965334" y="1769423"/>
              <a:chExt cx="1944496" cy="1766866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291EB2E6-4B26-4C4D-BD92-4C78C786E7EE}"/>
                  </a:ext>
                </a:extLst>
              </p:cNvPr>
              <p:cNvGrpSpPr/>
              <p:nvPr/>
            </p:nvGrpSpPr>
            <p:grpSpPr>
              <a:xfrm>
                <a:off x="4965334" y="1769423"/>
                <a:ext cx="1944496" cy="1766866"/>
                <a:chOff x="4965334" y="1769423"/>
                <a:chExt cx="1944496" cy="1766866"/>
              </a:xfrm>
            </p:grpSpPr>
            <p:sp>
              <p:nvSpPr>
                <p:cNvPr id="72" name="Freeform 6">
                  <a:extLst>
                    <a:ext uri="{FF2B5EF4-FFF2-40B4-BE49-F238E27FC236}">
                      <a16:creationId xmlns:a16="http://schemas.microsoft.com/office/drawing/2014/main" id="{36ABDAAA-2629-422D-BE50-9E4011C3E2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65334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6">
                  <a:extLst>
                    <a:ext uri="{FF2B5EF4-FFF2-40B4-BE49-F238E27FC236}">
                      <a16:creationId xmlns:a16="http://schemas.microsoft.com/office/drawing/2014/main" id="{E914B475-AFB9-4F8D-A7F0-B788E31F8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0706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6">
                  <a:extLst>
                    <a:ext uri="{FF2B5EF4-FFF2-40B4-BE49-F238E27FC236}">
                      <a16:creationId xmlns:a16="http://schemas.microsoft.com/office/drawing/2014/main" id="{6781A6A9-F275-47A4-8347-A7198E8A71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5484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1" name="TextBox 16">
                <a:extLst>
                  <a:ext uri="{FF2B5EF4-FFF2-40B4-BE49-F238E27FC236}">
                    <a16:creationId xmlns:a16="http://schemas.microsoft.com/office/drawing/2014/main" id="{3AA4BA28-7741-425F-974F-54C8AF489D93}"/>
                  </a:ext>
                </a:extLst>
              </p:cNvPr>
              <p:cNvSpPr txBox="1"/>
              <p:nvPr/>
            </p:nvSpPr>
            <p:spPr>
              <a:xfrm>
                <a:off x="5205977" y="2045841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F24EF04-8050-40C0-A7BA-E02EE358F286}"/>
                </a:ext>
              </a:extLst>
            </p:cNvPr>
            <p:cNvGrpSpPr/>
            <p:nvPr/>
          </p:nvGrpSpPr>
          <p:grpSpPr>
            <a:xfrm>
              <a:off x="6104415" y="1209375"/>
              <a:ext cx="1683411" cy="1529631"/>
              <a:chOff x="6850257" y="1769423"/>
              <a:chExt cx="1944496" cy="1766866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202A3744-4B0B-4B1E-B661-0A9BAEA36663}"/>
                  </a:ext>
                </a:extLst>
              </p:cNvPr>
              <p:cNvGrpSpPr/>
              <p:nvPr/>
            </p:nvGrpSpPr>
            <p:grpSpPr>
              <a:xfrm>
                <a:off x="6850257" y="1769423"/>
                <a:ext cx="1944496" cy="1766866"/>
                <a:chOff x="6850257" y="1769423"/>
                <a:chExt cx="1944496" cy="1766866"/>
              </a:xfrm>
            </p:grpSpPr>
            <p:sp>
              <p:nvSpPr>
                <p:cNvPr id="78" name="Freeform 6">
                  <a:extLst>
                    <a:ext uri="{FF2B5EF4-FFF2-40B4-BE49-F238E27FC236}">
                      <a16:creationId xmlns:a16="http://schemas.microsoft.com/office/drawing/2014/main" id="{B7B539A3-D811-44DE-9B08-58D37107A7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0257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6">
                  <a:extLst>
                    <a:ext uri="{FF2B5EF4-FFF2-40B4-BE49-F238E27FC236}">
                      <a16:creationId xmlns:a16="http://schemas.microsoft.com/office/drawing/2014/main" id="{81D702BB-75BC-498C-9B51-B722542E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5629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6">
                  <a:extLst>
                    <a:ext uri="{FF2B5EF4-FFF2-40B4-BE49-F238E27FC236}">
                      <a16:creationId xmlns:a16="http://schemas.microsoft.com/office/drawing/2014/main" id="{0C2221A9-5D6C-402D-BC89-F1E8B99E44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407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7" name="TextBox 16">
                <a:extLst>
                  <a:ext uri="{FF2B5EF4-FFF2-40B4-BE49-F238E27FC236}">
                    <a16:creationId xmlns:a16="http://schemas.microsoft.com/office/drawing/2014/main" id="{1AD37FBA-734A-49A1-85AB-1CD703CBAEAA}"/>
                  </a:ext>
                </a:extLst>
              </p:cNvPr>
              <p:cNvSpPr txBox="1"/>
              <p:nvPr/>
            </p:nvSpPr>
            <p:spPr>
              <a:xfrm>
                <a:off x="7090902" y="2029110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2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D264AABF-81AE-4CA4-864B-C8696C6DDF94}"/>
                </a:ext>
              </a:extLst>
            </p:cNvPr>
            <p:cNvGrpSpPr/>
            <p:nvPr/>
          </p:nvGrpSpPr>
          <p:grpSpPr>
            <a:xfrm>
              <a:off x="7736253" y="1209375"/>
              <a:ext cx="1683411" cy="1529631"/>
              <a:chOff x="8735181" y="1769423"/>
              <a:chExt cx="1944496" cy="1766866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4B4B2708-F1C7-45B0-B71E-96239DECB2A5}"/>
                  </a:ext>
                </a:extLst>
              </p:cNvPr>
              <p:cNvGrpSpPr/>
              <p:nvPr/>
            </p:nvGrpSpPr>
            <p:grpSpPr>
              <a:xfrm>
                <a:off x="8735181" y="1769423"/>
                <a:ext cx="1944496" cy="1766866"/>
                <a:chOff x="8735181" y="1769423"/>
                <a:chExt cx="1944496" cy="1766866"/>
              </a:xfrm>
            </p:grpSpPr>
            <p:sp>
              <p:nvSpPr>
                <p:cNvPr id="84" name="Freeform 6">
                  <a:extLst>
                    <a:ext uri="{FF2B5EF4-FFF2-40B4-BE49-F238E27FC236}">
                      <a16:creationId xmlns:a16="http://schemas.microsoft.com/office/drawing/2014/main" id="{D4534811-CE97-43AF-997F-0899BFCD0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518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6">
                  <a:extLst>
                    <a:ext uri="{FF2B5EF4-FFF2-40B4-BE49-F238E27FC236}">
                      <a16:creationId xmlns:a16="http://schemas.microsoft.com/office/drawing/2014/main" id="{78828030-AAC8-4DDB-90A1-80DA253293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70555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6">
                  <a:extLst>
                    <a:ext uri="{FF2B5EF4-FFF2-40B4-BE49-F238E27FC236}">
                      <a16:creationId xmlns:a16="http://schemas.microsoft.com/office/drawing/2014/main" id="{795B54C5-FFF3-45F9-BA61-BEC967AFE8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05331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TextBox 16">
                <a:extLst>
                  <a:ext uri="{FF2B5EF4-FFF2-40B4-BE49-F238E27FC236}">
                    <a16:creationId xmlns:a16="http://schemas.microsoft.com/office/drawing/2014/main" id="{88045B6C-BCE3-42EC-8125-104ED8C8ACD1}"/>
                  </a:ext>
                </a:extLst>
              </p:cNvPr>
              <p:cNvSpPr txBox="1"/>
              <p:nvPr/>
            </p:nvSpPr>
            <p:spPr>
              <a:xfrm>
                <a:off x="8975824" y="2038403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X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92" name="Freeform 6">
              <a:extLst>
                <a:ext uri="{FF2B5EF4-FFF2-40B4-BE49-F238E27FC236}">
                  <a16:creationId xmlns:a16="http://schemas.microsoft.com/office/drawing/2014/main" id="{74466977-50E1-47AB-AE2D-B8CEF146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6111" y="1793593"/>
              <a:ext cx="242802" cy="2206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3" name="Freeform 6">
              <a:extLst>
                <a:ext uri="{FF2B5EF4-FFF2-40B4-BE49-F238E27FC236}">
                  <a16:creationId xmlns:a16="http://schemas.microsoft.com/office/drawing/2014/main" id="{6DB4818C-DED9-45AD-8D54-5BFEA3EE8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536" y="1627490"/>
              <a:ext cx="622580" cy="5657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100000">
                  <a:srgbClr val="0078D2"/>
                </a:gs>
                <a:gs pos="0">
                  <a:srgbClr val="00B0F0"/>
                </a:gs>
              </a:gsLst>
              <a:lin ang="5400000" scaled="1"/>
            </a:gradFill>
            <a:ln>
              <a:noFill/>
            </a:ln>
            <a:effectLst>
              <a:innerShdw blurRad="355600" dist="50800" dir="18900000">
                <a:srgbClr val="006EBB">
                  <a:alpha val="50000"/>
                </a:srgb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7F0A7407-D39C-4754-80EB-38C118E81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207" y="1627490"/>
              <a:ext cx="622580" cy="5657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100000">
                  <a:srgbClr val="0078D2"/>
                </a:gs>
                <a:gs pos="0">
                  <a:srgbClr val="00B0F0"/>
                </a:gs>
              </a:gsLst>
              <a:lin ang="5400000" scaled="1"/>
            </a:gradFill>
            <a:ln>
              <a:noFill/>
            </a:ln>
            <a:effectLst>
              <a:innerShdw blurRad="355600" dist="50800" dir="18900000">
                <a:srgbClr val="006EBB">
                  <a:alpha val="50000"/>
                </a:srgb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5" name="Freeform 6">
              <a:extLst>
                <a:ext uri="{FF2B5EF4-FFF2-40B4-BE49-F238E27FC236}">
                  <a16:creationId xmlns:a16="http://schemas.microsoft.com/office/drawing/2014/main" id="{A11883E1-6662-47DC-B5FD-C98C2F7A6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450" y="1793593"/>
              <a:ext cx="242802" cy="2206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529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16200000">
            <a:off x="1423422" y="4069130"/>
            <a:ext cx="862658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94" name="五边形 93"/>
          <p:cNvSpPr/>
          <p:nvPr/>
        </p:nvSpPr>
        <p:spPr>
          <a:xfrm rot="16200000">
            <a:off x="2158020" y="3973119"/>
            <a:ext cx="1054682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95" name="五边形 94"/>
          <p:cNvSpPr/>
          <p:nvPr/>
        </p:nvSpPr>
        <p:spPr>
          <a:xfrm rot="16200000">
            <a:off x="2881360" y="3868660"/>
            <a:ext cx="1263597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3" name="五边形 112"/>
          <p:cNvSpPr/>
          <p:nvPr/>
        </p:nvSpPr>
        <p:spPr>
          <a:xfrm rot="16200000">
            <a:off x="3408679" y="3568182"/>
            <a:ext cx="1864558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4" name="五边形 113"/>
          <p:cNvSpPr/>
          <p:nvPr/>
        </p:nvSpPr>
        <p:spPr>
          <a:xfrm rot="16200000">
            <a:off x="4434433" y="3750791"/>
            <a:ext cx="1499338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5" name="五边形 114"/>
          <p:cNvSpPr/>
          <p:nvPr/>
        </p:nvSpPr>
        <p:spPr>
          <a:xfrm rot="16200000">
            <a:off x="5071559" y="3568182"/>
            <a:ext cx="1864556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6" name="五边形 115"/>
          <p:cNvSpPr/>
          <p:nvPr/>
        </p:nvSpPr>
        <p:spPr>
          <a:xfrm rot="16200000">
            <a:off x="5496486" y="3157029"/>
            <a:ext cx="2686864" cy="734526"/>
          </a:xfrm>
          <a:prstGeom prst="homePlate">
            <a:avLst/>
          </a:prstGeom>
          <a:gradFill>
            <a:gsLst>
              <a:gs pos="100000">
                <a:srgbClr val="39A4EC"/>
              </a:gs>
              <a:gs pos="0">
                <a:srgbClr val="0FAFF0"/>
              </a:gs>
            </a:gsLst>
            <a:path path="circle">
              <a:fillToRect l="100000" b="100000"/>
            </a:path>
          </a:gradFill>
          <a:ln w="34925">
            <a:noFill/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2325" y="3706626"/>
            <a:ext cx="778663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355529" y="3338565"/>
            <a:ext cx="778663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145893" y="2962370"/>
            <a:ext cx="778663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001369" y="2509941"/>
            <a:ext cx="778663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816840" y="2913391"/>
            <a:ext cx="927127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614502" y="2461985"/>
            <a:ext cx="851854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11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466354" y="1769430"/>
            <a:ext cx="909885" cy="413964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9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7889205" y="2054412"/>
            <a:ext cx="2957193" cy="181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8049577" y="1518955"/>
            <a:ext cx="2027912" cy="325185"/>
            <a:chOff x="1244794" y="1463818"/>
            <a:chExt cx="1565604" cy="243888"/>
          </a:xfrm>
        </p:grpSpPr>
        <p:sp>
          <p:nvSpPr>
            <p:cNvPr id="134" name="Rounded Rectangle 43"/>
            <p:cNvSpPr/>
            <p:nvPr/>
          </p:nvSpPr>
          <p:spPr>
            <a:xfrm>
              <a:off x="1244794" y="1463818"/>
              <a:ext cx="1565604" cy="243888"/>
            </a:xfrm>
            <a:prstGeom prst="roundRect">
              <a:avLst>
                <a:gd name="adj" fmla="val 13147"/>
              </a:avLst>
            </a:prstGeom>
            <a:solidFill>
              <a:srgbClr val="FFC000"/>
            </a:solidFill>
            <a:ln>
              <a:noFill/>
            </a:ln>
            <a:effectLst>
              <a:outerShdw blurRad="152400" dist="152400" dir="5400000" sx="94000" sy="94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32">
                <a:cs typeface="+mn-ea"/>
                <a:sym typeface="+mn-lt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577618" y="1467534"/>
              <a:ext cx="899956" cy="219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id-ID" sz="12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87497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326402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168718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021072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4863491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673922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63%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500314" y="4346434"/>
            <a:ext cx="733012" cy="402743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1832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1832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28">
            <a:extLst>
              <a:ext uri="{FF2B5EF4-FFF2-40B4-BE49-F238E27FC236}">
                <a16:creationId xmlns:a16="http://schemas.microsoft.com/office/drawing/2014/main" id="{C7EBF8F5-42ED-4580-BD87-2AC9F3DA9BEF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6037FE5-C2FE-4F4E-8D04-0DC6D917E438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38" name="矩形 30">
            <a:extLst>
              <a:ext uri="{FF2B5EF4-FFF2-40B4-BE49-F238E27FC236}">
                <a16:creationId xmlns:a16="http://schemas.microsoft.com/office/drawing/2014/main" id="{9973F308-AF28-4DA3-8E8D-EA3E7F29A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9205" y="3871851"/>
            <a:ext cx="2957193" cy="60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9" name="矩形 30">
            <a:extLst>
              <a:ext uri="{FF2B5EF4-FFF2-40B4-BE49-F238E27FC236}">
                <a16:creationId xmlns:a16="http://schemas.microsoft.com/office/drawing/2014/main" id="{BAFBA638-EAF1-47D9-85BC-03FE83D13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9205" y="4420124"/>
            <a:ext cx="2957193" cy="60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338545" y="1210442"/>
            <a:ext cx="9514910" cy="553329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21806" y="2915739"/>
            <a:ext cx="1069343" cy="516909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en-US" altLang="zh-CN" sz="277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66,66</a:t>
            </a:r>
            <a:endParaRPr lang="zh-CN" altLang="en-US" sz="277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30420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563878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997339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430798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130420" y="3949358"/>
            <a:ext cx="349813" cy="633612"/>
          </a:xfrm>
          <a:prstGeom prst="roundRect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563878" y="3853500"/>
            <a:ext cx="349813" cy="729471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997339" y="3671820"/>
            <a:ext cx="349813" cy="911148"/>
          </a:xfrm>
          <a:prstGeom prst="roundRect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430798" y="3281330"/>
            <a:ext cx="349813" cy="130163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1018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24478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57937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91396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12069" y="3458164"/>
            <a:ext cx="982782" cy="490300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pPr algn="ctr"/>
            <a:r>
              <a:rPr lang="zh-CN" altLang="en-US" sz="1558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去年创收</a:t>
            </a:r>
            <a:endParaRPr lang="en-US" altLang="zh-CN" sz="1558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39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（人民币</a:t>
            </a:r>
            <a:r>
              <a:rPr lang="zh-CN" altLang="en-US" sz="866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）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59415" y="2915739"/>
            <a:ext cx="1069343" cy="516909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en-US" altLang="zh-CN" sz="277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66,66</a:t>
            </a:r>
            <a:endParaRPr lang="zh-CN" altLang="en-US" sz="277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468030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901489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334947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768408" y="2760674"/>
            <a:ext cx="349813" cy="18222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8468030" y="4127394"/>
            <a:ext cx="349813" cy="455574"/>
          </a:xfrm>
          <a:prstGeom prst="roundRect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8901489" y="3061261"/>
            <a:ext cx="349813" cy="15217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9334947" y="3671820"/>
            <a:ext cx="349813" cy="911148"/>
          </a:xfrm>
          <a:prstGeom prst="roundRect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9768408" y="3177347"/>
            <a:ext cx="349813" cy="140562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63" tIns="44881" rIns="89763" bIns="44881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28628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862087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295547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729006" y="4659876"/>
            <a:ext cx="424936" cy="237154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r>
              <a:rPr lang="zh-CN" altLang="en-US" sz="95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19963" y="3458164"/>
            <a:ext cx="982782" cy="490300"/>
          </a:xfrm>
          <a:prstGeom prst="rect">
            <a:avLst/>
          </a:prstGeom>
          <a:noFill/>
        </p:spPr>
        <p:txBody>
          <a:bodyPr wrap="none" lIns="89763" tIns="44881" rIns="89763" bIns="44881" rtlCol="0">
            <a:spAutoFit/>
          </a:bodyPr>
          <a:lstStyle/>
          <a:p>
            <a:pPr algn="ctr"/>
            <a:r>
              <a:rPr lang="zh-CN" altLang="en-US" sz="1558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今年创收</a:t>
            </a:r>
            <a:endParaRPr lang="en-US" altLang="zh-CN" sz="1558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39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（人民币）</a:t>
            </a:r>
          </a:p>
        </p:txBody>
      </p:sp>
      <p:sp>
        <p:nvSpPr>
          <p:cNvPr id="52" name="TextBox 28">
            <a:extLst>
              <a:ext uri="{FF2B5EF4-FFF2-40B4-BE49-F238E27FC236}">
                <a16:creationId xmlns:a16="http://schemas.microsoft.com/office/drawing/2014/main" id="{CBB70850-1988-4E7C-A9E5-C0EC90F62A37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C909A71-A086-4B43-8B06-2D7DF6746641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4" name="TextBox 16">
            <a:extLst>
              <a:ext uri="{FF2B5EF4-FFF2-40B4-BE49-F238E27FC236}">
                <a16:creationId xmlns:a16="http://schemas.microsoft.com/office/drawing/2014/main" id="{F7DDAF7C-2F44-4692-8ACB-5A70A26E79B1}"/>
              </a:ext>
            </a:extLst>
          </p:cNvPr>
          <p:cNvSpPr txBox="1"/>
          <p:nvPr/>
        </p:nvSpPr>
        <p:spPr>
          <a:xfrm>
            <a:off x="1338545" y="1833952"/>
            <a:ext cx="9514910" cy="313264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5" name="TextBox 16">
            <a:extLst>
              <a:ext uri="{FF2B5EF4-FFF2-40B4-BE49-F238E27FC236}">
                <a16:creationId xmlns:a16="http://schemas.microsoft.com/office/drawing/2014/main" id="{DAE06E05-E239-49D5-A2DC-506D309C2C86}"/>
              </a:ext>
            </a:extLst>
          </p:cNvPr>
          <p:cNvSpPr txBox="1"/>
          <p:nvPr/>
        </p:nvSpPr>
        <p:spPr>
          <a:xfrm>
            <a:off x="1338545" y="2127795"/>
            <a:ext cx="9514910" cy="313264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439DBE-E728-43D1-B8FC-2162860CF4DC}"/>
              </a:ext>
            </a:extLst>
          </p:cNvPr>
          <p:cNvGrpSpPr/>
          <p:nvPr/>
        </p:nvGrpSpPr>
        <p:grpSpPr>
          <a:xfrm>
            <a:off x="1411918" y="5110774"/>
            <a:ext cx="3891994" cy="964010"/>
            <a:chOff x="1411918" y="5110774"/>
            <a:chExt cx="3891994" cy="964010"/>
          </a:xfrm>
        </p:grpSpPr>
        <p:sp>
          <p:nvSpPr>
            <p:cNvPr id="18" name="椭圆 17"/>
            <p:cNvSpPr/>
            <p:nvPr/>
          </p:nvSpPr>
          <p:spPr>
            <a:xfrm>
              <a:off x="1411918" y="5192657"/>
              <a:ext cx="139925" cy="144015"/>
            </a:xfrm>
            <a:prstGeom prst="ellipse">
              <a:avLst/>
            </a:prstGeom>
            <a:solidFill>
              <a:srgbClr val="F39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3" tIns="44881" rIns="89763" bIns="44881"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21807" y="5110774"/>
              <a:ext cx="1393149" cy="336860"/>
            </a:xfrm>
            <a:prstGeom prst="rect">
              <a:avLst/>
            </a:prstGeom>
            <a:noFill/>
          </p:spPr>
          <p:txBody>
            <a:bodyPr wrap="none" lIns="89763" tIns="44881" rIns="89763" bIns="44881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BF6DA5E-2DBB-4A54-A387-A290395DAB5A}"/>
                </a:ext>
              </a:extLst>
            </p:cNvPr>
            <p:cNvSpPr txBox="1"/>
            <p:nvPr/>
          </p:nvSpPr>
          <p:spPr>
            <a:xfrm>
              <a:off x="1612757" y="5455127"/>
              <a:ext cx="369115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E84D0DF-2BD3-428D-9BEB-F7294A6C7FEC}"/>
              </a:ext>
            </a:extLst>
          </p:cNvPr>
          <p:cNvGrpSpPr/>
          <p:nvPr/>
        </p:nvGrpSpPr>
        <p:grpSpPr>
          <a:xfrm>
            <a:off x="6695099" y="5110774"/>
            <a:ext cx="3891994" cy="964010"/>
            <a:chOff x="1411918" y="5110774"/>
            <a:chExt cx="3891994" cy="964010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50FD3525-7033-4CE8-9AA2-CE3222FA31C4}"/>
                </a:ext>
              </a:extLst>
            </p:cNvPr>
            <p:cNvSpPr/>
            <p:nvPr/>
          </p:nvSpPr>
          <p:spPr>
            <a:xfrm>
              <a:off x="1411918" y="5192657"/>
              <a:ext cx="139925" cy="144015"/>
            </a:xfrm>
            <a:prstGeom prst="ellipse">
              <a:avLst/>
            </a:prstGeom>
            <a:solidFill>
              <a:srgbClr val="F39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3" tIns="44881" rIns="89763" bIns="44881"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59" name="TextBox 18">
              <a:extLst>
                <a:ext uri="{FF2B5EF4-FFF2-40B4-BE49-F238E27FC236}">
                  <a16:creationId xmlns:a16="http://schemas.microsoft.com/office/drawing/2014/main" id="{5A3D1B8D-A9BB-4DD1-ABA4-8BA7EBBAC52E}"/>
                </a:ext>
              </a:extLst>
            </p:cNvPr>
            <p:cNvSpPr txBox="1"/>
            <p:nvPr/>
          </p:nvSpPr>
          <p:spPr>
            <a:xfrm>
              <a:off x="1621807" y="5110774"/>
              <a:ext cx="1393149" cy="336860"/>
            </a:xfrm>
            <a:prstGeom prst="rect">
              <a:avLst/>
            </a:prstGeom>
            <a:noFill/>
          </p:spPr>
          <p:txBody>
            <a:bodyPr wrap="none" lIns="89763" tIns="44881" rIns="89763" bIns="44881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5A99C4E-F7B9-48CB-8CC8-D56160658571}"/>
                </a:ext>
              </a:extLst>
            </p:cNvPr>
            <p:cNvSpPr txBox="1"/>
            <p:nvPr/>
          </p:nvSpPr>
          <p:spPr>
            <a:xfrm>
              <a:off x="1612757" y="5455127"/>
              <a:ext cx="369115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348322" y="1988840"/>
            <a:ext cx="3180677" cy="3274093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76782" y="1283467"/>
            <a:ext cx="1717883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85639" y="1498456"/>
            <a:ext cx="1300163" cy="1338344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492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832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7095" y="3385540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85956" y="3600531"/>
            <a:ext cx="1300164" cy="1338344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dirty="0"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492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832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375" y="3385540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08235" y="3600531"/>
            <a:ext cx="1300164" cy="1338344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08104" y="3267393"/>
              <a:ext cx="761358" cy="492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832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3771222" y="1834760"/>
            <a:ext cx="2047852" cy="2107997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9" rIns="119637" bIns="59819" rtlCol="0" anchor="ctr"/>
          <a:lstStyle/>
          <a:p>
            <a:pPr algn="ctr"/>
            <a:endParaRPr lang="en-US" sz="1832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2811795" y="3589722"/>
            <a:ext cx="2047852" cy="2107997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9" rIns="119637" bIns="59819" rtlCol="0" anchor="ctr"/>
          <a:lstStyle/>
          <a:p>
            <a:pPr algn="ctr"/>
            <a:endParaRPr lang="en-US" sz="1832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28620" y="1917903"/>
            <a:ext cx="2107997" cy="204785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9" rIns="119637" bIns="59819" rtlCol="0" anchor="ctr"/>
          <a:lstStyle/>
          <a:p>
            <a:pPr algn="ctr"/>
            <a:endParaRPr lang="en-US" sz="1832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64" name="Group 21"/>
          <p:cNvGrpSpPr/>
          <p:nvPr/>
        </p:nvGrpSpPr>
        <p:grpSpPr>
          <a:xfrm>
            <a:off x="6859189" y="3738687"/>
            <a:ext cx="4350149" cy="811762"/>
            <a:chOff x="4608212" y="2925551"/>
            <a:chExt cx="3358435" cy="608820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60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46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894581" cy="407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6844075" y="4550099"/>
            <a:ext cx="4365262" cy="811762"/>
            <a:chOff x="4608212" y="2925551"/>
            <a:chExt cx="3370102" cy="608820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0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46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id-ID" altLang="zh-CN" sz="46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id-ID" sz="467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906248" cy="407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6859187" y="2929433"/>
            <a:ext cx="4350151" cy="811761"/>
            <a:chOff x="4608212" y="2925552"/>
            <a:chExt cx="3358436" cy="689954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89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46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id-ID" altLang="zh-CN" sz="46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id-ID" sz="467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894582" cy="466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6" name="TextBox 28">
            <a:extLst>
              <a:ext uri="{FF2B5EF4-FFF2-40B4-BE49-F238E27FC236}">
                <a16:creationId xmlns:a16="http://schemas.microsoft.com/office/drawing/2014/main" id="{9F49C6D0-3584-44AC-8297-4FCB3EB4231A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7F833F-A832-4C2F-872B-851C119C691B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CB0F132-B9C1-49AA-BE43-D2C2DA51BF03}"/>
              </a:ext>
            </a:extLst>
          </p:cNvPr>
          <p:cNvSpPr txBox="1"/>
          <p:nvPr/>
        </p:nvSpPr>
        <p:spPr>
          <a:xfrm>
            <a:off x="6894905" y="1588730"/>
            <a:ext cx="2297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73" name="TextBox 16">
            <a:extLst>
              <a:ext uri="{FF2B5EF4-FFF2-40B4-BE49-F238E27FC236}">
                <a16:creationId xmlns:a16="http://schemas.microsoft.com/office/drawing/2014/main" id="{2D9E2D85-1D5E-437D-83D2-DF91D854BF20}"/>
              </a:ext>
            </a:extLst>
          </p:cNvPr>
          <p:cNvSpPr txBox="1"/>
          <p:nvPr/>
        </p:nvSpPr>
        <p:spPr>
          <a:xfrm>
            <a:off x="6892175" y="1944106"/>
            <a:ext cx="4388401" cy="793395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830987" y="1772816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3929494" y="1874219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 dirty="0"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816521" y="3157266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3915027" y="3258668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816521" y="4477012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3915027" y="4578415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915093" y="1772816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8013597" y="1874219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00627" y="3157266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7999131" y="3258668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900627" y="4477012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7999131" y="4578415"/>
            <a:ext cx="613204" cy="631211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4562938" y="1360032"/>
            <a:ext cx="3264495" cy="4524794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54573" y="1676528"/>
              <a:ext cx="1524154" cy="24997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8887695" y="1730879"/>
            <a:ext cx="1698290" cy="3700478"/>
            <a:chOff x="6713191" y="1509563"/>
            <a:chExt cx="1311127" cy="2775362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44019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44019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44019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482872" y="1812186"/>
            <a:ext cx="1968124" cy="3649424"/>
            <a:chOff x="824932" y="1570544"/>
            <a:chExt cx="1519446" cy="2737073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44019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44019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44019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3933138" y="1936098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929491" y="3314113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29494" y="4644490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025172" y="4629615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020559" y="3324114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5588" y="1908214"/>
            <a:ext cx="613204" cy="49013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8">
            <a:extLst>
              <a:ext uri="{FF2B5EF4-FFF2-40B4-BE49-F238E27FC236}">
                <a16:creationId xmlns:a16="http://schemas.microsoft.com/office/drawing/2014/main" id="{7351FAA9-E4B9-4AB6-8403-E0F2FF089ED8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1C7CCAE-B1FB-4E59-B11C-8279504B04A6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89992" y="1707981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6982820" y="1803536"/>
            <a:ext cx="577852" cy="594818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75525" y="2767754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6968353" y="2863309"/>
            <a:ext cx="577852" cy="594818"/>
          </a:xfrm>
          <a:prstGeom prst="ellipse">
            <a:avLst/>
          </a:prstGeom>
          <a:solidFill>
            <a:srgbClr val="FFB3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75525" y="3827527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968353" y="3923081"/>
            <a:ext cx="577852" cy="594818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23197" y="1700935"/>
            <a:ext cx="3286141" cy="715422"/>
            <a:chOff x="6084168" y="1274556"/>
            <a:chExt cx="2692209" cy="569396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2692209" cy="329288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5868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23197" y="2866935"/>
            <a:ext cx="3286141" cy="687171"/>
            <a:chOff x="6084168" y="2547213"/>
            <a:chExt cx="2692209" cy="546910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2692209" cy="329287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5868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23197" y="3863993"/>
            <a:ext cx="3286141" cy="706005"/>
            <a:chOff x="6084168" y="3766937"/>
            <a:chExt cx="2692209" cy="561900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2692209" cy="329287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5868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982823" y="1818746"/>
            <a:ext cx="753183" cy="53386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684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68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2259" y="2878517"/>
            <a:ext cx="670677" cy="53386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684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68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2259" y="3923083"/>
            <a:ext cx="670677" cy="53386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684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68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8" name="Group 7"/>
          <p:cNvGrpSpPr/>
          <p:nvPr/>
        </p:nvGrpSpPr>
        <p:grpSpPr>
          <a:xfrm>
            <a:off x="410965" y="1938124"/>
            <a:ext cx="5927115" cy="3707553"/>
            <a:chOff x="4901105" y="2090748"/>
            <a:chExt cx="3519051" cy="2124076"/>
          </a:xfrm>
        </p:grpSpPr>
        <p:pic>
          <p:nvPicPr>
            <p:cNvPr id="100" name="Picture 5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01105" y="2090748"/>
              <a:ext cx="3519051" cy="2124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" name="Rectangle 9"/>
            <p:cNvSpPr/>
            <p:nvPr/>
          </p:nvSpPr>
          <p:spPr>
            <a:xfrm>
              <a:off x="5330923" y="2195514"/>
              <a:ext cx="2675358" cy="167409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32"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875525" y="4776906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6968353" y="4872458"/>
            <a:ext cx="577852" cy="594818"/>
          </a:xfrm>
          <a:prstGeom prst="ellipse">
            <a:avLst/>
          </a:prstGeom>
          <a:solidFill>
            <a:srgbClr val="FFB3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7923197" y="4813370"/>
            <a:ext cx="3286141" cy="706005"/>
            <a:chOff x="6084168" y="3766937"/>
            <a:chExt cx="2692209" cy="561900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2692209" cy="329287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5868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6968352" y="4910123"/>
            <a:ext cx="685145" cy="533868"/>
          </a:xfrm>
          <a:prstGeom prst="rect">
            <a:avLst/>
          </a:prstGeom>
          <a:noFill/>
        </p:spPr>
        <p:txBody>
          <a:bodyPr wrap="square" lIns="119637" tIns="59819" rIns="119637" bIns="59819" rtlCol="0">
            <a:spAutoFit/>
          </a:bodyPr>
          <a:lstStyle/>
          <a:p>
            <a:r>
              <a:rPr lang="en-US" altLang="zh-CN" sz="2684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68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TextBox 28">
            <a:extLst>
              <a:ext uri="{FF2B5EF4-FFF2-40B4-BE49-F238E27FC236}">
                <a16:creationId xmlns:a16="http://schemas.microsoft.com/office/drawing/2014/main" id="{B916FDFC-87A2-48CD-8BD9-4805243C5B7C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2020757-5062-4590-B5EC-C23FE76D0B11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6735616" y="2177284"/>
            <a:ext cx="1170185" cy="5545826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6800625" y="721921"/>
            <a:ext cx="1072379" cy="5545826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6784517" y="-616961"/>
            <a:ext cx="1072379" cy="5545826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73342" y="1467713"/>
            <a:ext cx="1376492" cy="141691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726760" y="1639982"/>
            <a:ext cx="1109741" cy="1072378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dirty="0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3" y="1811525"/>
              <a:ext cx="900940" cy="31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60730" y="2853650"/>
            <a:ext cx="1376492" cy="141691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28084" y="3025922"/>
            <a:ext cx="1190536" cy="1072379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31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项目二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60730" y="4192834"/>
            <a:ext cx="1376492" cy="1416917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728084" y="4365107"/>
            <a:ext cx="1108418" cy="1072379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31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项目三</a:t>
              </a: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4802950" y="1726599"/>
            <a:ext cx="4769064" cy="86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4802950" y="3085992"/>
            <a:ext cx="4769064" cy="86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4802950" y="4569745"/>
            <a:ext cx="4769064" cy="86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8" name="TextBox 28">
            <a:extLst>
              <a:ext uri="{FF2B5EF4-FFF2-40B4-BE49-F238E27FC236}">
                <a16:creationId xmlns:a16="http://schemas.microsoft.com/office/drawing/2014/main" id="{7EA300E0-A0C4-4434-9EF1-F7168FFA702C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F9BB926-1C62-4B99-B3DC-F59D87687CFE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939082" y="1764243"/>
            <a:ext cx="3188273" cy="2126024"/>
          </a:xfrm>
          <a:prstGeom prst="roundRect">
            <a:avLst>
              <a:gd name="adj" fmla="val 4631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957237" y="1764243"/>
            <a:ext cx="3188273" cy="2126024"/>
          </a:xfrm>
          <a:prstGeom prst="roundRect">
            <a:avLst>
              <a:gd name="adj" fmla="val 4631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464690" y="1764243"/>
            <a:ext cx="3189800" cy="2126024"/>
          </a:xfrm>
          <a:prstGeom prst="roundRect">
            <a:avLst>
              <a:gd name="adj" fmla="val 4631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7" name="文本框 14"/>
          <p:cNvSpPr txBox="1"/>
          <p:nvPr/>
        </p:nvSpPr>
        <p:spPr>
          <a:xfrm>
            <a:off x="947158" y="3384010"/>
            <a:ext cx="702770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7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77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18"/>
          <p:cNvSpPr txBox="1"/>
          <p:nvPr/>
        </p:nvSpPr>
        <p:spPr>
          <a:xfrm>
            <a:off x="4464690" y="3384010"/>
            <a:ext cx="702770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7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77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22"/>
          <p:cNvSpPr txBox="1"/>
          <p:nvPr/>
        </p:nvSpPr>
        <p:spPr>
          <a:xfrm>
            <a:off x="7971100" y="3384010"/>
            <a:ext cx="702770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7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77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641850" y="3354603"/>
            <a:ext cx="0" cy="53208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5159382" y="3354603"/>
            <a:ext cx="0" cy="53208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665791" y="3354603"/>
            <a:ext cx="0" cy="53208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555" y="1764246"/>
            <a:ext cx="3189800" cy="1601355"/>
          </a:xfrm>
          <a:custGeom>
            <a:avLst/>
            <a:gdLst>
              <a:gd name="connsiteX0" fmla="*/ 113726 w 3682750"/>
              <a:gd name="connsiteY0" fmla="*/ 0 h 1849713"/>
              <a:gd name="connsiteX1" fmla="*/ 3569024 w 3682750"/>
              <a:gd name="connsiteY1" fmla="*/ 0 h 1849713"/>
              <a:gd name="connsiteX2" fmla="*/ 3682750 w 3682750"/>
              <a:gd name="connsiteY2" fmla="*/ 113726 h 1849713"/>
              <a:gd name="connsiteX3" fmla="*/ 3682750 w 3682750"/>
              <a:gd name="connsiteY3" fmla="*/ 1849713 h 1849713"/>
              <a:gd name="connsiteX4" fmla="*/ 0 w 3682750"/>
              <a:gd name="connsiteY4" fmla="*/ 1849713 h 1849713"/>
              <a:gd name="connsiteX5" fmla="*/ 0 w 3682750"/>
              <a:gd name="connsiteY5" fmla="*/ 113726 h 1849713"/>
              <a:gd name="connsiteX6" fmla="*/ 113726 w 3682750"/>
              <a:gd name="connsiteY6" fmla="*/ 0 h 184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750" h="1849713">
                <a:moveTo>
                  <a:pt x="113726" y="0"/>
                </a:moveTo>
                <a:lnTo>
                  <a:pt x="3569024" y="0"/>
                </a:lnTo>
                <a:cubicBezTo>
                  <a:pt x="3631833" y="0"/>
                  <a:pt x="3682750" y="50917"/>
                  <a:pt x="3682750" y="113726"/>
                </a:cubicBezTo>
                <a:lnTo>
                  <a:pt x="3682750" y="1849713"/>
                </a:lnTo>
                <a:lnTo>
                  <a:pt x="0" y="1849713"/>
                </a:lnTo>
                <a:lnTo>
                  <a:pt x="0" y="113726"/>
                </a:lnTo>
                <a:cubicBezTo>
                  <a:pt x="0" y="50917"/>
                  <a:pt x="50917" y="0"/>
                  <a:pt x="113726" y="0"/>
                </a:cubicBez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4690" y="1753252"/>
            <a:ext cx="3189800" cy="1601355"/>
          </a:xfrm>
          <a:custGeom>
            <a:avLst/>
            <a:gdLst>
              <a:gd name="connsiteX0" fmla="*/ 112835 w 3683632"/>
              <a:gd name="connsiteY0" fmla="*/ 0 h 1849713"/>
              <a:gd name="connsiteX1" fmla="*/ 3569916 w 3683632"/>
              <a:gd name="connsiteY1" fmla="*/ 0 h 1849713"/>
              <a:gd name="connsiteX2" fmla="*/ 3614173 w 3683632"/>
              <a:gd name="connsiteY2" fmla="*/ 8935 h 1849713"/>
              <a:gd name="connsiteX3" fmla="*/ 3683632 w 3683632"/>
              <a:gd name="connsiteY3" fmla="*/ 113724 h 1849713"/>
              <a:gd name="connsiteX4" fmla="*/ 3683632 w 3683632"/>
              <a:gd name="connsiteY4" fmla="*/ 1849713 h 1849713"/>
              <a:gd name="connsiteX5" fmla="*/ 0 w 3683632"/>
              <a:gd name="connsiteY5" fmla="*/ 1849713 h 1849713"/>
              <a:gd name="connsiteX6" fmla="*/ 0 w 3683632"/>
              <a:gd name="connsiteY6" fmla="*/ 109356 h 1849713"/>
              <a:gd name="connsiteX7" fmla="*/ 8056 w 3683632"/>
              <a:gd name="connsiteY7" fmla="*/ 69457 h 1849713"/>
              <a:gd name="connsiteX8" fmla="*/ 68577 w 3683632"/>
              <a:gd name="connsiteY8" fmla="*/ 8935 h 184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83632" h="1849713">
                <a:moveTo>
                  <a:pt x="112835" y="0"/>
                </a:moveTo>
                <a:lnTo>
                  <a:pt x="3569916" y="0"/>
                </a:lnTo>
                <a:lnTo>
                  <a:pt x="3614173" y="8935"/>
                </a:lnTo>
                <a:cubicBezTo>
                  <a:pt x="3654991" y="26200"/>
                  <a:pt x="3683632" y="66617"/>
                  <a:pt x="3683632" y="113724"/>
                </a:cubicBezTo>
                <a:lnTo>
                  <a:pt x="3683632" y="1849713"/>
                </a:lnTo>
                <a:lnTo>
                  <a:pt x="0" y="1849713"/>
                </a:lnTo>
                <a:lnTo>
                  <a:pt x="0" y="109356"/>
                </a:lnTo>
                <a:lnTo>
                  <a:pt x="8056" y="69457"/>
                </a:lnTo>
                <a:cubicBezTo>
                  <a:pt x="19565" y="42245"/>
                  <a:pt x="41365" y="20445"/>
                  <a:pt x="68577" y="8935"/>
                </a:cubicBez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1100" y="1782655"/>
            <a:ext cx="3165460" cy="1571951"/>
          </a:xfrm>
          <a:custGeom>
            <a:avLst/>
            <a:gdLst>
              <a:gd name="connsiteX0" fmla="*/ 113726 w 3682750"/>
              <a:gd name="connsiteY0" fmla="*/ 0 h 1849713"/>
              <a:gd name="connsiteX1" fmla="*/ 3569024 w 3682750"/>
              <a:gd name="connsiteY1" fmla="*/ 0 h 1849713"/>
              <a:gd name="connsiteX2" fmla="*/ 3682750 w 3682750"/>
              <a:gd name="connsiteY2" fmla="*/ 113726 h 1849713"/>
              <a:gd name="connsiteX3" fmla="*/ 3682750 w 3682750"/>
              <a:gd name="connsiteY3" fmla="*/ 1849713 h 1849713"/>
              <a:gd name="connsiteX4" fmla="*/ 0 w 3682750"/>
              <a:gd name="connsiteY4" fmla="*/ 1849713 h 1849713"/>
              <a:gd name="connsiteX5" fmla="*/ 0 w 3682750"/>
              <a:gd name="connsiteY5" fmla="*/ 113726 h 1849713"/>
              <a:gd name="connsiteX6" fmla="*/ 113726 w 3682750"/>
              <a:gd name="connsiteY6" fmla="*/ 0 h 184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750" h="1849713">
                <a:moveTo>
                  <a:pt x="113726" y="0"/>
                </a:moveTo>
                <a:lnTo>
                  <a:pt x="3569024" y="0"/>
                </a:lnTo>
                <a:cubicBezTo>
                  <a:pt x="3631833" y="0"/>
                  <a:pt x="3682750" y="50917"/>
                  <a:pt x="3682750" y="113726"/>
                </a:cubicBezTo>
                <a:lnTo>
                  <a:pt x="3682750" y="1849713"/>
                </a:lnTo>
                <a:lnTo>
                  <a:pt x="0" y="1849713"/>
                </a:lnTo>
                <a:lnTo>
                  <a:pt x="0" y="113726"/>
                </a:lnTo>
                <a:cubicBezTo>
                  <a:pt x="0" y="50917"/>
                  <a:pt x="50917" y="0"/>
                  <a:pt x="113726" y="0"/>
                </a:cubicBezTo>
                <a:close/>
              </a:path>
            </a:pathLst>
          </a:custGeom>
        </p:spPr>
      </p:pic>
      <p:sp>
        <p:nvSpPr>
          <p:cNvPr id="66" name="矩形 30"/>
          <p:cNvSpPr>
            <a:spLocks noChangeArrowheads="1"/>
          </p:cNvSpPr>
          <p:nvPr/>
        </p:nvSpPr>
        <p:spPr bwMode="auto">
          <a:xfrm>
            <a:off x="8090867" y="4287358"/>
            <a:ext cx="2829548" cy="84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4521006" y="4287358"/>
            <a:ext cx="2829548" cy="84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8" name="矩形 30"/>
          <p:cNvSpPr>
            <a:spLocks noChangeArrowheads="1"/>
          </p:cNvSpPr>
          <p:nvPr/>
        </p:nvSpPr>
        <p:spPr bwMode="auto">
          <a:xfrm>
            <a:off x="973630" y="4287358"/>
            <a:ext cx="2829548" cy="84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4653" tIns="67327" rIns="134653" bIns="6732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12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06ED7D52-1AD7-4B7C-A18E-EF3767499E39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0C6FDB-33C0-4D91-94C2-980FBC6C76C6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48E8094-04B5-4CBB-A4A3-2BED8ABF49D0}"/>
              </a:ext>
            </a:extLst>
          </p:cNvPr>
          <p:cNvSpPr txBox="1"/>
          <p:nvPr/>
        </p:nvSpPr>
        <p:spPr>
          <a:xfrm>
            <a:off x="1910730" y="3479060"/>
            <a:ext cx="15209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536712B-8850-4B2A-9AE7-AAA2785E341E}"/>
              </a:ext>
            </a:extLst>
          </p:cNvPr>
          <p:cNvSpPr txBox="1"/>
          <p:nvPr/>
        </p:nvSpPr>
        <p:spPr>
          <a:xfrm>
            <a:off x="5477519" y="3479060"/>
            <a:ext cx="15209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4D54BC7-D310-4534-906A-0BC454D05BB1}"/>
              </a:ext>
            </a:extLst>
          </p:cNvPr>
          <p:cNvSpPr txBox="1"/>
          <p:nvPr/>
        </p:nvSpPr>
        <p:spPr>
          <a:xfrm>
            <a:off x="8868064" y="3479060"/>
            <a:ext cx="15209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288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029601" y="1282056"/>
            <a:ext cx="1292708" cy="1147052"/>
          </a:xfrm>
          <a:prstGeom prst="hexagon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 dirty="0">
                <a:cs typeface="+mn-ea"/>
                <a:sym typeface="+mn-lt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124453" y="1914074"/>
            <a:ext cx="1292708" cy="1147052"/>
          </a:xfrm>
          <a:prstGeom prst="hexagon">
            <a:avLst/>
          </a:prstGeom>
          <a:solidFill>
            <a:srgbClr val="FFB32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5029601" y="2529777"/>
            <a:ext cx="1292708" cy="1147052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05" name="六边形 104"/>
          <p:cNvSpPr/>
          <p:nvPr/>
        </p:nvSpPr>
        <p:spPr>
          <a:xfrm>
            <a:off x="7219304" y="2546211"/>
            <a:ext cx="1292708" cy="1147052"/>
          </a:xfrm>
          <a:prstGeom prst="hexagon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06" name="六边形 105"/>
          <p:cNvSpPr/>
          <p:nvPr/>
        </p:nvSpPr>
        <p:spPr>
          <a:xfrm>
            <a:off x="6127971" y="3153625"/>
            <a:ext cx="1292708" cy="1147052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8314155" y="1916832"/>
            <a:ext cx="1292708" cy="1147052"/>
          </a:xfrm>
          <a:prstGeom prst="hexagon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3934750" y="1916832"/>
            <a:ext cx="1292708" cy="1147052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0" name="六边形 109"/>
          <p:cNvSpPr/>
          <p:nvPr/>
        </p:nvSpPr>
        <p:spPr>
          <a:xfrm>
            <a:off x="5029601" y="3777497"/>
            <a:ext cx="1292708" cy="1147052"/>
          </a:xfrm>
          <a:prstGeom prst="hexagon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1" name="六边形 110"/>
          <p:cNvSpPr/>
          <p:nvPr/>
        </p:nvSpPr>
        <p:spPr>
          <a:xfrm>
            <a:off x="7219304" y="3777497"/>
            <a:ext cx="1292708" cy="1147052"/>
          </a:xfrm>
          <a:prstGeom prst="hexagon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8314155" y="3144036"/>
            <a:ext cx="1292708" cy="1147052"/>
          </a:xfrm>
          <a:prstGeom prst="hexagon">
            <a:avLst/>
          </a:prstGeom>
          <a:solidFill>
            <a:srgbClr val="FFB32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3934750" y="3144036"/>
            <a:ext cx="1292708" cy="1147052"/>
          </a:xfrm>
          <a:prstGeom prst="hexagon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2839895" y="2546211"/>
            <a:ext cx="1292708" cy="1147052"/>
          </a:xfrm>
          <a:prstGeom prst="hexagon">
            <a:avLst/>
          </a:prstGeom>
          <a:solidFill>
            <a:srgbClr val="FFB32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3" tIns="34632" rIns="69263" bIns="34632" rtlCol="0" anchor="ctr"/>
          <a:lstStyle/>
          <a:p>
            <a:pPr algn="ctr"/>
            <a:r>
              <a:rPr lang="zh-CN" altLang="en-US" sz="1832">
                <a:cs typeface="+mn-ea"/>
                <a:sym typeface="+mn-lt"/>
              </a:rPr>
              <a:t>标题</a:t>
            </a:r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874D3DE4-A76E-48E5-97B1-8A682F2D7488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130FD5-B511-46E9-B4BB-08B10424F696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396D33-77F8-4AF2-B313-FF116106A1C3}"/>
              </a:ext>
            </a:extLst>
          </p:cNvPr>
          <p:cNvSpPr txBox="1"/>
          <p:nvPr/>
        </p:nvSpPr>
        <p:spPr>
          <a:xfrm>
            <a:off x="872934" y="5025217"/>
            <a:ext cx="2297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id="{C8B9FEF8-2C14-4A25-820D-97E948D34C4D}"/>
              </a:ext>
            </a:extLst>
          </p:cNvPr>
          <p:cNvSpPr txBox="1"/>
          <p:nvPr/>
        </p:nvSpPr>
        <p:spPr>
          <a:xfrm>
            <a:off x="870204" y="5380593"/>
            <a:ext cx="10339134" cy="553329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235360" y="2111425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235360" y="2578646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235360" y="3034878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235360" y="3502101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235360" y="3969325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235360" y="4436549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235360" y="4849696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235360" y="5316921"/>
            <a:ext cx="475821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9" rIns="69236" bIns="346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70196" y="5123839"/>
            <a:ext cx="219974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32445" y="4659758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32445" y="4195674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32445" y="3731590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32445" y="3267508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2445" y="2803422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32445" y="2339341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32445" y="1875258"/>
            <a:ext cx="361039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en-US" altLang="zh-CN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700</a:t>
            </a:r>
            <a:endParaRPr lang="zh-CN" altLang="en-US" sz="103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73314" y="5371968"/>
            <a:ext cx="405923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zh-CN" altLang="en-US" sz="103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750849" y="5371968"/>
            <a:ext cx="405923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zh-CN" altLang="en-US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971108" y="5371968"/>
            <a:ext cx="405923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zh-CN" altLang="en-US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43309" y="5371968"/>
            <a:ext cx="405923" cy="229830"/>
          </a:xfrm>
          <a:prstGeom prst="rect">
            <a:avLst/>
          </a:prstGeom>
          <a:noFill/>
        </p:spPr>
        <p:txBody>
          <a:bodyPr wrap="none" lIns="69236" tIns="34619" rIns="69236" bIns="34619" rtlCol="0">
            <a:spAutoFit/>
          </a:bodyPr>
          <a:lstStyle/>
          <a:p>
            <a:r>
              <a:rPr lang="zh-CN" altLang="en-US" sz="103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535798" y="2034065"/>
            <a:ext cx="3673539" cy="470601"/>
          </a:xfrm>
          <a:prstGeom prst="rect">
            <a:avLst/>
          </a:prstGeom>
          <a:noFill/>
        </p:spPr>
        <p:txBody>
          <a:bodyPr wrap="square" lIns="69236" tIns="34619" rIns="69236" bIns="34619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03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3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80176" y="1519276"/>
            <a:ext cx="1980705" cy="375487"/>
          </a:xfrm>
          <a:prstGeom prst="rect">
            <a:avLst/>
          </a:prstGeom>
          <a:noFill/>
        </p:spPr>
        <p:txBody>
          <a:bodyPr wrap="square" lIns="69236" tIns="0" rIns="69236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424176" y="3596744"/>
            <a:ext cx="899222" cy="1716088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B329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89719" tIns="44860" rIns="89719" bIns="44860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573267" y="2976031"/>
            <a:ext cx="1028784" cy="23368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60" rIns="89719" bIns="44860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4713105" y="3915841"/>
            <a:ext cx="917731" cy="1401762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B329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89719" tIns="44860" rIns="89719" bIns="44860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5806680" y="2328335"/>
            <a:ext cx="1093565" cy="2984500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60" rIns="89719" bIns="44860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1329" y="2172475"/>
            <a:ext cx="3835588" cy="1799646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</p:grpSp>
      <p:sp>
        <p:nvSpPr>
          <p:cNvPr id="71" name="TextBox 28">
            <a:extLst>
              <a:ext uri="{FF2B5EF4-FFF2-40B4-BE49-F238E27FC236}">
                <a16:creationId xmlns:a16="http://schemas.microsoft.com/office/drawing/2014/main" id="{CBDBF0D8-B2BB-452D-BB14-BA15BE21DD9A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1DEEF93-4309-4A67-A6FB-D67A85DCFC10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78" name="TextBox 66">
            <a:extLst>
              <a:ext uri="{FF2B5EF4-FFF2-40B4-BE49-F238E27FC236}">
                <a16:creationId xmlns:a16="http://schemas.microsoft.com/office/drawing/2014/main" id="{51C77151-300E-4883-96A0-D431E73915A3}"/>
              </a:ext>
            </a:extLst>
          </p:cNvPr>
          <p:cNvSpPr txBox="1"/>
          <p:nvPr/>
        </p:nvSpPr>
        <p:spPr>
          <a:xfrm>
            <a:off x="7535798" y="2573061"/>
            <a:ext cx="3673539" cy="470601"/>
          </a:xfrm>
          <a:prstGeom prst="rect">
            <a:avLst/>
          </a:prstGeom>
          <a:noFill/>
        </p:spPr>
        <p:txBody>
          <a:bodyPr wrap="square" lIns="69236" tIns="34619" rIns="69236" bIns="34619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03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3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9293272-D57F-4B7B-8F2A-4256AE5260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0849" y="3210549"/>
            <a:ext cx="3608489" cy="210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9"/>
          <p:cNvSpPr txBox="1"/>
          <p:nvPr/>
        </p:nvSpPr>
        <p:spPr>
          <a:xfrm>
            <a:off x="1160024" y="2676910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44" name="TextBox 50"/>
          <p:cNvSpPr txBox="1"/>
          <p:nvPr/>
        </p:nvSpPr>
        <p:spPr>
          <a:xfrm>
            <a:off x="1615389" y="3570619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4" name="TextBox 51"/>
          <p:cNvSpPr txBox="1"/>
          <p:nvPr/>
        </p:nvSpPr>
        <p:spPr>
          <a:xfrm>
            <a:off x="2368975" y="4079095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5" name="TextBox 52"/>
          <p:cNvSpPr txBox="1"/>
          <p:nvPr/>
        </p:nvSpPr>
        <p:spPr>
          <a:xfrm>
            <a:off x="4021737" y="4446139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6" name="TextBox 53"/>
          <p:cNvSpPr txBox="1"/>
          <p:nvPr/>
        </p:nvSpPr>
        <p:spPr>
          <a:xfrm>
            <a:off x="9721129" y="3647758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7" name="TextBox 54"/>
          <p:cNvSpPr txBox="1"/>
          <p:nvPr/>
        </p:nvSpPr>
        <p:spPr>
          <a:xfrm>
            <a:off x="9298181" y="2836220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8" name="TextBox 55"/>
          <p:cNvSpPr txBox="1"/>
          <p:nvPr/>
        </p:nvSpPr>
        <p:spPr>
          <a:xfrm>
            <a:off x="8599709" y="2293035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9" name="TextBox 56"/>
          <p:cNvSpPr txBox="1"/>
          <p:nvPr/>
        </p:nvSpPr>
        <p:spPr>
          <a:xfrm>
            <a:off x="6946093" y="1905716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0" name="TextBox 57"/>
          <p:cNvSpPr txBox="1"/>
          <p:nvPr/>
        </p:nvSpPr>
        <p:spPr>
          <a:xfrm>
            <a:off x="5476329" y="2396624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1" name="TextBox 58"/>
          <p:cNvSpPr txBox="1"/>
          <p:nvPr/>
        </p:nvSpPr>
        <p:spPr>
          <a:xfrm>
            <a:off x="5077713" y="2735850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4832544" y="3045159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3" name="TextBox 60"/>
          <p:cNvSpPr txBox="1"/>
          <p:nvPr/>
        </p:nvSpPr>
        <p:spPr>
          <a:xfrm>
            <a:off x="6074516" y="3377459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4" name="TextBox 61"/>
          <p:cNvSpPr txBox="1"/>
          <p:nvPr/>
        </p:nvSpPr>
        <p:spPr>
          <a:xfrm>
            <a:off x="5837483" y="3716684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5" name="TextBox 62"/>
          <p:cNvSpPr txBox="1"/>
          <p:nvPr/>
        </p:nvSpPr>
        <p:spPr>
          <a:xfrm>
            <a:off x="5430731" y="4025994"/>
            <a:ext cx="12137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80808"/>
                </a:solidFill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6" name="椭圆 85"/>
          <p:cNvSpPr/>
          <p:nvPr/>
        </p:nvSpPr>
        <p:spPr>
          <a:xfrm>
            <a:off x="2529418" y="2414953"/>
            <a:ext cx="778933" cy="778933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626792" y="2682238"/>
            <a:ext cx="700769" cy="700769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918885" y="3301995"/>
            <a:ext cx="691524" cy="691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9" name="同心圆 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1" name="椭圆 90"/>
          <p:cNvSpPr>
            <a:spLocks noChangeAspect="1"/>
          </p:cNvSpPr>
          <p:nvPr/>
        </p:nvSpPr>
        <p:spPr>
          <a:xfrm>
            <a:off x="3628687" y="3778835"/>
            <a:ext cx="624000" cy="624000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7332584" y="2249463"/>
            <a:ext cx="528000" cy="528000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5029657" y="3821716"/>
            <a:ext cx="456000" cy="456000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6375917" y="2713756"/>
            <a:ext cx="369600" cy="369600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5852724" y="3333645"/>
            <a:ext cx="288000" cy="288000"/>
          </a:xfrm>
          <a:prstGeom prst="ellipse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lin ang="2700000" scaled="1"/>
          </a:gra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989586" y="3405915"/>
            <a:ext cx="778111" cy="7781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83835" y="2250691"/>
            <a:ext cx="646131" cy="6461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374690" y="3898914"/>
            <a:ext cx="532655" cy="532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779710" y="2445415"/>
            <a:ext cx="453141" cy="4531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487213" y="3573794"/>
            <a:ext cx="365511" cy="365511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103149" y="3048731"/>
            <a:ext cx="302100" cy="302100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TextBox 28">
            <a:extLst>
              <a:ext uri="{FF2B5EF4-FFF2-40B4-BE49-F238E27FC236}">
                <a16:creationId xmlns:a16="http://schemas.microsoft.com/office/drawing/2014/main" id="{887B879C-E3C6-4568-9BAF-673D3B066529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B89BF59-05DF-4AED-8F76-5EF0AD2A5AB1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图形 4">
            <a:extLst>
              <a:ext uri="{FF2B5EF4-FFF2-40B4-BE49-F238E27FC236}">
                <a16:creationId xmlns:a16="http://schemas.microsoft.com/office/drawing/2014/main" id="{4A2D3CC0-D0BA-4B7E-B0FB-0D98B3B2256A}"/>
              </a:ext>
            </a:extLst>
          </p:cNvPr>
          <p:cNvSpPr/>
          <p:nvPr/>
        </p:nvSpPr>
        <p:spPr>
          <a:xfrm>
            <a:off x="0" y="3684177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bg1">
                  <a:lumMod val="65000"/>
                  <a:alpha val="58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1" name="TextBox 16">
            <a:extLst>
              <a:ext uri="{FF2B5EF4-FFF2-40B4-BE49-F238E27FC236}">
                <a16:creationId xmlns:a16="http://schemas.microsoft.com/office/drawing/2014/main" id="{D9ED913D-47B5-4C54-9D88-D6AC7F4CCEB8}"/>
              </a:ext>
            </a:extLst>
          </p:cNvPr>
          <p:cNvSpPr txBox="1"/>
          <p:nvPr/>
        </p:nvSpPr>
        <p:spPr>
          <a:xfrm>
            <a:off x="5375920" y="438504"/>
            <a:ext cx="1440160" cy="731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154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6D5E576-6959-48C1-A0BD-935263437B40}"/>
              </a:ext>
            </a:extLst>
          </p:cNvPr>
          <p:cNvSpPr txBox="1"/>
          <p:nvPr/>
        </p:nvSpPr>
        <p:spPr>
          <a:xfrm>
            <a:off x="5231904" y="1049060"/>
            <a:ext cx="17281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E74D0FC-B314-44E3-9362-6FCF5532F060}"/>
              </a:ext>
            </a:extLst>
          </p:cNvPr>
          <p:cNvGrpSpPr/>
          <p:nvPr/>
        </p:nvGrpSpPr>
        <p:grpSpPr>
          <a:xfrm>
            <a:off x="4014163" y="619232"/>
            <a:ext cx="4163673" cy="565708"/>
            <a:chOff x="4151784" y="619232"/>
            <a:chExt cx="4163673" cy="56570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054292C-DB48-4C05-B541-95CF5BAA226C}"/>
                </a:ext>
              </a:extLst>
            </p:cNvPr>
            <p:cNvGrpSpPr/>
            <p:nvPr/>
          </p:nvGrpSpPr>
          <p:grpSpPr>
            <a:xfrm>
              <a:off x="4151784" y="619232"/>
              <a:ext cx="1139337" cy="565708"/>
              <a:chOff x="1427450" y="1324323"/>
              <a:chExt cx="1139337" cy="565708"/>
            </a:xfrm>
          </p:grpSpPr>
          <p:sp>
            <p:nvSpPr>
              <p:cNvPr id="94" name="Freeform 6">
                <a:extLst>
                  <a:ext uri="{FF2B5EF4-FFF2-40B4-BE49-F238E27FC236}">
                    <a16:creationId xmlns:a16="http://schemas.microsoft.com/office/drawing/2014/main" id="{7F0A7407-D39C-4754-80EB-38C118E81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207" y="1324323"/>
                <a:ext cx="622580" cy="565708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8D2"/>
                  </a:gs>
                  <a:gs pos="0">
                    <a:srgbClr val="00B0F0"/>
                  </a:gs>
                </a:gsLst>
                <a:lin ang="5400000" scaled="1"/>
              </a:gradFill>
              <a:ln>
                <a:noFill/>
              </a:ln>
              <a:effectLst>
                <a:innerShdw blurRad="355600" dist="50800" dir="18900000">
                  <a:srgbClr val="006EBB">
                    <a:alpha val="50000"/>
                  </a:srgb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95" name="Freeform 6">
                <a:extLst>
                  <a:ext uri="{FF2B5EF4-FFF2-40B4-BE49-F238E27FC236}">
                    <a16:creationId xmlns:a16="http://schemas.microsoft.com/office/drawing/2014/main" id="{A11883E1-6662-47DC-B5FD-C98C2F7A6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7450" y="1490426"/>
                <a:ext cx="242802" cy="2206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27000" dist="38100" dir="2700000" sx="101000" sy="101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66CF000-00AC-4853-ACCF-76C6F16C1E78}"/>
                </a:ext>
              </a:extLst>
            </p:cNvPr>
            <p:cNvGrpSpPr/>
            <p:nvPr/>
          </p:nvGrpSpPr>
          <p:grpSpPr>
            <a:xfrm rot="10800000">
              <a:off x="7176120" y="619232"/>
              <a:ext cx="1139337" cy="565708"/>
              <a:chOff x="1427450" y="1324323"/>
              <a:chExt cx="1139337" cy="565708"/>
            </a:xfrm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9A0796E7-6C5B-45C6-B4A3-7B7C567E0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4207" y="1324323"/>
                <a:ext cx="622580" cy="565708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8D2"/>
                  </a:gs>
                  <a:gs pos="0">
                    <a:srgbClr val="00B0F0"/>
                  </a:gs>
                </a:gsLst>
                <a:lin ang="5400000" scaled="1"/>
              </a:gradFill>
              <a:ln>
                <a:noFill/>
              </a:ln>
              <a:effectLst>
                <a:innerShdw blurRad="355600" dist="50800" dir="18900000">
                  <a:srgbClr val="006EBB">
                    <a:alpha val="50000"/>
                  </a:srgb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C525CBAC-076D-41B9-8057-F5236890C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7450" y="1490426"/>
                <a:ext cx="242802" cy="2206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27000" dist="38100" dir="2700000" sx="101000" sy="101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6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091CA2-5CB8-4BD8-80A0-F6C8E9814F67}"/>
              </a:ext>
            </a:extLst>
          </p:cNvPr>
          <p:cNvGrpSpPr/>
          <p:nvPr/>
        </p:nvGrpSpPr>
        <p:grpSpPr>
          <a:xfrm>
            <a:off x="1127448" y="2134564"/>
            <a:ext cx="4762640" cy="837926"/>
            <a:chOff x="1159735" y="1853220"/>
            <a:chExt cx="4762640" cy="837926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FE6336F-12E0-4D3B-A416-37752BAD9422}"/>
                </a:ext>
              </a:extLst>
            </p:cNvPr>
            <p:cNvGrpSpPr/>
            <p:nvPr/>
          </p:nvGrpSpPr>
          <p:grpSpPr>
            <a:xfrm>
              <a:off x="1159735" y="1853220"/>
              <a:ext cx="872487" cy="792784"/>
              <a:chOff x="3080411" y="1769423"/>
              <a:chExt cx="1944496" cy="1766866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9A43D10-7185-4B3C-AB13-04090055CD05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66" name="Freeform 6">
                  <a:extLst>
                    <a:ext uri="{FF2B5EF4-FFF2-40B4-BE49-F238E27FC236}">
                      <a16:creationId xmlns:a16="http://schemas.microsoft.com/office/drawing/2014/main" id="{411AA311-88EC-4441-A3C4-0200EB6A1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6">
                  <a:extLst>
                    <a:ext uri="{FF2B5EF4-FFF2-40B4-BE49-F238E27FC236}">
                      <a16:creationId xmlns:a16="http://schemas.microsoft.com/office/drawing/2014/main" id="{4A9F679E-2D35-413F-B95E-874C79FA19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6">
                  <a:extLst>
                    <a:ext uri="{FF2B5EF4-FFF2-40B4-BE49-F238E27FC236}">
                      <a16:creationId xmlns:a16="http://schemas.microsoft.com/office/drawing/2014/main" id="{21C75EF2-E400-4E4F-BFA0-0F35C0B13F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TextBox 16">
                <a:extLst>
                  <a:ext uri="{FF2B5EF4-FFF2-40B4-BE49-F238E27FC236}">
                    <a16:creationId xmlns:a16="http://schemas.microsoft.com/office/drawing/2014/main" id="{0489C723-BDC1-4727-AFA5-B317E7D56F02}"/>
                  </a:ext>
                </a:extLst>
              </p:cNvPr>
              <p:cNvSpPr txBox="1"/>
              <p:nvPr/>
            </p:nvSpPr>
            <p:spPr>
              <a:xfrm>
                <a:off x="3315470" y="1906714"/>
                <a:ext cx="1474376" cy="144046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1</a:t>
                </a:r>
                <a:endParaRPr lang="zh-CN" altLang="en-US" sz="3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2840B65-631B-4FB0-A628-014F3E6E9F04}"/>
                </a:ext>
              </a:extLst>
            </p:cNvPr>
            <p:cNvGrpSpPr/>
            <p:nvPr/>
          </p:nvGrpSpPr>
          <p:grpSpPr>
            <a:xfrm>
              <a:off x="2105951" y="1914822"/>
              <a:ext cx="3816424" cy="776324"/>
              <a:chOff x="2567608" y="1772816"/>
              <a:chExt cx="3816424" cy="776324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8F01CA0-8DCD-4E19-92F5-9ACF67A28CC7}"/>
                  </a:ext>
                </a:extLst>
              </p:cNvPr>
              <p:cNvSpPr txBox="1"/>
              <p:nvPr/>
            </p:nvSpPr>
            <p:spPr>
              <a:xfrm>
                <a:off x="2567608" y="1772816"/>
                <a:ext cx="381642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</a:rPr>
                  <a:t>单击此处添加标题文本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16DB56E-000C-47D9-81E3-3F3393477823}"/>
                  </a:ext>
                </a:extLst>
              </p:cNvPr>
              <p:cNvSpPr txBox="1"/>
              <p:nvPr/>
            </p:nvSpPr>
            <p:spPr>
              <a:xfrm>
                <a:off x="2595439" y="2210586"/>
                <a:ext cx="258589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28524A1-CB71-49F1-8150-8489C5DE6474}"/>
              </a:ext>
            </a:extLst>
          </p:cNvPr>
          <p:cNvGrpSpPr/>
          <p:nvPr/>
        </p:nvGrpSpPr>
        <p:grpSpPr>
          <a:xfrm>
            <a:off x="6446698" y="2134564"/>
            <a:ext cx="4762640" cy="837926"/>
            <a:chOff x="1159735" y="1853220"/>
            <a:chExt cx="4762640" cy="837926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93746D9-2922-4073-960F-A08CBCE0F5DC}"/>
                </a:ext>
              </a:extLst>
            </p:cNvPr>
            <p:cNvGrpSpPr/>
            <p:nvPr/>
          </p:nvGrpSpPr>
          <p:grpSpPr>
            <a:xfrm>
              <a:off x="1159735" y="1853220"/>
              <a:ext cx="872487" cy="792784"/>
              <a:chOff x="3080411" y="1769423"/>
              <a:chExt cx="1944496" cy="1766866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A7B3BE5-D584-4B33-B335-57AE73CDC46F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54" name="Freeform 6">
                  <a:extLst>
                    <a:ext uri="{FF2B5EF4-FFF2-40B4-BE49-F238E27FC236}">
                      <a16:creationId xmlns:a16="http://schemas.microsoft.com/office/drawing/2014/main" id="{49516A2C-0E8E-4EF9-802F-C20D62A61E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6">
                  <a:extLst>
                    <a:ext uri="{FF2B5EF4-FFF2-40B4-BE49-F238E27FC236}">
                      <a16:creationId xmlns:a16="http://schemas.microsoft.com/office/drawing/2014/main" id="{BA8CEB59-1F78-4CCF-AAB6-C292A35593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6">
                  <a:extLst>
                    <a:ext uri="{FF2B5EF4-FFF2-40B4-BE49-F238E27FC236}">
                      <a16:creationId xmlns:a16="http://schemas.microsoft.com/office/drawing/2014/main" id="{70F7DED3-8642-423E-8437-FB7857BEE7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TextBox 16">
                <a:extLst>
                  <a:ext uri="{FF2B5EF4-FFF2-40B4-BE49-F238E27FC236}">
                    <a16:creationId xmlns:a16="http://schemas.microsoft.com/office/drawing/2014/main" id="{22659584-D945-40BD-90E5-AD89B580A5F3}"/>
                  </a:ext>
                </a:extLst>
              </p:cNvPr>
              <p:cNvSpPr txBox="1"/>
              <p:nvPr/>
            </p:nvSpPr>
            <p:spPr>
              <a:xfrm>
                <a:off x="3315470" y="1906714"/>
                <a:ext cx="1474376" cy="144046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2</a:t>
                </a:r>
                <a:endParaRPr lang="zh-CN" altLang="en-US" sz="3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296FAE8-4135-4F1C-A928-B93E1A03E872}"/>
                </a:ext>
              </a:extLst>
            </p:cNvPr>
            <p:cNvGrpSpPr/>
            <p:nvPr/>
          </p:nvGrpSpPr>
          <p:grpSpPr>
            <a:xfrm>
              <a:off x="2105951" y="1914822"/>
              <a:ext cx="3816424" cy="776324"/>
              <a:chOff x="2567608" y="1772816"/>
              <a:chExt cx="3816424" cy="776324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6C230D85-FE05-4073-9759-551A4F6B5B23}"/>
                  </a:ext>
                </a:extLst>
              </p:cNvPr>
              <p:cNvSpPr txBox="1"/>
              <p:nvPr/>
            </p:nvSpPr>
            <p:spPr>
              <a:xfrm>
                <a:off x="2567608" y="1772816"/>
                <a:ext cx="381642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</a:rPr>
                  <a:t>单击此处添加标题文本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A8097B20-0633-4536-9535-592389DF3CCA}"/>
                  </a:ext>
                </a:extLst>
              </p:cNvPr>
              <p:cNvSpPr txBox="1"/>
              <p:nvPr/>
            </p:nvSpPr>
            <p:spPr>
              <a:xfrm>
                <a:off x="2595439" y="2210586"/>
                <a:ext cx="258589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9E93D4D-CFFA-4B1F-871D-D171594DF80D}"/>
              </a:ext>
            </a:extLst>
          </p:cNvPr>
          <p:cNvGrpSpPr/>
          <p:nvPr/>
        </p:nvGrpSpPr>
        <p:grpSpPr>
          <a:xfrm>
            <a:off x="1127448" y="3512280"/>
            <a:ext cx="4762640" cy="837926"/>
            <a:chOff x="1159735" y="1853220"/>
            <a:chExt cx="4762640" cy="83792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7F2ECE0-5709-4773-B3AF-61D9952E5EE1}"/>
                </a:ext>
              </a:extLst>
            </p:cNvPr>
            <p:cNvGrpSpPr/>
            <p:nvPr/>
          </p:nvGrpSpPr>
          <p:grpSpPr>
            <a:xfrm>
              <a:off x="1159735" y="1853220"/>
              <a:ext cx="872487" cy="792784"/>
              <a:chOff x="3080411" y="1769423"/>
              <a:chExt cx="1944496" cy="1766866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C67013D6-0127-4FF9-8BEF-2347B3BCD898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96" name="Freeform 6">
                  <a:extLst>
                    <a:ext uri="{FF2B5EF4-FFF2-40B4-BE49-F238E27FC236}">
                      <a16:creationId xmlns:a16="http://schemas.microsoft.com/office/drawing/2014/main" id="{86606300-E976-4078-812B-A3F7AFC96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6">
                  <a:extLst>
                    <a:ext uri="{FF2B5EF4-FFF2-40B4-BE49-F238E27FC236}">
                      <a16:creationId xmlns:a16="http://schemas.microsoft.com/office/drawing/2014/main" id="{B007E5C1-4B52-4E78-B09B-E6D3922CEA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6">
                  <a:extLst>
                    <a:ext uri="{FF2B5EF4-FFF2-40B4-BE49-F238E27FC236}">
                      <a16:creationId xmlns:a16="http://schemas.microsoft.com/office/drawing/2014/main" id="{A407DA3E-6DF9-4538-8D7A-80F62BD799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1" name="TextBox 16">
                <a:extLst>
                  <a:ext uri="{FF2B5EF4-FFF2-40B4-BE49-F238E27FC236}">
                    <a16:creationId xmlns:a16="http://schemas.microsoft.com/office/drawing/2014/main" id="{E5FAFBD5-ACE8-48BB-8E47-E814D56D412E}"/>
                  </a:ext>
                </a:extLst>
              </p:cNvPr>
              <p:cNvSpPr txBox="1"/>
              <p:nvPr/>
            </p:nvSpPr>
            <p:spPr>
              <a:xfrm>
                <a:off x="3315470" y="1906714"/>
                <a:ext cx="1474376" cy="144046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3</a:t>
                </a:r>
                <a:endParaRPr lang="zh-CN" altLang="en-US" sz="3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4A64E21-ADCF-4E2D-AF62-00846A6081C1}"/>
                </a:ext>
              </a:extLst>
            </p:cNvPr>
            <p:cNvGrpSpPr/>
            <p:nvPr/>
          </p:nvGrpSpPr>
          <p:grpSpPr>
            <a:xfrm>
              <a:off x="2105951" y="1914822"/>
              <a:ext cx="3816424" cy="776324"/>
              <a:chOff x="2567608" y="1772816"/>
              <a:chExt cx="3816424" cy="776324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70042287-DDD5-4C41-8322-EF92AAA9E674}"/>
                  </a:ext>
                </a:extLst>
              </p:cNvPr>
              <p:cNvSpPr txBox="1"/>
              <p:nvPr/>
            </p:nvSpPr>
            <p:spPr>
              <a:xfrm>
                <a:off x="2567608" y="1772816"/>
                <a:ext cx="381642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</a:rPr>
                  <a:t>单击此处添加标题文本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ECD3C50F-B423-4362-AF5C-C2E7D96D3514}"/>
                  </a:ext>
                </a:extLst>
              </p:cNvPr>
              <p:cNvSpPr txBox="1"/>
              <p:nvPr/>
            </p:nvSpPr>
            <p:spPr>
              <a:xfrm>
                <a:off x="2595439" y="2210586"/>
                <a:ext cx="258589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11AF820-CE1A-4924-9CBB-85BE54E4E26A}"/>
              </a:ext>
            </a:extLst>
          </p:cNvPr>
          <p:cNvGrpSpPr/>
          <p:nvPr/>
        </p:nvGrpSpPr>
        <p:grpSpPr>
          <a:xfrm>
            <a:off x="6446698" y="3512280"/>
            <a:ext cx="4762640" cy="837926"/>
            <a:chOff x="1159735" y="1853220"/>
            <a:chExt cx="4762640" cy="837926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FBBA8CB6-9580-4DBE-B68A-746AB683A6DE}"/>
                </a:ext>
              </a:extLst>
            </p:cNvPr>
            <p:cNvGrpSpPr/>
            <p:nvPr/>
          </p:nvGrpSpPr>
          <p:grpSpPr>
            <a:xfrm>
              <a:off x="1159735" y="1853220"/>
              <a:ext cx="872487" cy="792784"/>
              <a:chOff x="3080411" y="1769423"/>
              <a:chExt cx="1944496" cy="1766866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847B3A4D-0588-4011-BC3D-9872937A4022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107" name="Freeform 6">
                  <a:extLst>
                    <a:ext uri="{FF2B5EF4-FFF2-40B4-BE49-F238E27FC236}">
                      <a16:creationId xmlns:a16="http://schemas.microsoft.com/office/drawing/2014/main" id="{1CD0DC8A-9781-4B23-9EE6-CC45BD0CAB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6">
                  <a:extLst>
                    <a:ext uri="{FF2B5EF4-FFF2-40B4-BE49-F238E27FC236}">
                      <a16:creationId xmlns:a16="http://schemas.microsoft.com/office/drawing/2014/main" id="{D0E4B7E9-981B-4AE1-B7E0-073F66224B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16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6">
                  <a:extLst>
                    <a:ext uri="{FF2B5EF4-FFF2-40B4-BE49-F238E27FC236}">
                      <a16:creationId xmlns:a16="http://schemas.microsoft.com/office/drawing/2014/main" id="{26972006-A9D1-4FD9-B31E-A158A41A3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4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6" name="TextBox 16">
                <a:extLst>
                  <a:ext uri="{FF2B5EF4-FFF2-40B4-BE49-F238E27FC236}">
                    <a16:creationId xmlns:a16="http://schemas.microsoft.com/office/drawing/2014/main" id="{79FF397C-728E-4ABB-8F01-27576870BC88}"/>
                  </a:ext>
                </a:extLst>
              </p:cNvPr>
              <p:cNvSpPr txBox="1"/>
              <p:nvPr/>
            </p:nvSpPr>
            <p:spPr>
              <a:xfrm>
                <a:off x="3315470" y="1906714"/>
                <a:ext cx="1474376" cy="144046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4</a:t>
                </a:r>
                <a:endParaRPr lang="zh-CN" altLang="en-US" sz="3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0BF9B05-45DB-46DF-AD52-D4325641BC95}"/>
                </a:ext>
              </a:extLst>
            </p:cNvPr>
            <p:cNvGrpSpPr/>
            <p:nvPr/>
          </p:nvGrpSpPr>
          <p:grpSpPr>
            <a:xfrm>
              <a:off x="2105951" y="1914822"/>
              <a:ext cx="3816424" cy="776324"/>
              <a:chOff x="2567608" y="1772816"/>
              <a:chExt cx="3816424" cy="776324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DFAD1D8F-C0FD-4EB0-BC8E-997AB6D3AAA6}"/>
                  </a:ext>
                </a:extLst>
              </p:cNvPr>
              <p:cNvSpPr txBox="1"/>
              <p:nvPr/>
            </p:nvSpPr>
            <p:spPr>
              <a:xfrm>
                <a:off x="2567608" y="1772816"/>
                <a:ext cx="381642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</a:rPr>
                  <a:t>单击此处添加标题文本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927C1D5A-D52A-49CA-9AD9-5699DF9301D5}"/>
                  </a:ext>
                </a:extLst>
              </p:cNvPr>
              <p:cNvSpPr txBox="1"/>
              <p:nvPr/>
            </p:nvSpPr>
            <p:spPr>
              <a:xfrm>
                <a:off x="2595439" y="2210586"/>
                <a:ext cx="258589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ADFF8B04-322D-491A-816F-536538E35FD2}"/>
              </a:ext>
            </a:extLst>
          </p:cNvPr>
          <p:cNvSpPr/>
          <p:nvPr/>
        </p:nvSpPr>
        <p:spPr>
          <a:xfrm>
            <a:off x="0" y="5318480"/>
            <a:ext cx="12192000" cy="1539520"/>
          </a:xfrm>
          <a:custGeom>
            <a:avLst/>
            <a:gdLst>
              <a:gd name="connsiteX0" fmla="*/ 6125371 w 12192000"/>
              <a:gd name="connsiteY0" fmla="*/ 0 h 1539520"/>
              <a:gd name="connsiteX1" fmla="*/ 12045513 w 12192000"/>
              <a:gd name="connsiteY1" fmla="*/ 481985 h 1539520"/>
              <a:gd name="connsiteX2" fmla="*/ 12192000 w 12192000"/>
              <a:gd name="connsiteY2" fmla="*/ 521110 h 1539520"/>
              <a:gd name="connsiteX3" fmla="*/ 12192000 w 12192000"/>
              <a:gd name="connsiteY3" fmla="*/ 1107838 h 1539520"/>
              <a:gd name="connsiteX4" fmla="*/ 12192000 w 12192000"/>
              <a:gd name="connsiteY4" fmla="*/ 1539520 h 1539520"/>
              <a:gd name="connsiteX5" fmla="*/ 0 w 12192000"/>
              <a:gd name="connsiteY5" fmla="*/ 1539520 h 1539520"/>
              <a:gd name="connsiteX6" fmla="*/ 0 w 12192000"/>
              <a:gd name="connsiteY6" fmla="*/ 1107838 h 1539520"/>
              <a:gd name="connsiteX7" fmla="*/ 0 w 12192000"/>
              <a:gd name="connsiteY7" fmla="*/ 538805 h 1539520"/>
              <a:gd name="connsiteX8" fmla="*/ 56545 w 12192000"/>
              <a:gd name="connsiteY8" fmla="*/ 521696 h 1539520"/>
              <a:gd name="connsiteX9" fmla="*/ 6125371 w 12192000"/>
              <a:gd name="connsiteY9" fmla="*/ 0 h 153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539520">
                <a:moveTo>
                  <a:pt x="6125371" y="0"/>
                </a:moveTo>
                <a:cubicBezTo>
                  <a:pt x="8681767" y="0"/>
                  <a:pt x="10905394" y="194894"/>
                  <a:pt x="12045513" y="481985"/>
                </a:cubicBezTo>
                <a:lnTo>
                  <a:pt x="12192000" y="521110"/>
                </a:lnTo>
                <a:lnTo>
                  <a:pt x="12192000" y="1107838"/>
                </a:lnTo>
                <a:lnTo>
                  <a:pt x="12192000" y="1539520"/>
                </a:lnTo>
                <a:lnTo>
                  <a:pt x="0" y="1539520"/>
                </a:lnTo>
                <a:lnTo>
                  <a:pt x="0" y="1107838"/>
                </a:lnTo>
                <a:lnTo>
                  <a:pt x="0" y="538805"/>
                </a:lnTo>
                <a:lnTo>
                  <a:pt x="56545" y="521696"/>
                </a:lnTo>
                <a:cubicBezTo>
                  <a:pt x="1143888" y="213014"/>
                  <a:pt x="3452776" y="0"/>
                  <a:pt x="6125371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05525" y="2173124"/>
            <a:ext cx="3848433" cy="868630"/>
            <a:chOff x="1097890" y="1891967"/>
            <a:chExt cx="2971096" cy="651473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32">
                <a:cs typeface="+mn-ea"/>
                <a:sym typeface="+mn-lt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08388" y="1891967"/>
              <a:ext cx="657394" cy="219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id-ID" sz="12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5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54083" y="3807608"/>
            <a:ext cx="3848433" cy="835793"/>
            <a:chOff x="1097890" y="3117831"/>
            <a:chExt cx="2971096" cy="626845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32">
                <a:cs typeface="+mn-ea"/>
                <a:sym typeface="+mn-lt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993447" y="3117831"/>
              <a:ext cx="657394" cy="219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id-ID" sz="12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5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20180" y="2859597"/>
            <a:ext cx="4135765" cy="817083"/>
            <a:chOff x="4854651" y="2406822"/>
            <a:chExt cx="3192924" cy="612812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12812"/>
              <a:chOff x="6412546" y="2406822"/>
              <a:chExt cx="1635029" cy="61281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32">
                  <a:cs typeface="+mn-ea"/>
                  <a:sym typeface="+mn-lt"/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89852" y="2406822"/>
                <a:ext cx="657394" cy="219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99" dirty="0">
                    <a:solidFill>
                      <a:schemeClr val="bg1"/>
                    </a:solidFill>
                    <a:cs typeface="+mn-ea"/>
                    <a:sym typeface="+mn-lt"/>
                  </a:rPr>
                  <a:t>添加内容</a:t>
                </a:r>
                <a:endParaRPr lang="id-ID" sz="12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51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66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66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20184" y="4433075"/>
            <a:ext cx="4135764" cy="784737"/>
            <a:chOff x="4854652" y="3586931"/>
            <a:chExt cx="3192923" cy="588553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217B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32">
                <a:cs typeface="+mn-ea"/>
                <a:sym typeface="+mn-lt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77258" y="3586931"/>
              <a:ext cx="809001" cy="219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id-ID" sz="12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5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66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5504250" y="1556792"/>
            <a:ext cx="1215933" cy="1087570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B32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905" dirty="0">
                <a:solidFill>
                  <a:schemeClr val="bg1"/>
                </a:solidFill>
                <a:cs typeface="+mn-ea"/>
                <a:sym typeface="+mn-lt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5085274" y="2874071"/>
            <a:ext cx="2053880" cy="510972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905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4675416" y="3619435"/>
            <a:ext cx="2882717" cy="506284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B32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32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5504249" y="2644366"/>
            <a:ext cx="1343447" cy="229704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085278" y="3385045"/>
            <a:ext cx="2185947" cy="234391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4675412" y="4125718"/>
            <a:ext cx="3014783" cy="234391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19637" tIns="59819" rIns="119637" bIns="59819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4042399" y="4360105"/>
            <a:ext cx="4153297" cy="900059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19637" tIns="59819" rIns="119637" bIns="5981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32" dirty="0">
                <a:solidFill>
                  <a:schemeClr val="bg1"/>
                </a:solidFill>
                <a:cs typeface="+mn-ea"/>
                <a:sym typeface="+mn-lt"/>
              </a:rPr>
              <a:t>添加内容</a:t>
            </a:r>
          </a:p>
        </p:txBody>
      </p:sp>
      <p:sp>
        <p:nvSpPr>
          <p:cNvPr id="36" name="TextBox 28">
            <a:extLst>
              <a:ext uri="{FF2B5EF4-FFF2-40B4-BE49-F238E27FC236}">
                <a16:creationId xmlns:a16="http://schemas.microsoft.com/office/drawing/2014/main" id="{35D5BACC-E0F1-4AEE-BA84-80F72F5BCAA7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F9F8528-CB2C-44D8-B42F-BCFFDECA3C11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67427" y="1772816"/>
            <a:ext cx="1845198" cy="2184899"/>
            <a:chOff x="1349702" y="1746119"/>
            <a:chExt cx="1645146" cy="1936519"/>
          </a:xfrm>
        </p:grpSpPr>
        <p:sp>
          <p:nvSpPr>
            <p:cNvPr id="51" name="圆角矩形 5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64214" y="1641464"/>
            <a:ext cx="823953" cy="848147"/>
            <a:chOff x="1463339" y="1072758"/>
            <a:chExt cx="1546058" cy="1546058"/>
          </a:xfrm>
          <a:effectLst>
            <a:outerShdw blurRad="2540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45650" y="1744583"/>
            <a:ext cx="661078" cy="641910"/>
            <a:chOff x="4177140" y="1512123"/>
            <a:chExt cx="1064088" cy="1003758"/>
          </a:xfrm>
        </p:grpSpPr>
        <p:sp>
          <p:nvSpPr>
            <p:cNvPr id="36" name="椭圆 3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77140" y="1600995"/>
              <a:ext cx="1064088" cy="790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84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68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65564" y="1772816"/>
            <a:ext cx="1845198" cy="2184899"/>
            <a:chOff x="1349702" y="1746119"/>
            <a:chExt cx="1645146" cy="1936519"/>
          </a:xfrm>
        </p:grpSpPr>
        <p:sp>
          <p:nvSpPr>
            <p:cNvPr id="55" name="圆角矩形 5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14613" y="1772816"/>
            <a:ext cx="1845198" cy="2184899"/>
            <a:chOff x="1349702" y="1746119"/>
            <a:chExt cx="1645146" cy="1936519"/>
          </a:xfrm>
        </p:grpSpPr>
        <p:sp>
          <p:nvSpPr>
            <p:cNvPr id="58" name="圆角矩形 5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74274" y="1608979"/>
            <a:ext cx="823953" cy="848147"/>
            <a:chOff x="1463339" y="1072758"/>
            <a:chExt cx="1546058" cy="1546058"/>
          </a:xfrm>
          <a:effectLst>
            <a:outerShdw blurRad="317500" dist="215900" dir="6900000" sx="79000" sy="79000" algn="t" rotWithShape="0">
              <a:prstClr val="black">
                <a:alpha val="59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74454" y="1712091"/>
            <a:ext cx="673807" cy="641909"/>
            <a:chOff x="3089228" y="3088680"/>
            <a:chExt cx="1084579" cy="1003758"/>
          </a:xfrm>
        </p:grpSpPr>
        <p:sp>
          <p:nvSpPr>
            <p:cNvPr id="42" name="椭圆 41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dirty="0"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95927" y="3194857"/>
              <a:ext cx="1077880" cy="79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84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68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30219" y="1643712"/>
            <a:ext cx="756471" cy="778683"/>
            <a:chOff x="1463339" y="1072758"/>
            <a:chExt cx="1546058" cy="1546058"/>
          </a:xfrm>
          <a:effectLst>
            <a:outerShdw blurRad="330200" dist="215900" dir="6900000" sx="86000" sy="86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21685" y="1738379"/>
            <a:ext cx="606352" cy="589335"/>
            <a:chOff x="5291526" y="3088680"/>
            <a:chExt cx="1063072" cy="1003758"/>
          </a:xfrm>
        </p:grpSpPr>
        <p:sp>
          <p:nvSpPr>
            <p:cNvPr id="48" name="椭圆 4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291526" y="3147328"/>
              <a:ext cx="1063072" cy="86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84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684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70834" y="2449580"/>
            <a:ext cx="1645352" cy="1327057"/>
            <a:chOff x="1429535" y="2177500"/>
            <a:chExt cx="1270257" cy="995295"/>
          </a:xfrm>
        </p:grpSpPr>
        <p:sp>
          <p:nvSpPr>
            <p:cNvPr id="180" name="TextBox 179"/>
            <p:cNvSpPr txBox="1"/>
            <p:nvPr/>
          </p:nvSpPr>
          <p:spPr>
            <a:xfrm>
              <a:off x="1429535" y="2427734"/>
              <a:ext cx="1270257" cy="745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48151" y="2177500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56166" y="2469899"/>
            <a:ext cx="1645352" cy="1306739"/>
            <a:chOff x="3711037" y="2192740"/>
            <a:chExt cx="1270257" cy="980055"/>
          </a:xfrm>
        </p:grpSpPr>
        <p:sp>
          <p:nvSpPr>
            <p:cNvPr id="61" name="TextBox 60"/>
            <p:cNvSpPr txBox="1"/>
            <p:nvPr/>
          </p:nvSpPr>
          <p:spPr>
            <a:xfrm>
              <a:off x="3711037" y="2427734"/>
              <a:ext cx="1270257" cy="745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4413" y="2192740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7257" y="2429262"/>
            <a:ext cx="1645352" cy="1316899"/>
            <a:chOff x="5984341" y="2185120"/>
            <a:chExt cx="1270257" cy="987675"/>
          </a:xfrm>
        </p:grpSpPr>
        <p:sp>
          <p:nvSpPr>
            <p:cNvPr id="63" name="TextBox 62"/>
            <p:cNvSpPr txBox="1"/>
            <p:nvPr/>
          </p:nvSpPr>
          <p:spPr>
            <a:xfrm>
              <a:off x="5984341" y="2427734"/>
              <a:ext cx="1270257" cy="745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87717" y="2185120"/>
              <a:ext cx="1008112" cy="243769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58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8" name="右箭头 7"/>
          <p:cNvSpPr/>
          <p:nvPr/>
        </p:nvSpPr>
        <p:spPr>
          <a:xfrm>
            <a:off x="4526389" y="2722481"/>
            <a:ext cx="233162" cy="285560"/>
          </a:xfrm>
          <a:prstGeom prst="rightArrow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5" name="右箭头 84"/>
          <p:cNvSpPr/>
          <p:nvPr/>
        </p:nvSpPr>
        <p:spPr>
          <a:xfrm>
            <a:off x="7417798" y="2722481"/>
            <a:ext cx="233162" cy="285560"/>
          </a:xfrm>
          <a:prstGeom prst="rightArrow">
            <a:avLst/>
          </a:prstGeom>
          <a:gradFill>
            <a:gsLst>
              <a:gs pos="0">
                <a:srgbClr val="0BB0F0"/>
              </a:gs>
              <a:gs pos="100000">
                <a:srgbClr val="3AA3EC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spcCol="0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0" name="TextBox 28">
            <a:extLst>
              <a:ext uri="{FF2B5EF4-FFF2-40B4-BE49-F238E27FC236}">
                <a16:creationId xmlns:a16="http://schemas.microsoft.com/office/drawing/2014/main" id="{DB1DFFC6-77FB-4C52-A8C4-66335FE8349E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8D5F23E-722B-4685-9D2D-5804D2093ED3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5" name="TextBox 16">
            <a:extLst>
              <a:ext uri="{FF2B5EF4-FFF2-40B4-BE49-F238E27FC236}">
                <a16:creationId xmlns:a16="http://schemas.microsoft.com/office/drawing/2014/main" id="{DF340AC6-7531-4C1D-B651-FE681F917FAF}"/>
              </a:ext>
            </a:extLst>
          </p:cNvPr>
          <p:cNvSpPr txBox="1"/>
          <p:nvPr/>
        </p:nvSpPr>
        <p:spPr>
          <a:xfrm>
            <a:off x="1338545" y="4957247"/>
            <a:ext cx="9514910" cy="553329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6" name="TextBox 16">
            <a:extLst>
              <a:ext uri="{FF2B5EF4-FFF2-40B4-BE49-F238E27FC236}">
                <a16:creationId xmlns:a16="http://schemas.microsoft.com/office/drawing/2014/main" id="{BAB27842-1408-4A18-8B09-E04150DFFEC6}"/>
              </a:ext>
            </a:extLst>
          </p:cNvPr>
          <p:cNvSpPr txBox="1"/>
          <p:nvPr/>
        </p:nvSpPr>
        <p:spPr>
          <a:xfrm>
            <a:off x="1338545" y="4537547"/>
            <a:ext cx="2847865" cy="387515"/>
          </a:xfrm>
          <a:prstGeom prst="rect">
            <a:avLst/>
          </a:prstGeom>
          <a:noFill/>
        </p:spPr>
        <p:txBody>
          <a:bodyPr wrap="square" lIns="89763" tIns="44881" rIns="89763" bIns="44881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图形 4">
            <a:extLst>
              <a:ext uri="{FF2B5EF4-FFF2-40B4-BE49-F238E27FC236}">
                <a16:creationId xmlns:a16="http://schemas.microsoft.com/office/drawing/2014/main" id="{4A2D3CC0-D0BA-4B7E-B0FB-0D98B3B2256A}"/>
              </a:ext>
            </a:extLst>
          </p:cNvPr>
          <p:cNvSpPr/>
          <p:nvPr/>
        </p:nvSpPr>
        <p:spPr>
          <a:xfrm>
            <a:off x="0" y="1464372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bg1">
                  <a:lumMod val="65000"/>
                  <a:alpha val="58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6FE4132A-B251-47D2-89F5-3502B56B03ED}"/>
              </a:ext>
            </a:extLst>
          </p:cNvPr>
          <p:cNvSpPr/>
          <p:nvPr/>
        </p:nvSpPr>
        <p:spPr>
          <a:xfrm>
            <a:off x="0" y="3098675"/>
            <a:ext cx="12192000" cy="3759325"/>
          </a:xfrm>
          <a:custGeom>
            <a:avLst/>
            <a:gdLst>
              <a:gd name="connsiteX0" fmla="*/ 6125371 w 12192000"/>
              <a:gd name="connsiteY0" fmla="*/ 0 h 3759325"/>
              <a:gd name="connsiteX1" fmla="*/ 12045513 w 12192000"/>
              <a:gd name="connsiteY1" fmla="*/ 481985 h 3759325"/>
              <a:gd name="connsiteX2" fmla="*/ 12192000 w 12192000"/>
              <a:gd name="connsiteY2" fmla="*/ 521110 h 3759325"/>
              <a:gd name="connsiteX3" fmla="*/ 12192000 w 12192000"/>
              <a:gd name="connsiteY3" fmla="*/ 1107838 h 3759325"/>
              <a:gd name="connsiteX4" fmla="*/ 8379275 w 12192000"/>
              <a:gd name="connsiteY4" fmla="*/ 1107838 h 3759325"/>
              <a:gd name="connsiteX5" fmla="*/ 8379285 w 12192000"/>
              <a:gd name="connsiteY5" fmla="*/ 1107838 h 3759325"/>
              <a:gd name="connsiteX6" fmla="*/ 12192000 w 12192000"/>
              <a:gd name="connsiteY6" fmla="*/ 1107838 h 3759325"/>
              <a:gd name="connsiteX7" fmla="*/ 12192000 w 12192000"/>
              <a:gd name="connsiteY7" fmla="*/ 1573845 h 3759325"/>
              <a:gd name="connsiteX8" fmla="*/ 12192000 w 12192000"/>
              <a:gd name="connsiteY8" fmla="*/ 2160573 h 3759325"/>
              <a:gd name="connsiteX9" fmla="*/ 12192000 w 12192000"/>
              <a:gd name="connsiteY9" fmla="*/ 2160573 h 3759325"/>
              <a:gd name="connsiteX10" fmla="*/ 12192000 w 12192000"/>
              <a:gd name="connsiteY10" fmla="*/ 2706590 h 3759325"/>
              <a:gd name="connsiteX11" fmla="*/ 12192000 w 12192000"/>
              <a:gd name="connsiteY11" fmla="*/ 3759325 h 3759325"/>
              <a:gd name="connsiteX12" fmla="*/ 0 w 12192000"/>
              <a:gd name="connsiteY12" fmla="*/ 3759325 h 3759325"/>
              <a:gd name="connsiteX13" fmla="*/ 0 w 12192000"/>
              <a:gd name="connsiteY13" fmla="*/ 2706590 h 3759325"/>
              <a:gd name="connsiteX14" fmla="*/ 0 w 12192000"/>
              <a:gd name="connsiteY14" fmla="*/ 2160573 h 3759325"/>
              <a:gd name="connsiteX15" fmla="*/ 0 w 12192000"/>
              <a:gd name="connsiteY15" fmla="*/ 2160573 h 3759325"/>
              <a:gd name="connsiteX16" fmla="*/ 0 w 12192000"/>
              <a:gd name="connsiteY16" fmla="*/ 1591540 h 3759325"/>
              <a:gd name="connsiteX17" fmla="*/ 0 w 12192000"/>
              <a:gd name="connsiteY17" fmla="*/ 1107838 h 3759325"/>
              <a:gd name="connsiteX18" fmla="*/ 3872392 w 12192000"/>
              <a:gd name="connsiteY18" fmla="*/ 1107838 h 3759325"/>
              <a:gd name="connsiteX19" fmla="*/ 3872402 w 12192000"/>
              <a:gd name="connsiteY19" fmla="*/ 1107838 h 3759325"/>
              <a:gd name="connsiteX20" fmla="*/ 0 w 12192000"/>
              <a:gd name="connsiteY20" fmla="*/ 1107838 h 3759325"/>
              <a:gd name="connsiteX21" fmla="*/ 0 w 12192000"/>
              <a:gd name="connsiteY21" fmla="*/ 538805 h 3759325"/>
              <a:gd name="connsiteX22" fmla="*/ 56545 w 12192000"/>
              <a:gd name="connsiteY22" fmla="*/ 521696 h 3759325"/>
              <a:gd name="connsiteX23" fmla="*/ 6125371 w 12192000"/>
              <a:gd name="connsiteY23" fmla="*/ 0 h 375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3759325">
                <a:moveTo>
                  <a:pt x="6125371" y="0"/>
                </a:moveTo>
                <a:cubicBezTo>
                  <a:pt x="8681767" y="0"/>
                  <a:pt x="10905394" y="194894"/>
                  <a:pt x="12045513" y="481985"/>
                </a:cubicBezTo>
                <a:lnTo>
                  <a:pt x="12192000" y="521110"/>
                </a:lnTo>
                <a:lnTo>
                  <a:pt x="12192000" y="1107838"/>
                </a:lnTo>
                <a:lnTo>
                  <a:pt x="8379275" y="1107838"/>
                </a:lnTo>
                <a:lnTo>
                  <a:pt x="8379285" y="1107838"/>
                </a:lnTo>
                <a:lnTo>
                  <a:pt x="12192000" y="1107838"/>
                </a:lnTo>
                <a:lnTo>
                  <a:pt x="12192000" y="1573845"/>
                </a:lnTo>
                <a:lnTo>
                  <a:pt x="12192000" y="2160573"/>
                </a:lnTo>
                <a:lnTo>
                  <a:pt x="12192000" y="2160573"/>
                </a:lnTo>
                <a:lnTo>
                  <a:pt x="12192000" y="2706590"/>
                </a:lnTo>
                <a:lnTo>
                  <a:pt x="12192000" y="3759325"/>
                </a:lnTo>
                <a:lnTo>
                  <a:pt x="0" y="3759325"/>
                </a:lnTo>
                <a:lnTo>
                  <a:pt x="0" y="2706590"/>
                </a:lnTo>
                <a:lnTo>
                  <a:pt x="0" y="2160573"/>
                </a:lnTo>
                <a:lnTo>
                  <a:pt x="0" y="2160573"/>
                </a:lnTo>
                <a:lnTo>
                  <a:pt x="0" y="1591540"/>
                </a:lnTo>
                <a:lnTo>
                  <a:pt x="0" y="1107838"/>
                </a:lnTo>
                <a:lnTo>
                  <a:pt x="3872392" y="1107838"/>
                </a:lnTo>
                <a:lnTo>
                  <a:pt x="3872402" y="1107838"/>
                </a:lnTo>
                <a:lnTo>
                  <a:pt x="0" y="1107838"/>
                </a:lnTo>
                <a:lnTo>
                  <a:pt x="0" y="538805"/>
                </a:lnTo>
                <a:lnTo>
                  <a:pt x="56545" y="521696"/>
                </a:lnTo>
                <a:cubicBezTo>
                  <a:pt x="1143888" y="213014"/>
                  <a:pt x="3452776" y="0"/>
                  <a:pt x="6125371" y="0"/>
                </a:cubicBezTo>
                <a:close/>
              </a:path>
            </a:pathLst>
          </a:cu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16">
            <a:extLst>
              <a:ext uri="{FF2B5EF4-FFF2-40B4-BE49-F238E27FC236}">
                <a16:creationId xmlns:a16="http://schemas.microsoft.com/office/drawing/2014/main" id="{D9ED913D-47B5-4C54-9D88-D6AC7F4CCEB8}"/>
              </a:ext>
            </a:extLst>
          </p:cNvPr>
          <p:cNvSpPr txBox="1"/>
          <p:nvPr/>
        </p:nvSpPr>
        <p:spPr>
          <a:xfrm>
            <a:off x="2610184" y="3720739"/>
            <a:ext cx="6971632" cy="731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154" b="1" dirty="0">
                <a:solidFill>
                  <a:schemeClr val="bg1"/>
                </a:solidFill>
                <a:cs typeface="+mn-ea"/>
                <a:sym typeface="+mn-lt"/>
              </a:rPr>
              <a:t>感谢您的观看</a:t>
            </a:r>
          </a:p>
        </p:txBody>
      </p:sp>
      <p:sp>
        <p:nvSpPr>
          <p:cNvPr id="62" name="TextBox 17">
            <a:extLst>
              <a:ext uri="{FF2B5EF4-FFF2-40B4-BE49-F238E27FC236}">
                <a16:creationId xmlns:a16="http://schemas.microsoft.com/office/drawing/2014/main" id="{8A2296D7-6464-4A43-BE99-2C46712FAF55}"/>
              </a:ext>
            </a:extLst>
          </p:cNvPr>
          <p:cNvSpPr txBox="1"/>
          <p:nvPr/>
        </p:nvSpPr>
        <p:spPr>
          <a:xfrm>
            <a:off x="2774535" y="5715136"/>
            <a:ext cx="6295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   汇报时间：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2022.03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6D5E576-6959-48C1-A0BD-935263437B40}"/>
              </a:ext>
            </a:extLst>
          </p:cNvPr>
          <p:cNvSpPr txBox="1"/>
          <p:nvPr/>
        </p:nvSpPr>
        <p:spPr>
          <a:xfrm>
            <a:off x="1392458" y="4560523"/>
            <a:ext cx="94070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AA9468A-0B6E-4BEA-9DE0-924A8EB2A6A8}"/>
              </a:ext>
            </a:extLst>
          </p:cNvPr>
          <p:cNvGrpSpPr/>
          <p:nvPr/>
        </p:nvGrpSpPr>
        <p:grpSpPr>
          <a:xfrm>
            <a:off x="1427450" y="906208"/>
            <a:ext cx="9401463" cy="1529631"/>
            <a:chOff x="1427450" y="1209375"/>
            <a:chExt cx="9401463" cy="1529631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FE6336F-12E0-4D3B-A416-37752BAD9422}"/>
                </a:ext>
              </a:extLst>
            </p:cNvPr>
            <p:cNvGrpSpPr/>
            <p:nvPr/>
          </p:nvGrpSpPr>
          <p:grpSpPr>
            <a:xfrm>
              <a:off x="2840742" y="1209375"/>
              <a:ext cx="1683411" cy="1529631"/>
              <a:chOff x="3080411" y="1769423"/>
              <a:chExt cx="1944496" cy="1766866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9A43D10-7185-4B3C-AB13-04090055CD05}"/>
                  </a:ext>
                </a:extLst>
              </p:cNvPr>
              <p:cNvGrpSpPr/>
              <p:nvPr/>
            </p:nvGrpSpPr>
            <p:grpSpPr>
              <a:xfrm>
                <a:off x="3080411" y="1769423"/>
                <a:ext cx="1944496" cy="1766866"/>
                <a:chOff x="3080411" y="1769423"/>
                <a:chExt cx="1944496" cy="1766866"/>
              </a:xfrm>
            </p:grpSpPr>
            <p:sp>
              <p:nvSpPr>
                <p:cNvPr id="66" name="Freeform 6">
                  <a:extLst>
                    <a:ext uri="{FF2B5EF4-FFF2-40B4-BE49-F238E27FC236}">
                      <a16:creationId xmlns:a16="http://schemas.microsoft.com/office/drawing/2014/main" id="{411AA311-88EC-4441-A3C4-0200EB6A1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41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6">
                  <a:extLst>
                    <a:ext uri="{FF2B5EF4-FFF2-40B4-BE49-F238E27FC236}">
                      <a16:creationId xmlns:a16="http://schemas.microsoft.com/office/drawing/2014/main" id="{4A9F679E-2D35-413F-B95E-874C79FA19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783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6">
                  <a:extLst>
                    <a:ext uri="{FF2B5EF4-FFF2-40B4-BE49-F238E27FC236}">
                      <a16:creationId xmlns:a16="http://schemas.microsoft.com/office/drawing/2014/main" id="{21C75EF2-E400-4E4F-BFA0-0F35C0B13F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561" y="2014894"/>
                  <a:ext cx="1404196" cy="1275921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TextBox 16">
                <a:extLst>
                  <a:ext uri="{FF2B5EF4-FFF2-40B4-BE49-F238E27FC236}">
                    <a16:creationId xmlns:a16="http://schemas.microsoft.com/office/drawing/2014/main" id="{0489C723-BDC1-4727-AFA5-B317E7D56F02}"/>
                  </a:ext>
                </a:extLst>
              </p:cNvPr>
              <p:cNvSpPr txBox="1"/>
              <p:nvPr/>
            </p:nvSpPr>
            <p:spPr>
              <a:xfrm>
                <a:off x="3291545" y="2105028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2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0F81B9E-3EA7-4134-B266-042C7645A1C2}"/>
                </a:ext>
              </a:extLst>
            </p:cNvPr>
            <p:cNvGrpSpPr/>
            <p:nvPr/>
          </p:nvGrpSpPr>
          <p:grpSpPr>
            <a:xfrm>
              <a:off x="4472579" y="1209375"/>
              <a:ext cx="1683411" cy="1529631"/>
              <a:chOff x="4965334" y="1769423"/>
              <a:chExt cx="1944496" cy="1766866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291EB2E6-4B26-4C4D-BD92-4C78C786E7EE}"/>
                  </a:ext>
                </a:extLst>
              </p:cNvPr>
              <p:cNvGrpSpPr/>
              <p:nvPr/>
            </p:nvGrpSpPr>
            <p:grpSpPr>
              <a:xfrm>
                <a:off x="4965334" y="1769423"/>
                <a:ext cx="1944496" cy="1766866"/>
                <a:chOff x="4965334" y="1769423"/>
                <a:chExt cx="1944496" cy="1766866"/>
              </a:xfrm>
            </p:grpSpPr>
            <p:sp>
              <p:nvSpPr>
                <p:cNvPr id="72" name="Freeform 6">
                  <a:extLst>
                    <a:ext uri="{FF2B5EF4-FFF2-40B4-BE49-F238E27FC236}">
                      <a16:creationId xmlns:a16="http://schemas.microsoft.com/office/drawing/2014/main" id="{36ABDAAA-2629-422D-BE50-9E4011C3E2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65334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6">
                  <a:extLst>
                    <a:ext uri="{FF2B5EF4-FFF2-40B4-BE49-F238E27FC236}">
                      <a16:creationId xmlns:a16="http://schemas.microsoft.com/office/drawing/2014/main" id="{E914B475-AFB9-4F8D-A7F0-B788E31F8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0706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6">
                  <a:extLst>
                    <a:ext uri="{FF2B5EF4-FFF2-40B4-BE49-F238E27FC236}">
                      <a16:creationId xmlns:a16="http://schemas.microsoft.com/office/drawing/2014/main" id="{6781A6A9-F275-47A4-8347-A7198E8A71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5484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1" name="TextBox 16">
                <a:extLst>
                  <a:ext uri="{FF2B5EF4-FFF2-40B4-BE49-F238E27FC236}">
                    <a16:creationId xmlns:a16="http://schemas.microsoft.com/office/drawing/2014/main" id="{3AA4BA28-7741-425F-974F-54C8AF489D93}"/>
                  </a:ext>
                </a:extLst>
              </p:cNvPr>
              <p:cNvSpPr txBox="1"/>
              <p:nvPr/>
            </p:nvSpPr>
            <p:spPr>
              <a:xfrm>
                <a:off x="5205977" y="2045841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F24EF04-8050-40C0-A7BA-E02EE358F286}"/>
                </a:ext>
              </a:extLst>
            </p:cNvPr>
            <p:cNvGrpSpPr/>
            <p:nvPr/>
          </p:nvGrpSpPr>
          <p:grpSpPr>
            <a:xfrm>
              <a:off x="6104415" y="1209375"/>
              <a:ext cx="1683411" cy="1529631"/>
              <a:chOff x="6850257" y="1769423"/>
              <a:chExt cx="1944496" cy="1766866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202A3744-4B0B-4B1E-B661-0A9BAEA36663}"/>
                  </a:ext>
                </a:extLst>
              </p:cNvPr>
              <p:cNvGrpSpPr/>
              <p:nvPr/>
            </p:nvGrpSpPr>
            <p:grpSpPr>
              <a:xfrm>
                <a:off x="6850257" y="1769423"/>
                <a:ext cx="1944496" cy="1766866"/>
                <a:chOff x="6850257" y="1769423"/>
                <a:chExt cx="1944496" cy="1766866"/>
              </a:xfrm>
            </p:grpSpPr>
            <p:sp>
              <p:nvSpPr>
                <p:cNvPr id="78" name="Freeform 6">
                  <a:extLst>
                    <a:ext uri="{FF2B5EF4-FFF2-40B4-BE49-F238E27FC236}">
                      <a16:creationId xmlns:a16="http://schemas.microsoft.com/office/drawing/2014/main" id="{B7B539A3-D811-44DE-9B08-58D37107A7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0257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6">
                  <a:extLst>
                    <a:ext uri="{FF2B5EF4-FFF2-40B4-BE49-F238E27FC236}">
                      <a16:creationId xmlns:a16="http://schemas.microsoft.com/office/drawing/2014/main" id="{81D702BB-75BC-498C-9B51-B722542E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5629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6">
                  <a:extLst>
                    <a:ext uri="{FF2B5EF4-FFF2-40B4-BE49-F238E27FC236}">
                      <a16:creationId xmlns:a16="http://schemas.microsoft.com/office/drawing/2014/main" id="{0C2221A9-5D6C-402D-BC89-F1E8B99E44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407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7" name="TextBox 16">
                <a:extLst>
                  <a:ext uri="{FF2B5EF4-FFF2-40B4-BE49-F238E27FC236}">
                    <a16:creationId xmlns:a16="http://schemas.microsoft.com/office/drawing/2014/main" id="{1AD37FBA-734A-49A1-85AB-1CD703CBAEAA}"/>
                  </a:ext>
                </a:extLst>
              </p:cNvPr>
              <p:cNvSpPr txBox="1"/>
              <p:nvPr/>
            </p:nvSpPr>
            <p:spPr>
              <a:xfrm>
                <a:off x="7090902" y="2029110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2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D264AABF-81AE-4CA4-864B-C8696C6DDF94}"/>
                </a:ext>
              </a:extLst>
            </p:cNvPr>
            <p:cNvGrpSpPr/>
            <p:nvPr/>
          </p:nvGrpSpPr>
          <p:grpSpPr>
            <a:xfrm>
              <a:off x="7736253" y="1209375"/>
              <a:ext cx="1683411" cy="1529631"/>
              <a:chOff x="8735181" y="1769423"/>
              <a:chExt cx="1944496" cy="1766866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4B4B2708-F1C7-45B0-B71E-96239DECB2A5}"/>
                  </a:ext>
                </a:extLst>
              </p:cNvPr>
              <p:cNvGrpSpPr/>
              <p:nvPr/>
            </p:nvGrpSpPr>
            <p:grpSpPr>
              <a:xfrm>
                <a:off x="8735181" y="1769423"/>
                <a:ext cx="1944496" cy="1766866"/>
                <a:chOff x="8735181" y="1769423"/>
                <a:chExt cx="1944496" cy="1766866"/>
              </a:xfrm>
            </p:grpSpPr>
            <p:sp>
              <p:nvSpPr>
                <p:cNvPr id="84" name="Freeform 6">
                  <a:extLst>
                    <a:ext uri="{FF2B5EF4-FFF2-40B4-BE49-F238E27FC236}">
                      <a16:creationId xmlns:a16="http://schemas.microsoft.com/office/drawing/2014/main" id="{D4534811-CE97-43AF-997F-0899BFCD0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5181" y="1769423"/>
                  <a:ext cx="1944496" cy="1766866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>
                  <a:outerShdw blurRad="635000" dist="762000" dir="7800000" sx="88000" sy="88000" algn="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6">
                  <a:extLst>
                    <a:ext uri="{FF2B5EF4-FFF2-40B4-BE49-F238E27FC236}">
                      <a16:creationId xmlns:a16="http://schemas.microsoft.com/office/drawing/2014/main" id="{78828030-AAC8-4DDB-90A1-80DA253293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70555" y="1801561"/>
                  <a:ext cx="1873756" cy="1702590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rgbClr val="FEFEFE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800"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6">
                  <a:extLst>
                    <a:ext uri="{FF2B5EF4-FFF2-40B4-BE49-F238E27FC236}">
                      <a16:creationId xmlns:a16="http://schemas.microsoft.com/office/drawing/2014/main" id="{795B54C5-FFF3-45F9-BA61-BEC967AFE8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05331" y="2014894"/>
                  <a:ext cx="1404195" cy="1275922"/>
                </a:xfrm>
                <a:custGeom>
                  <a:avLst/>
                  <a:gdLst>
                    <a:gd name="T0" fmla="*/ 353 w 358"/>
                    <a:gd name="T1" fmla="*/ 143 h 316"/>
                    <a:gd name="T2" fmla="*/ 279 w 358"/>
                    <a:gd name="T3" fmla="*/ 14 h 316"/>
                    <a:gd name="T4" fmla="*/ 253 w 358"/>
                    <a:gd name="T5" fmla="*/ 0 h 316"/>
                    <a:gd name="T6" fmla="*/ 105 w 358"/>
                    <a:gd name="T7" fmla="*/ 0 h 316"/>
                    <a:gd name="T8" fmla="*/ 79 w 358"/>
                    <a:gd name="T9" fmla="*/ 14 h 316"/>
                    <a:gd name="T10" fmla="*/ 5 w 358"/>
                    <a:gd name="T11" fmla="*/ 143 h 316"/>
                    <a:gd name="T12" fmla="*/ 5 w 358"/>
                    <a:gd name="T13" fmla="*/ 172 h 316"/>
                    <a:gd name="T14" fmla="*/ 79 w 358"/>
                    <a:gd name="T15" fmla="*/ 301 h 316"/>
                    <a:gd name="T16" fmla="*/ 105 w 358"/>
                    <a:gd name="T17" fmla="*/ 316 h 316"/>
                    <a:gd name="T18" fmla="*/ 253 w 358"/>
                    <a:gd name="T19" fmla="*/ 316 h 316"/>
                    <a:gd name="T20" fmla="*/ 279 w 358"/>
                    <a:gd name="T21" fmla="*/ 301 h 316"/>
                    <a:gd name="T22" fmla="*/ 353 w 358"/>
                    <a:gd name="T23" fmla="*/ 172 h 316"/>
                    <a:gd name="T24" fmla="*/ 353 w 358"/>
                    <a:gd name="T25" fmla="*/ 14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8" h="316">
                      <a:moveTo>
                        <a:pt x="353" y="143"/>
                      </a:moveTo>
                      <a:cubicBezTo>
                        <a:pt x="279" y="14"/>
                        <a:pt x="279" y="14"/>
                        <a:pt x="279" y="14"/>
                      </a:cubicBezTo>
                      <a:cubicBezTo>
                        <a:pt x="274" y="6"/>
                        <a:pt x="263" y="0"/>
                        <a:pt x="253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5" y="0"/>
                        <a:pt x="84" y="6"/>
                        <a:pt x="79" y="14"/>
                      </a:cubicBezTo>
                      <a:cubicBezTo>
                        <a:pt x="5" y="143"/>
                        <a:pt x="5" y="143"/>
                        <a:pt x="5" y="143"/>
                      </a:cubicBezTo>
                      <a:cubicBezTo>
                        <a:pt x="0" y="151"/>
                        <a:pt x="0" y="164"/>
                        <a:pt x="5" y="172"/>
                      </a:cubicBezTo>
                      <a:cubicBezTo>
                        <a:pt x="79" y="301"/>
                        <a:pt x="79" y="301"/>
                        <a:pt x="79" y="301"/>
                      </a:cubicBezTo>
                      <a:cubicBezTo>
                        <a:pt x="84" y="309"/>
                        <a:pt x="95" y="316"/>
                        <a:pt x="105" y="316"/>
                      </a:cubicBezTo>
                      <a:cubicBezTo>
                        <a:pt x="253" y="316"/>
                        <a:pt x="253" y="316"/>
                        <a:pt x="253" y="316"/>
                      </a:cubicBezTo>
                      <a:cubicBezTo>
                        <a:pt x="263" y="316"/>
                        <a:pt x="274" y="309"/>
                        <a:pt x="279" y="301"/>
                      </a:cubicBezTo>
                      <a:cubicBezTo>
                        <a:pt x="353" y="172"/>
                        <a:pt x="353" y="172"/>
                        <a:pt x="353" y="172"/>
                      </a:cubicBezTo>
                      <a:cubicBezTo>
                        <a:pt x="358" y="164"/>
                        <a:pt x="358" y="151"/>
                        <a:pt x="353" y="14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78D2"/>
                    </a:gs>
                    <a:gs pos="0">
                      <a:srgbClr val="00B0F0"/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355600" dist="50800" dir="18900000">
                    <a:prstClr val="black">
                      <a:alpha val="50000"/>
                    </a:prstClr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66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TextBox 16">
                <a:extLst>
                  <a:ext uri="{FF2B5EF4-FFF2-40B4-BE49-F238E27FC236}">
                    <a16:creationId xmlns:a16="http://schemas.microsoft.com/office/drawing/2014/main" id="{88045B6C-BCE3-42EC-8125-104ED8C8ACD1}"/>
                  </a:ext>
                </a:extLst>
              </p:cNvPr>
              <p:cNvSpPr txBox="1"/>
              <p:nvPr/>
            </p:nvSpPr>
            <p:spPr>
              <a:xfrm>
                <a:off x="8975824" y="2038403"/>
                <a:ext cx="1474376" cy="10665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X</a:t>
                </a:r>
                <a:endParaRPr lang="zh-CN" altLang="en-US" sz="54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92" name="Freeform 6">
              <a:extLst>
                <a:ext uri="{FF2B5EF4-FFF2-40B4-BE49-F238E27FC236}">
                  <a16:creationId xmlns:a16="http://schemas.microsoft.com/office/drawing/2014/main" id="{74466977-50E1-47AB-AE2D-B8CEF146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6111" y="1793593"/>
              <a:ext cx="242802" cy="2206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3" name="Freeform 6">
              <a:extLst>
                <a:ext uri="{FF2B5EF4-FFF2-40B4-BE49-F238E27FC236}">
                  <a16:creationId xmlns:a16="http://schemas.microsoft.com/office/drawing/2014/main" id="{6DB4818C-DED9-45AD-8D54-5BFEA3EE8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536" y="1627490"/>
              <a:ext cx="622580" cy="5657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100000">
                  <a:srgbClr val="0078D2"/>
                </a:gs>
                <a:gs pos="0">
                  <a:srgbClr val="00B0F0"/>
                </a:gs>
              </a:gsLst>
              <a:lin ang="5400000" scaled="1"/>
            </a:gradFill>
            <a:ln>
              <a:noFill/>
            </a:ln>
            <a:effectLst>
              <a:innerShdw blurRad="355600" dist="50800" dir="18900000">
                <a:srgbClr val="006EBB">
                  <a:alpha val="50000"/>
                </a:srgb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7F0A7407-D39C-4754-80EB-38C118E81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207" y="1627490"/>
              <a:ext cx="622580" cy="5657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100000">
                  <a:srgbClr val="0078D2"/>
                </a:gs>
                <a:gs pos="0">
                  <a:srgbClr val="00B0F0"/>
                </a:gs>
              </a:gsLst>
              <a:lin ang="5400000" scaled="1"/>
            </a:gradFill>
            <a:ln>
              <a:noFill/>
            </a:ln>
            <a:effectLst>
              <a:innerShdw blurRad="355600" dist="50800" dir="18900000">
                <a:srgbClr val="006EBB">
                  <a:alpha val="50000"/>
                </a:srgb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95" name="Freeform 6">
              <a:extLst>
                <a:ext uri="{FF2B5EF4-FFF2-40B4-BE49-F238E27FC236}">
                  <a16:creationId xmlns:a16="http://schemas.microsoft.com/office/drawing/2014/main" id="{A11883E1-6662-47DC-B5FD-C98C2F7A6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450" y="1793593"/>
              <a:ext cx="242802" cy="220622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41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05DE7A9-30FB-40FC-A5FD-28520F4BBDB7}"/>
              </a:ext>
            </a:extLst>
          </p:cNvPr>
          <p:cNvSpPr txBox="1"/>
          <p:nvPr/>
        </p:nvSpPr>
        <p:spPr>
          <a:xfrm>
            <a:off x="911424" y="4293096"/>
            <a:ext cx="5320111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7931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图形 4">
            <a:extLst>
              <a:ext uri="{FF2B5EF4-FFF2-40B4-BE49-F238E27FC236}">
                <a16:creationId xmlns:a16="http://schemas.microsoft.com/office/drawing/2014/main" id="{4A2D3CC0-D0BA-4B7E-B0FB-0D98B3B2256A}"/>
              </a:ext>
            </a:extLst>
          </p:cNvPr>
          <p:cNvSpPr/>
          <p:nvPr/>
        </p:nvSpPr>
        <p:spPr>
          <a:xfrm>
            <a:off x="0" y="3684177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bg1">
                  <a:lumMod val="65000"/>
                  <a:alpha val="58000"/>
                </a:scheme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FE6336F-12E0-4D3B-A416-37752BAD9422}"/>
              </a:ext>
            </a:extLst>
          </p:cNvPr>
          <p:cNvGrpSpPr/>
          <p:nvPr/>
        </p:nvGrpSpPr>
        <p:grpSpPr>
          <a:xfrm>
            <a:off x="5199833" y="871514"/>
            <a:ext cx="1863818" cy="1693554"/>
            <a:chOff x="3080411" y="1769423"/>
            <a:chExt cx="1944496" cy="1766866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9A43D10-7185-4B3C-AB13-04090055CD05}"/>
                </a:ext>
              </a:extLst>
            </p:cNvPr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66" name="Freeform 6">
                <a:extLst>
                  <a:ext uri="{FF2B5EF4-FFF2-40B4-BE49-F238E27FC236}">
                    <a16:creationId xmlns:a16="http://schemas.microsoft.com/office/drawing/2014/main" id="{411AA311-88EC-4441-A3C4-0200EB6A1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400"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67" name="Freeform 6">
                <a:extLst>
                  <a:ext uri="{FF2B5EF4-FFF2-40B4-BE49-F238E27FC236}">
                    <a16:creationId xmlns:a16="http://schemas.microsoft.com/office/drawing/2014/main" id="{4A9F679E-2D35-413F-B95E-874C79FA1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400"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68" name="Freeform 6">
                <a:extLst>
                  <a:ext uri="{FF2B5EF4-FFF2-40B4-BE49-F238E27FC236}">
                    <a16:creationId xmlns:a16="http://schemas.microsoft.com/office/drawing/2014/main" id="{21C75EF2-E400-4E4F-BFA0-0F35C0B13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561" y="2014894"/>
                <a:ext cx="1404196" cy="1275921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8D2"/>
                  </a:gs>
                  <a:gs pos="0">
                    <a:srgbClr val="00B0F0"/>
                  </a:gs>
                </a:gsLst>
                <a:lin ang="5400000" scaled="1"/>
              </a:gra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96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16">
              <a:extLst>
                <a:ext uri="{FF2B5EF4-FFF2-40B4-BE49-F238E27FC236}">
                  <a16:creationId xmlns:a16="http://schemas.microsoft.com/office/drawing/2014/main" id="{0489C723-BDC1-4727-AFA5-B317E7D56F02}"/>
                </a:ext>
              </a:extLst>
            </p:cNvPr>
            <p:cNvSpPr txBox="1"/>
            <p:nvPr/>
          </p:nvSpPr>
          <p:spPr>
            <a:xfrm>
              <a:off x="3315470" y="1919673"/>
              <a:ext cx="1474375" cy="13807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1</a:t>
              </a:r>
              <a:endParaRPr lang="zh-CN" altLang="en-US" sz="80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840B65-631B-4FB0-A628-014F3E6E9F04}"/>
              </a:ext>
            </a:extLst>
          </p:cNvPr>
          <p:cNvGrpSpPr/>
          <p:nvPr/>
        </p:nvGrpSpPr>
        <p:grpSpPr>
          <a:xfrm>
            <a:off x="3431704" y="3025449"/>
            <a:ext cx="5004556" cy="1024196"/>
            <a:chOff x="2567608" y="1772816"/>
            <a:chExt cx="3816424" cy="102419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8F01CA0-8DCD-4E19-92F5-9ACF67A28CC7}"/>
                </a:ext>
              </a:extLst>
            </p:cNvPr>
            <p:cNvSpPr txBox="1"/>
            <p:nvPr/>
          </p:nvSpPr>
          <p:spPr>
            <a:xfrm>
              <a:off x="2567608" y="1772816"/>
              <a:ext cx="38164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6DB56E-000C-47D9-81E3-3F3393477823}"/>
                </a:ext>
              </a:extLst>
            </p:cNvPr>
            <p:cNvSpPr txBox="1"/>
            <p:nvPr/>
          </p:nvSpPr>
          <p:spPr>
            <a:xfrm>
              <a:off x="3306427" y="2427680"/>
              <a:ext cx="25858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>
                          <a:lumMod val="6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ADFF8B04-322D-491A-816F-536538E35FD2}"/>
              </a:ext>
            </a:extLst>
          </p:cNvPr>
          <p:cNvSpPr/>
          <p:nvPr/>
        </p:nvSpPr>
        <p:spPr>
          <a:xfrm>
            <a:off x="0" y="5318480"/>
            <a:ext cx="12192000" cy="1539520"/>
          </a:xfrm>
          <a:custGeom>
            <a:avLst/>
            <a:gdLst>
              <a:gd name="connsiteX0" fmla="*/ 6125371 w 12192000"/>
              <a:gd name="connsiteY0" fmla="*/ 0 h 1539520"/>
              <a:gd name="connsiteX1" fmla="*/ 12045513 w 12192000"/>
              <a:gd name="connsiteY1" fmla="*/ 481985 h 1539520"/>
              <a:gd name="connsiteX2" fmla="*/ 12192000 w 12192000"/>
              <a:gd name="connsiteY2" fmla="*/ 521110 h 1539520"/>
              <a:gd name="connsiteX3" fmla="*/ 12192000 w 12192000"/>
              <a:gd name="connsiteY3" fmla="*/ 1107838 h 1539520"/>
              <a:gd name="connsiteX4" fmla="*/ 12192000 w 12192000"/>
              <a:gd name="connsiteY4" fmla="*/ 1539520 h 1539520"/>
              <a:gd name="connsiteX5" fmla="*/ 0 w 12192000"/>
              <a:gd name="connsiteY5" fmla="*/ 1539520 h 1539520"/>
              <a:gd name="connsiteX6" fmla="*/ 0 w 12192000"/>
              <a:gd name="connsiteY6" fmla="*/ 1107838 h 1539520"/>
              <a:gd name="connsiteX7" fmla="*/ 0 w 12192000"/>
              <a:gd name="connsiteY7" fmla="*/ 538805 h 1539520"/>
              <a:gd name="connsiteX8" fmla="*/ 56545 w 12192000"/>
              <a:gd name="connsiteY8" fmla="*/ 521696 h 1539520"/>
              <a:gd name="connsiteX9" fmla="*/ 6125371 w 12192000"/>
              <a:gd name="connsiteY9" fmla="*/ 0 h 153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539520">
                <a:moveTo>
                  <a:pt x="6125371" y="0"/>
                </a:moveTo>
                <a:cubicBezTo>
                  <a:pt x="8681767" y="0"/>
                  <a:pt x="10905394" y="194894"/>
                  <a:pt x="12045513" y="481985"/>
                </a:cubicBezTo>
                <a:lnTo>
                  <a:pt x="12192000" y="521110"/>
                </a:lnTo>
                <a:lnTo>
                  <a:pt x="12192000" y="1107838"/>
                </a:lnTo>
                <a:lnTo>
                  <a:pt x="12192000" y="1539520"/>
                </a:lnTo>
                <a:lnTo>
                  <a:pt x="0" y="1539520"/>
                </a:lnTo>
                <a:lnTo>
                  <a:pt x="0" y="1107838"/>
                </a:lnTo>
                <a:lnTo>
                  <a:pt x="0" y="538805"/>
                </a:lnTo>
                <a:lnTo>
                  <a:pt x="56545" y="521696"/>
                </a:lnTo>
                <a:cubicBezTo>
                  <a:pt x="1143888" y="213014"/>
                  <a:pt x="3452776" y="0"/>
                  <a:pt x="6125371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0A8B6B3-D16B-4826-9468-14BDC0096E56}"/>
              </a:ext>
            </a:extLst>
          </p:cNvPr>
          <p:cNvGrpSpPr/>
          <p:nvPr/>
        </p:nvGrpSpPr>
        <p:grpSpPr>
          <a:xfrm rot="10800000">
            <a:off x="4712845" y="1156838"/>
            <a:ext cx="2781712" cy="1660280"/>
            <a:chOff x="2110729" y="1126592"/>
            <a:chExt cx="2781712" cy="166028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A12026EF-29B6-41CD-997C-8AE91F6F3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729" y="1126592"/>
              <a:ext cx="622580" cy="5657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100000">
                  <a:srgbClr val="0078D2"/>
                </a:gs>
                <a:gs pos="0">
                  <a:srgbClr val="00B0F0"/>
                </a:gs>
              </a:gsLst>
              <a:lin ang="5400000" scaled="1"/>
            </a:gradFill>
            <a:ln>
              <a:noFill/>
            </a:ln>
            <a:effectLst>
              <a:innerShdw blurRad="355600" dist="50800" dir="18900000">
                <a:srgbClr val="006EBB">
                  <a:alpha val="50000"/>
                </a:srgb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1C5A0B8E-6A0A-4A09-B812-E83229FFB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1154" y="2431329"/>
              <a:ext cx="391287" cy="355543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sx="101000" sy="101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6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E20B67E2-50CA-4C95-B522-5F8A9ADCAFD8}"/>
              </a:ext>
            </a:extLst>
          </p:cNvPr>
          <p:cNvSpPr txBox="1"/>
          <p:nvPr/>
        </p:nvSpPr>
        <p:spPr>
          <a:xfrm>
            <a:off x="3048000" y="4191686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36A6FD-DADD-4D90-89AB-0C241925008D}"/>
              </a:ext>
            </a:extLst>
          </p:cNvPr>
          <p:cNvSpPr txBox="1"/>
          <p:nvPr/>
        </p:nvSpPr>
        <p:spPr>
          <a:xfrm>
            <a:off x="3045542" y="-40783912"/>
            <a:ext cx="6091084" cy="417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30"/>
          <p:cNvSpPr>
            <a:spLocks noChangeArrowheads="1"/>
          </p:cNvSpPr>
          <p:nvPr/>
        </p:nvSpPr>
        <p:spPr bwMode="auto">
          <a:xfrm>
            <a:off x="1410471" y="1022452"/>
            <a:ext cx="9501294" cy="518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890" tIns="25445" rIns="50890" bIns="2544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1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581206" y="2014426"/>
            <a:ext cx="1067429" cy="1098636"/>
            <a:chOff x="1827622" y="1343919"/>
            <a:chExt cx="2304000" cy="2304000"/>
          </a:xfrm>
        </p:grpSpPr>
        <p:sp>
          <p:nvSpPr>
            <p:cNvPr id="22" name="椭圆 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71500" dist="355600" dir="7800000" sx="88000" sy="88000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877480" y="1393778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103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81206" y="3400510"/>
            <a:ext cx="1067429" cy="1098636"/>
            <a:chOff x="1827622" y="1343919"/>
            <a:chExt cx="2304000" cy="2304000"/>
          </a:xfrm>
        </p:grpSpPr>
        <p:sp>
          <p:nvSpPr>
            <p:cNvPr id="46" name="椭圆 4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71500" dist="355600" dir="7800000" sx="88000" sy="88000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877480" y="1393778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103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27404" y="4814667"/>
            <a:ext cx="1067429" cy="1098636"/>
            <a:chOff x="1827622" y="1343919"/>
            <a:chExt cx="2304000" cy="2304000"/>
          </a:xfrm>
        </p:grpSpPr>
        <p:sp>
          <p:nvSpPr>
            <p:cNvPr id="49" name="椭圆 4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71500" dist="355600" dir="7800000" sx="88000" sy="88000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877480" y="1393778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103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5767826" y="2276216"/>
            <a:ext cx="694182" cy="510022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rgbClr val="0BB0F0"/>
          </a:solidFill>
          <a:ln>
            <a:noFill/>
          </a:ln>
        </p:spPr>
        <p:txBody>
          <a:bodyPr vert="horz" wrap="square" lIns="89770" tIns="44885" rIns="89770" bIns="44885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solidFill>
                <a:srgbClr val="DA0000"/>
              </a:solidFill>
              <a:cs typeface="+mn-ea"/>
              <a:sym typeface="+mn-lt"/>
            </a:endParaRPr>
          </a:p>
        </p:txBody>
      </p:sp>
      <p:sp>
        <p:nvSpPr>
          <p:cNvPr id="55" name="Freeform 45"/>
          <p:cNvSpPr>
            <a:spLocks noEditPoints="1"/>
          </p:cNvSpPr>
          <p:nvPr/>
        </p:nvSpPr>
        <p:spPr bwMode="auto">
          <a:xfrm>
            <a:off x="5768782" y="3556487"/>
            <a:ext cx="687870" cy="78668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0BB0F0"/>
          </a:solidFill>
          <a:ln>
            <a:noFill/>
          </a:ln>
        </p:spPr>
        <p:txBody>
          <a:bodyPr vert="horz" wrap="square" lIns="79536" tIns="39767" rIns="79536" bIns="39767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56" name="Freeform 44"/>
          <p:cNvSpPr>
            <a:spLocks noEditPoints="1"/>
          </p:cNvSpPr>
          <p:nvPr/>
        </p:nvSpPr>
        <p:spPr bwMode="auto">
          <a:xfrm>
            <a:off x="5819698" y="5099388"/>
            <a:ext cx="590445" cy="529198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0BB0F0"/>
          </a:solidFill>
          <a:ln>
            <a:noFill/>
          </a:ln>
        </p:spPr>
        <p:txBody>
          <a:bodyPr vert="horz" wrap="square" lIns="79536" tIns="39767" rIns="79536" bIns="39767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3724" y="2044762"/>
            <a:ext cx="3358140" cy="3790786"/>
          </a:xfrm>
          <a:prstGeom prst="rect">
            <a:avLst/>
          </a:prstGeom>
          <a:effectLst>
            <a:outerShdw blurRad="50800" dist="63500" dir="7860000" sx="101000" sy="101000" algn="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37" name="TextBox 28"/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A4F9D2F-02ED-413B-8C93-FA679DAAA8EB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C766FC3-9474-4F30-97B9-3A5F022D8CB6}"/>
              </a:ext>
            </a:extLst>
          </p:cNvPr>
          <p:cNvGrpSpPr/>
          <p:nvPr/>
        </p:nvGrpSpPr>
        <p:grpSpPr>
          <a:xfrm>
            <a:off x="6789057" y="2113002"/>
            <a:ext cx="3934006" cy="953591"/>
            <a:chOff x="6789057" y="2335757"/>
            <a:chExt cx="3934006" cy="953591"/>
          </a:xfrm>
        </p:grpSpPr>
        <p:sp>
          <p:nvSpPr>
            <p:cNvPr id="6" name="TextBox 5"/>
            <p:cNvSpPr txBox="1"/>
            <p:nvPr/>
          </p:nvSpPr>
          <p:spPr>
            <a:xfrm>
              <a:off x="6789057" y="2335757"/>
              <a:ext cx="2422470" cy="397013"/>
            </a:xfrm>
            <a:prstGeom prst="rect">
              <a:avLst/>
            </a:prstGeom>
            <a:noFill/>
          </p:spPr>
          <p:txBody>
            <a:bodyPr wrap="square" lIns="89770" tIns="44885" rIns="89770" bIns="44885" rtlCol="0">
              <a:spAutoFit/>
            </a:bodyPr>
            <a:lstStyle/>
            <a:p>
              <a:r>
                <a:rPr lang="zh-CN" altLang="en-US" sz="1991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117C3BE-0644-4B5A-95D9-67B82AFB1BB5}"/>
                </a:ext>
              </a:extLst>
            </p:cNvPr>
            <p:cNvSpPr txBox="1"/>
            <p:nvPr/>
          </p:nvSpPr>
          <p:spPr>
            <a:xfrm>
              <a:off x="6812156" y="2669691"/>
              <a:ext cx="3910907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841C92D-35D1-4B81-9C65-13EC576ECEB5}"/>
              </a:ext>
            </a:extLst>
          </p:cNvPr>
          <p:cNvGrpSpPr/>
          <p:nvPr/>
        </p:nvGrpSpPr>
        <p:grpSpPr>
          <a:xfrm>
            <a:off x="6789057" y="3480084"/>
            <a:ext cx="3934006" cy="953591"/>
            <a:chOff x="6789057" y="2335757"/>
            <a:chExt cx="3934006" cy="953591"/>
          </a:xfrm>
        </p:grpSpPr>
        <p:sp>
          <p:nvSpPr>
            <p:cNvPr id="80" name="TextBox 5">
              <a:extLst>
                <a:ext uri="{FF2B5EF4-FFF2-40B4-BE49-F238E27FC236}">
                  <a16:creationId xmlns:a16="http://schemas.microsoft.com/office/drawing/2014/main" id="{64F516E5-D1D6-4DA6-B6BB-89F22B432865}"/>
                </a:ext>
              </a:extLst>
            </p:cNvPr>
            <p:cNvSpPr txBox="1"/>
            <p:nvPr/>
          </p:nvSpPr>
          <p:spPr>
            <a:xfrm>
              <a:off x="6789057" y="2335757"/>
              <a:ext cx="2422470" cy="397013"/>
            </a:xfrm>
            <a:prstGeom prst="rect">
              <a:avLst/>
            </a:prstGeom>
            <a:noFill/>
          </p:spPr>
          <p:txBody>
            <a:bodyPr wrap="square" lIns="89770" tIns="44885" rIns="89770" bIns="44885" rtlCol="0">
              <a:spAutoFit/>
            </a:bodyPr>
            <a:lstStyle/>
            <a:p>
              <a:r>
                <a:rPr lang="zh-CN" altLang="en-US" sz="1991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2515097-919D-4FD4-81E8-63B1F96E6F70}"/>
                </a:ext>
              </a:extLst>
            </p:cNvPr>
            <p:cNvSpPr txBox="1"/>
            <p:nvPr/>
          </p:nvSpPr>
          <p:spPr>
            <a:xfrm>
              <a:off x="6812156" y="2669691"/>
              <a:ext cx="3910907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89C07A3-4D37-4FD3-A5B6-8424602F4871}"/>
              </a:ext>
            </a:extLst>
          </p:cNvPr>
          <p:cNvGrpSpPr/>
          <p:nvPr/>
        </p:nvGrpSpPr>
        <p:grpSpPr>
          <a:xfrm>
            <a:off x="6789057" y="4887189"/>
            <a:ext cx="3934006" cy="953591"/>
            <a:chOff x="6789057" y="2335757"/>
            <a:chExt cx="3934006" cy="953591"/>
          </a:xfrm>
        </p:grpSpPr>
        <p:sp>
          <p:nvSpPr>
            <p:cNvPr id="83" name="TextBox 5">
              <a:extLst>
                <a:ext uri="{FF2B5EF4-FFF2-40B4-BE49-F238E27FC236}">
                  <a16:creationId xmlns:a16="http://schemas.microsoft.com/office/drawing/2014/main" id="{405516DD-98FE-4C74-9E81-FD8DE868F48A}"/>
                </a:ext>
              </a:extLst>
            </p:cNvPr>
            <p:cNvSpPr txBox="1"/>
            <p:nvPr/>
          </p:nvSpPr>
          <p:spPr>
            <a:xfrm>
              <a:off x="6789057" y="2335757"/>
              <a:ext cx="2422470" cy="397013"/>
            </a:xfrm>
            <a:prstGeom prst="rect">
              <a:avLst/>
            </a:prstGeom>
            <a:noFill/>
          </p:spPr>
          <p:txBody>
            <a:bodyPr wrap="square" lIns="89770" tIns="44885" rIns="89770" bIns="44885" rtlCol="0">
              <a:spAutoFit/>
            </a:bodyPr>
            <a:lstStyle/>
            <a:p>
              <a:r>
                <a:rPr lang="zh-CN" altLang="en-US" sz="1991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1010FA5A-0C9F-48DE-B1F8-D219995086B1}"/>
                </a:ext>
              </a:extLst>
            </p:cNvPr>
            <p:cNvSpPr txBox="1"/>
            <p:nvPr/>
          </p:nvSpPr>
          <p:spPr>
            <a:xfrm>
              <a:off x="6812156" y="2669691"/>
              <a:ext cx="3910907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022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678363" y="1719489"/>
            <a:ext cx="2536077" cy="1709511"/>
            <a:chOff x="3237545" y="4561747"/>
            <a:chExt cx="1146960" cy="1146960"/>
          </a:xfrm>
        </p:grpSpPr>
        <p:sp>
          <p:nvSpPr>
            <p:cNvPr id="51" name="圆角矩形 5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BB0F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27963" y="1719489"/>
            <a:ext cx="2536077" cy="1709511"/>
            <a:chOff x="3237545" y="4561747"/>
            <a:chExt cx="1146960" cy="1146960"/>
          </a:xfrm>
        </p:grpSpPr>
        <p:sp>
          <p:nvSpPr>
            <p:cNvPr id="55" name="圆角矩形 5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BB0F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77564" y="1719489"/>
            <a:ext cx="2536077" cy="1709511"/>
            <a:chOff x="3237545" y="4561747"/>
            <a:chExt cx="1146960" cy="1146960"/>
          </a:xfrm>
        </p:grpSpPr>
        <p:sp>
          <p:nvSpPr>
            <p:cNvPr id="59" name="圆角矩形 5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BB0F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78363" y="3789589"/>
            <a:ext cx="2536077" cy="1709511"/>
            <a:chOff x="3237545" y="4561747"/>
            <a:chExt cx="1146960" cy="1146960"/>
          </a:xfrm>
        </p:grpSpPr>
        <p:sp>
          <p:nvSpPr>
            <p:cNvPr id="62" name="圆角矩形 6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bg1">
                <a:lumMod val="50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27963" y="3789589"/>
            <a:ext cx="2536077" cy="1709511"/>
            <a:chOff x="3237545" y="4561747"/>
            <a:chExt cx="1146960" cy="1146960"/>
          </a:xfrm>
        </p:grpSpPr>
        <p:sp>
          <p:nvSpPr>
            <p:cNvPr id="65" name="圆角矩形 6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bg1">
                <a:lumMod val="50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77564" y="3789589"/>
            <a:ext cx="2536077" cy="1709511"/>
            <a:chOff x="3237545" y="4561747"/>
            <a:chExt cx="1146960" cy="1146960"/>
          </a:xfrm>
        </p:grpSpPr>
        <p:sp>
          <p:nvSpPr>
            <p:cNvPr id="68" name="圆角矩形 6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bg1">
                <a:lumMod val="50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760785" y="2152882"/>
            <a:ext cx="362025" cy="321701"/>
            <a:chOff x="3843406" y="5497220"/>
            <a:chExt cx="438051" cy="389258"/>
          </a:xfrm>
          <a:solidFill>
            <a:srgbClr val="3AA3EC"/>
          </a:solidFill>
        </p:grpSpPr>
        <p:sp>
          <p:nvSpPr>
            <p:cNvPr id="71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871403" y="2125103"/>
            <a:ext cx="439987" cy="377259"/>
            <a:chOff x="5964264" y="5437584"/>
            <a:chExt cx="532384" cy="456484"/>
          </a:xfrm>
          <a:solidFill>
            <a:srgbClr val="3AA3EC"/>
          </a:solidFill>
        </p:grpSpPr>
        <p:sp>
          <p:nvSpPr>
            <p:cNvPr id="150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063121" y="2137202"/>
            <a:ext cx="355753" cy="353065"/>
            <a:chOff x="7078908" y="5461438"/>
            <a:chExt cx="430461" cy="427208"/>
          </a:xfrm>
          <a:solidFill>
            <a:srgbClr val="3AA3EC"/>
          </a:solidFill>
        </p:grpSpPr>
        <p:sp>
          <p:nvSpPr>
            <p:cNvPr id="15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8" name="Freeform 247"/>
          <p:cNvSpPr>
            <a:spLocks noEditPoints="1"/>
          </p:cNvSpPr>
          <p:nvPr/>
        </p:nvSpPr>
        <p:spPr bwMode="auto">
          <a:xfrm>
            <a:off x="2776466" y="4232391"/>
            <a:ext cx="330663" cy="302883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1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5886188" y="4164286"/>
            <a:ext cx="410416" cy="439091"/>
            <a:chOff x="4895160" y="5416983"/>
            <a:chExt cx="496602" cy="531299"/>
          </a:xfrm>
          <a:solidFill>
            <a:srgbClr val="FFC000"/>
          </a:solidFill>
        </p:grpSpPr>
        <p:sp>
          <p:nvSpPr>
            <p:cNvPr id="160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9036684" y="4188930"/>
            <a:ext cx="408624" cy="389805"/>
            <a:chOff x="8145843" y="5425657"/>
            <a:chExt cx="494435" cy="471664"/>
          </a:xfrm>
          <a:solidFill>
            <a:srgbClr val="FFC000"/>
          </a:solidFill>
        </p:grpSpPr>
        <p:sp>
          <p:nvSpPr>
            <p:cNvPr id="172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2053111" y="25922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2053111" y="46623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5202711" y="25922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5202711" y="46623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82" name="文本框 181"/>
          <p:cNvSpPr txBox="1"/>
          <p:nvPr/>
        </p:nvSpPr>
        <p:spPr>
          <a:xfrm>
            <a:off x="8352311" y="25922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8352311" y="4662361"/>
            <a:ext cx="1786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点击输入标题</a:t>
            </a:r>
          </a:p>
        </p:txBody>
      </p:sp>
      <p:cxnSp>
        <p:nvCxnSpPr>
          <p:cNvPr id="184" name="直接连接符 183"/>
          <p:cNvCxnSpPr/>
          <p:nvPr/>
        </p:nvCxnSpPr>
        <p:spPr>
          <a:xfrm>
            <a:off x="2534278" y="30196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>
            <a:off x="2534278" y="50897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5683878" y="30196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/>
        </p:nvCxnSpPr>
        <p:spPr>
          <a:xfrm>
            <a:off x="5683878" y="50897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/>
        </p:nvCxnSpPr>
        <p:spPr>
          <a:xfrm>
            <a:off x="8833478" y="30196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/>
        </p:nvCxnSpPr>
        <p:spPr>
          <a:xfrm>
            <a:off x="8833478" y="5089751"/>
            <a:ext cx="824231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28">
            <a:extLst>
              <a:ext uri="{FF2B5EF4-FFF2-40B4-BE49-F238E27FC236}">
                <a16:creationId xmlns:a16="http://schemas.microsoft.com/office/drawing/2014/main" id="{1D3A7EC5-D9E5-4F7E-8265-26617C270B89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31A150A9-F3EC-4603-BDA2-6AD797CEE86A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849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263688" y="2276872"/>
            <a:ext cx="2184308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2056" tIns="44885" rIns="89770" bIns="44885" rtlCol="0" anchor="ctr"/>
          <a:lstStyle/>
          <a:p>
            <a:endParaRPr lang="zh-CN" altLang="en-US" sz="138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618397" y="1234336"/>
            <a:ext cx="1473671" cy="1339052"/>
            <a:chOff x="4532579" y="1534257"/>
            <a:chExt cx="1761690" cy="1555290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4532579" y="1534257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 dirty="0">
                <a:cs typeface="+mn-ea"/>
                <a:sym typeface="+mn-lt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4564626" y="1562547"/>
              <a:ext cx="1697600" cy="1498711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4848538" y="1813198"/>
              <a:ext cx="1129772" cy="997407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17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11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69591" y="2903442"/>
            <a:ext cx="1846190" cy="1047449"/>
            <a:chOff x="1496606" y="3566940"/>
            <a:chExt cx="2132520" cy="1209901"/>
          </a:xfrm>
        </p:grpSpPr>
        <p:sp>
          <p:nvSpPr>
            <p:cNvPr id="58" name="矩形 30"/>
            <p:cNvSpPr>
              <a:spLocks noChangeArrowheads="1"/>
            </p:cNvSpPr>
            <p:nvPr/>
          </p:nvSpPr>
          <p:spPr bwMode="auto">
            <a:xfrm>
              <a:off x="1496606" y="3997131"/>
              <a:ext cx="2132520" cy="779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3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矩形 30"/>
            <p:cNvSpPr>
              <a:spLocks noChangeArrowheads="1"/>
            </p:cNvSpPr>
            <p:nvPr/>
          </p:nvSpPr>
          <p:spPr bwMode="auto">
            <a:xfrm>
              <a:off x="1724566" y="3566940"/>
              <a:ext cx="1590075" cy="39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58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pic>
        <p:nvPicPr>
          <p:cNvPr id="107" name="图片 10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3027" y="4230533"/>
            <a:ext cx="2002302" cy="1334868"/>
          </a:xfrm>
          <a:custGeom>
            <a:avLst/>
            <a:gdLst>
              <a:gd name="connsiteX0" fmla="*/ 0 w 6715140"/>
              <a:gd name="connsiteY0" fmla="*/ 0 h 3214710"/>
              <a:gd name="connsiteX1" fmla="*/ 6715140 w 6715140"/>
              <a:gd name="connsiteY1" fmla="*/ 0 h 3214710"/>
              <a:gd name="connsiteX2" fmla="*/ 6715140 w 6715140"/>
              <a:gd name="connsiteY2" fmla="*/ 3214710 h 3214710"/>
              <a:gd name="connsiteX3" fmla="*/ 0 w 6715140"/>
              <a:gd name="connsiteY3" fmla="*/ 3214710 h 32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5140" h="3214710">
                <a:moveTo>
                  <a:pt x="0" y="0"/>
                </a:moveTo>
                <a:lnTo>
                  <a:pt x="6715140" y="0"/>
                </a:lnTo>
                <a:lnTo>
                  <a:pt x="6715140" y="3214710"/>
                </a:lnTo>
                <a:lnTo>
                  <a:pt x="0" y="3214710"/>
                </a:lnTo>
                <a:close/>
              </a:path>
            </a:pathLst>
          </a:custGeom>
        </p:spPr>
      </p:pic>
      <p:sp>
        <p:nvSpPr>
          <p:cNvPr id="70" name="矩形 69"/>
          <p:cNvSpPr/>
          <p:nvPr/>
        </p:nvSpPr>
        <p:spPr>
          <a:xfrm>
            <a:off x="6218022" y="2276873"/>
            <a:ext cx="2184308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6998" rtlCol="0" anchor="ctr"/>
          <a:lstStyle/>
          <a:p>
            <a:endParaRPr lang="zh-CN" altLang="en-US" sz="138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639989" y="1234337"/>
            <a:ext cx="1473671" cy="1339052"/>
            <a:chOff x="4532579" y="1534257"/>
            <a:chExt cx="1761690" cy="1555290"/>
          </a:xfrm>
        </p:grpSpPr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4532579" y="1534257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4564625" y="1562547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4848538" y="1813198"/>
              <a:ext cx="1129772" cy="997407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0BB0F0"/>
                </a:gs>
                <a:gs pos="100000">
                  <a:srgbClr val="3AA3EC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17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11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9" name="图片 10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2341" y="4303585"/>
            <a:ext cx="1915671" cy="1272460"/>
          </a:xfrm>
          <a:custGeom>
            <a:avLst/>
            <a:gdLst>
              <a:gd name="connsiteX0" fmla="*/ 0 w 2857520"/>
              <a:gd name="connsiteY0" fmla="*/ 0 h 1762137"/>
              <a:gd name="connsiteX1" fmla="*/ 2857520 w 2857520"/>
              <a:gd name="connsiteY1" fmla="*/ 0 h 1762137"/>
              <a:gd name="connsiteX2" fmla="*/ 2857520 w 2857520"/>
              <a:gd name="connsiteY2" fmla="*/ 1762137 h 1762137"/>
              <a:gd name="connsiteX3" fmla="*/ 0 w 2857520"/>
              <a:gd name="connsiteY3" fmla="*/ 1762137 h 176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20" h="1762137">
                <a:moveTo>
                  <a:pt x="0" y="0"/>
                </a:moveTo>
                <a:lnTo>
                  <a:pt x="2857520" y="0"/>
                </a:lnTo>
                <a:lnTo>
                  <a:pt x="2857520" y="1762137"/>
                </a:lnTo>
                <a:lnTo>
                  <a:pt x="0" y="1762137"/>
                </a:lnTo>
                <a:close/>
              </a:path>
            </a:pathLst>
          </a:custGeom>
        </p:spPr>
      </p:pic>
      <p:sp>
        <p:nvSpPr>
          <p:cNvPr id="64" name="矩形 63"/>
          <p:cNvSpPr/>
          <p:nvPr/>
        </p:nvSpPr>
        <p:spPr>
          <a:xfrm>
            <a:off x="3740855" y="2276873"/>
            <a:ext cx="2184308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6998" rtlCol="0" anchor="ctr"/>
          <a:lstStyle/>
          <a:p>
            <a:endParaRPr lang="zh-CN" altLang="en-US" sz="138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158404" y="1234337"/>
            <a:ext cx="1473671" cy="1339052"/>
            <a:chOff x="4532579" y="1534257"/>
            <a:chExt cx="1761690" cy="1555290"/>
          </a:xfrm>
        </p:grpSpPr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532579" y="1534257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564625" y="1562547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848538" y="1813198"/>
              <a:ext cx="1129772" cy="997407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17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11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4707" y="4299369"/>
            <a:ext cx="1887631" cy="1258421"/>
          </a:xfrm>
          <a:custGeom>
            <a:avLst/>
            <a:gdLst>
              <a:gd name="connsiteX0" fmla="*/ 0 w 2607487"/>
              <a:gd name="connsiteY0" fmla="*/ 0 h 1920708"/>
              <a:gd name="connsiteX1" fmla="*/ 2607487 w 2607487"/>
              <a:gd name="connsiteY1" fmla="*/ 0 h 1920708"/>
              <a:gd name="connsiteX2" fmla="*/ 2607487 w 2607487"/>
              <a:gd name="connsiteY2" fmla="*/ 1920708 h 1920708"/>
              <a:gd name="connsiteX3" fmla="*/ 0 w 2607487"/>
              <a:gd name="connsiteY3" fmla="*/ 1920708 h 192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7487" h="1920708">
                <a:moveTo>
                  <a:pt x="0" y="0"/>
                </a:moveTo>
                <a:lnTo>
                  <a:pt x="2607487" y="0"/>
                </a:lnTo>
                <a:lnTo>
                  <a:pt x="2607487" y="1920708"/>
                </a:lnTo>
                <a:lnTo>
                  <a:pt x="0" y="1920708"/>
                </a:lnTo>
                <a:close/>
              </a:path>
            </a:pathLst>
          </a:custGeom>
        </p:spPr>
      </p:pic>
      <p:sp>
        <p:nvSpPr>
          <p:cNvPr id="76" name="矩形 75"/>
          <p:cNvSpPr/>
          <p:nvPr/>
        </p:nvSpPr>
        <p:spPr>
          <a:xfrm>
            <a:off x="8695191" y="2276873"/>
            <a:ext cx="2184308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6998" rtlCol="0" anchor="ctr"/>
          <a:lstStyle/>
          <a:p>
            <a:endParaRPr lang="zh-CN" altLang="en-US" sz="138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9117158" y="1234337"/>
            <a:ext cx="1473671" cy="1339052"/>
            <a:chOff x="4532579" y="1534257"/>
            <a:chExt cx="1761690" cy="1555290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4532579" y="1534257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564625" y="1562547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4848538" y="1813198"/>
              <a:ext cx="1129772" cy="997407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17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11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1" name="图片 1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5188" y="4354417"/>
            <a:ext cx="1941332" cy="1192681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45" name="TextBox 28">
            <a:extLst>
              <a:ext uri="{FF2B5EF4-FFF2-40B4-BE49-F238E27FC236}">
                <a16:creationId xmlns:a16="http://schemas.microsoft.com/office/drawing/2014/main" id="{0048A7CB-3A23-461B-8418-3273EFA8AC1B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CBBCAE4-32C1-4C17-8806-3E2ACFD0F397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65A5BA2-9A53-4EA5-9266-893DD5BBA73C}"/>
              </a:ext>
            </a:extLst>
          </p:cNvPr>
          <p:cNvGrpSpPr/>
          <p:nvPr/>
        </p:nvGrpSpPr>
        <p:grpSpPr>
          <a:xfrm>
            <a:off x="3972144" y="2903442"/>
            <a:ext cx="1846190" cy="1047449"/>
            <a:chOff x="1496606" y="3566940"/>
            <a:chExt cx="2132520" cy="1209901"/>
          </a:xfrm>
        </p:grpSpPr>
        <p:sp>
          <p:nvSpPr>
            <p:cNvPr id="55" name="矩形 30">
              <a:extLst>
                <a:ext uri="{FF2B5EF4-FFF2-40B4-BE49-F238E27FC236}">
                  <a16:creationId xmlns:a16="http://schemas.microsoft.com/office/drawing/2014/main" id="{E14EAD11-D547-4B83-B348-E15E123F5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606" y="3997131"/>
              <a:ext cx="2132520" cy="779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3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30">
              <a:extLst>
                <a:ext uri="{FF2B5EF4-FFF2-40B4-BE49-F238E27FC236}">
                  <a16:creationId xmlns:a16="http://schemas.microsoft.com/office/drawing/2014/main" id="{EF65E7DD-0669-419A-BA99-591E69D76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566" y="3566940"/>
              <a:ext cx="1590075" cy="39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58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384AC42-1A30-41C0-B982-837EEE0AF708}"/>
              </a:ext>
            </a:extLst>
          </p:cNvPr>
          <p:cNvGrpSpPr/>
          <p:nvPr/>
        </p:nvGrpSpPr>
        <p:grpSpPr>
          <a:xfrm>
            <a:off x="6474697" y="2903442"/>
            <a:ext cx="1846190" cy="1047449"/>
            <a:chOff x="1496606" y="3566940"/>
            <a:chExt cx="2132520" cy="1209901"/>
          </a:xfrm>
        </p:grpSpPr>
        <p:sp>
          <p:nvSpPr>
            <p:cNvPr id="59" name="矩形 30">
              <a:extLst>
                <a:ext uri="{FF2B5EF4-FFF2-40B4-BE49-F238E27FC236}">
                  <a16:creationId xmlns:a16="http://schemas.microsoft.com/office/drawing/2014/main" id="{6C51D641-5BC4-4E34-94BE-059FC2FB7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606" y="3997131"/>
              <a:ext cx="2132520" cy="779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3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30">
              <a:extLst>
                <a:ext uri="{FF2B5EF4-FFF2-40B4-BE49-F238E27FC236}">
                  <a16:creationId xmlns:a16="http://schemas.microsoft.com/office/drawing/2014/main" id="{EB981D9E-501B-43C8-9846-923C88CA8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566" y="3566940"/>
              <a:ext cx="1590075" cy="39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58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C74A3E4-8CF5-4658-9EB0-FCC999FD8315}"/>
              </a:ext>
            </a:extLst>
          </p:cNvPr>
          <p:cNvGrpSpPr/>
          <p:nvPr/>
        </p:nvGrpSpPr>
        <p:grpSpPr>
          <a:xfrm>
            <a:off x="8977250" y="2903442"/>
            <a:ext cx="1846190" cy="1047449"/>
            <a:chOff x="1496606" y="3566940"/>
            <a:chExt cx="2132520" cy="1209901"/>
          </a:xfrm>
        </p:grpSpPr>
        <p:sp>
          <p:nvSpPr>
            <p:cNvPr id="62" name="矩形 30">
              <a:extLst>
                <a:ext uri="{FF2B5EF4-FFF2-40B4-BE49-F238E27FC236}">
                  <a16:creationId xmlns:a16="http://schemas.microsoft.com/office/drawing/2014/main" id="{1DD19027-D45A-49CA-9708-28B84B5DF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606" y="3997131"/>
              <a:ext cx="2132520" cy="779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3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3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30">
              <a:extLst>
                <a:ext uri="{FF2B5EF4-FFF2-40B4-BE49-F238E27FC236}">
                  <a16:creationId xmlns:a16="http://schemas.microsoft.com/office/drawing/2014/main" id="{02E446A2-F391-42AE-8D77-5244EC6D9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566" y="3566940"/>
              <a:ext cx="1590075" cy="39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0890" tIns="25445" rIns="50890" bIns="2544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58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568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73935" y="3429000"/>
            <a:ext cx="11844137" cy="847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9" rIns="119637" bIns="59819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3679" y="2880696"/>
            <a:ext cx="1126656" cy="1127063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>
                <a:innerShdw blurRad="2286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465205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2439" y="3032276"/>
            <a:ext cx="852702" cy="853010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4"/>
              <a:ext cx="850204" cy="465206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27244" y="2887492"/>
            <a:ext cx="1142165" cy="1142577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>
                <a:innerShdw blurRad="2794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5" cy="465205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71513" y="3017723"/>
            <a:ext cx="881798" cy="88211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465206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55418" y="3017723"/>
            <a:ext cx="965217" cy="88211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>
                <a:innerShdw blurRad="2667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207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731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731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9316" y="2871415"/>
            <a:ext cx="1174308" cy="1174732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465205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315729" y="2659936"/>
            <a:ext cx="1597117" cy="159769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>
                <a:innerShdw blurRad="279400" dist="50800" dir="108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82993" y="4180595"/>
              <a:ext cx="1097152" cy="465205"/>
            </a:xfrm>
            <a:prstGeom prst="rect">
              <a:avLst/>
            </a:prstGeom>
            <a:noFill/>
          </p:spPr>
          <p:txBody>
            <a:bodyPr wrap="square" lIns="119637" tIns="59819" rIns="119637" bIns="59819" rtlCol="0">
              <a:spAutoFit/>
            </a:bodyPr>
            <a:lstStyle/>
            <a:p>
              <a:r>
                <a:rPr lang="en-US" altLang="zh-CN" sz="1832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832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7742320" y="4459357"/>
            <a:ext cx="1345983" cy="797178"/>
            <a:chOff x="873900" y="1541325"/>
            <a:chExt cx="1166203" cy="690451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366113" y="1661622"/>
            <a:ext cx="1345983" cy="797178"/>
            <a:chOff x="873900" y="1541325"/>
            <a:chExt cx="1166203" cy="690451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1921412" y="2580450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90" name="组合 189"/>
          <p:cNvGrpSpPr/>
          <p:nvPr/>
        </p:nvGrpSpPr>
        <p:grpSpPr>
          <a:xfrm>
            <a:off x="2620885" y="4375967"/>
            <a:ext cx="1345983" cy="797178"/>
            <a:chOff x="873900" y="1541325"/>
            <a:chExt cx="1166203" cy="690451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3213195" y="4150937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3925338" y="1671228"/>
            <a:ext cx="1345983" cy="797178"/>
            <a:chOff x="873900" y="1541325"/>
            <a:chExt cx="1166203" cy="690451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4512732" y="2580450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6407776" y="1680767"/>
            <a:ext cx="1345983" cy="797178"/>
            <a:chOff x="873900" y="1541325"/>
            <a:chExt cx="1166203" cy="690451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6995170" y="2580450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9309069" y="1634833"/>
            <a:ext cx="1345983" cy="797178"/>
            <a:chOff x="873900" y="1541325"/>
            <a:chExt cx="1166203" cy="690451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9963045" y="2465415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5239424" y="4375967"/>
            <a:ext cx="1345983" cy="797178"/>
            <a:chOff x="873900" y="1541325"/>
            <a:chExt cx="1166203" cy="690451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464474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79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2" cy="250244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8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5826817" y="4150937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09" name="等腰三角形 108"/>
          <p:cNvSpPr/>
          <p:nvPr/>
        </p:nvSpPr>
        <p:spPr>
          <a:xfrm rot="10800000">
            <a:off x="8340225" y="4162248"/>
            <a:ext cx="171190" cy="14757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6" name="TextBox 28">
            <a:extLst>
              <a:ext uri="{FF2B5EF4-FFF2-40B4-BE49-F238E27FC236}">
                <a16:creationId xmlns:a16="http://schemas.microsoft.com/office/drawing/2014/main" id="{0C934E80-3F6E-4D5C-9E6F-16A2D9E6D908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36BE144-989C-41FC-AFA7-59F0D5260ADF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09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1919247" y="3366663"/>
            <a:ext cx="1533676" cy="174550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4247435" y="3366663"/>
            <a:ext cx="1533676" cy="174550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615294" y="3366663"/>
            <a:ext cx="1533676" cy="174550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827136" y="3366663"/>
            <a:ext cx="1533676" cy="174550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994822" y="3509038"/>
            <a:ext cx="1420005" cy="1168505"/>
            <a:chOff x="808455" y="1261937"/>
            <a:chExt cx="1230338" cy="1012065"/>
          </a:xfrm>
        </p:grpSpPr>
        <p:sp>
          <p:nvSpPr>
            <p:cNvPr id="47" name="TextBox 46"/>
            <p:cNvSpPr txBox="1"/>
            <p:nvPr/>
          </p:nvSpPr>
          <p:spPr>
            <a:xfrm>
              <a:off x="808455" y="1524297"/>
              <a:ext cx="1230338" cy="74970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25902" y="1261937"/>
              <a:ext cx="1008112" cy="21903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12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13307" y="3509038"/>
            <a:ext cx="1420005" cy="1168505"/>
            <a:chOff x="808455" y="1261937"/>
            <a:chExt cx="1230338" cy="1012065"/>
          </a:xfrm>
        </p:grpSpPr>
        <p:sp>
          <p:nvSpPr>
            <p:cNvPr id="52" name="TextBox 51"/>
            <p:cNvSpPr txBox="1"/>
            <p:nvPr/>
          </p:nvSpPr>
          <p:spPr>
            <a:xfrm>
              <a:off x="808455" y="1524297"/>
              <a:ext cx="1230338" cy="74970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25902" y="1261937"/>
              <a:ext cx="1008112" cy="21903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12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72132" y="3509038"/>
            <a:ext cx="1420005" cy="1168505"/>
            <a:chOff x="808455" y="1261937"/>
            <a:chExt cx="1230338" cy="1012065"/>
          </a:xfrm>
        </p:grpSpPr>
        <p:sp>
          <p:nvSpPr>
            <p:cNvPr id="55" name="TextBox 54"/>
            <p:cNvSpPr txBox="1"/>
            <p:nvPr/>
          </p:nvSpPr>
          <p:spPr>
            <a:xfrm>
              <a:off x="808455" y="1524297"/>
              <a:ext cx="1230338" cy="74970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25902" y="1261937"/>
              <a:ext cx="1008112" cy="21903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12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883975" y="3509038"/>
            <a:ext cx="1420005" cy="1168505"/>
            <a:chOff x="808455" y="1261937"/>
            <a:chExt cx="1230338" cy="1012065"/>
          </a:xfrm>
        </p:grpSpPr>
        <p:sp>
          <p:nvSpPr>
            <p:cNvPr id="59" name="TextBox 58"/>
            <p:cNvSpPr txBox="1"/>
            <p:nvPr/>
          </p:nvSpPr>
          <p:spPr>
            <a:xfrm>
              <a:off x="808455" y="1524297"/>
              <a:ext cx="1230338" cy="749705"/>
            </a:xfrm>
            <a:prstGeom prst="rect">
              <a:avLst/>
            </a:prstGeom>
            <a:noFill/>
          </p:spPr>
          <p:txBody>
            <a:bodyPr wrap="square" lIns="79155" tIns="39577" rIns="79155" bIns="3957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25902" y="1261937"/>
              <a:ext cx="1008112" cy="219033"/>
            </a:xfrm>
            <a:prstGeom prst="rect">
              <a:avLst/>
            </a:prstGeom>
            <a:noFill/>
          </p:spPr>
          <p:txBody>
            <a:bodyPr wrap="square" lIns="79155" tIns="0" rIns="79155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12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15875" y="1558812"/>
            <a:ext cx="1460314" cy="1460842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13785" y="1558812"/>
            <a:ext cx="1460314" cy="1460842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810891" y="1558812"/>
            <a:ext cx="1460314" cy="1460842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629005" y="1558812"/>
            <a:ext cx="1460314" cy="1460842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32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0BB0F0"/>
                  </a:gs>
                  <a:gs pos="100000">
                    <a:srgbClr val="3AA3EC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04999" y="2442675"/>
              <a:ext cx="487381" cy="632430"/>
              <a:chOff x="7363063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363063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363063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 sz="1832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2237029" y="5783028"/>
            <a:ext cx="8467484" cy="44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4877" tIns="22438" rIns="44877" bIns="22438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3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3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3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3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3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39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" name="丁字箭头 114"/>
          <p:cNvSpPr/>
          <p:nvPr/>
        </p:nvSpPr>
        <p:spPr>
          <a:xfrm flipV="1">
            <a:off x="2608437" y="5423868"/>
            <a:ext cx="7301538" cy="265743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872" tIns="19937" rIns="39872" bIns="19937"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117" name="TextBox 28">
            <a:extLst>
              <a:ext uri="{FF2B5EF4-FFF2-40B4-BE49-F238E27FC236}">
                <a16:creationId xmlns:a16="http://schemas.microsoft.com/office/drawing/2014/main" id="{BC11387D-E2CD-4B40-8F58-445467BD682C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D5354641-8CCF-4500-BA9C-E612BFCCC4B4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6177" y="1594735"/>
            <a:ext cx="1930918" cy="1931617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solidFill>
              <a:srgbClr val="0172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02741" y="1618769"/>
            <a:ext cx="1930918" cy="1931617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solidFill>
              <a:srgbClr val="0172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82031" y="1594735"/>
            <a:ext cx="1930918" cy="1931617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solidFill>
              <a:srgbClr val="0172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74142" y="1594735"/>
            <a:ext cx="1930918" cy="1931617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32">
                  <a:cs typeface="+mn-ea"/>
                  <a:sym typeface="+mn-lt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solidFill>
              <a:srgbClr val="0172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940333" y="3851533"/>
            <a:ext cx="1244341" cy="293134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4FCDFA"/>
                </a:gs>
                <a:gs pos="100000">
                  <a:srgbClr val="3DA2EB"/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47181" y="8032288"/>
              <a:ext cx="1394781" cy="583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张同学</a:t>
              </a:r>
              <a:endParaRPr lang="zh-CN" altLang="en-US" sz="86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413817" y="3851533"/>
            <a:ext cx="1244341" cy="293134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3C9FEA"/>
                </a:gs>
                <a:gs pos="100000">
                  <a:srgbClr val="50CFFB"/>
                </a:gs>
              </a:gsLst>
              <a:lin ang="8400000" scaled="0"/>
            </a:gra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085071" y="8032288"/>
              <a:ext cx="1394781" cy="583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张同学</a:t>
              </a:r>
              <a:endParaRPr lang="zh-CN" altLang="en-US" sz="86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49930" y="3851533"/>
            <a:ext cx="1244341" cy="293134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3C9FEA"/>
                </a:gs>
                <a:gs pos="100000">
                  <a:srgbClr val="50CFFB"/>
                </a:gs>
              </a:gsLst>
              <a:lin ang="8400000" scaled="0"/>
            </a:gra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56348" y="8032288"/>
              <a:ext cx="1394781" cy="583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张同学</a:t>
              </a:r>
              <a:endParaRPr lang="zh-CN" altLang="en-US" sz="86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88300" y="3851533"/>
            <a:ext cx="1244341" cy="293134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3C9FEA"/>
                </a:gs>
                <a:gs pos="100000">
                  <a:srgbClr val="50CFFB"/>
                </a:gs>
              </a:gsLst>
              <a:lin ang="8400000" scaled="0"/>
            </a:gra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32"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11122" y="8032288"/>
              <a:ext cx="1394781" cy="583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299" dirty="0">
                  <a:solidFill>
                    <a:schemeClr val="bg1"/>
                  </a:solidFill>
                  <a:cs typeface="+mn-ea"/>
                  <a:sym typeface="+mn-lt"/>
                </a:rPr>
                <a:t>张同学</a:t>
              </a:r>
              <a:endParaRPr lang="zh-CN" altLang="en-US" sz="86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102200" y="4314184"/>
            <a:ext cx="1804127" cy="672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id-ID" altLang="zh-CN" sz="866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710184" y="4314184"/>
            <a:ext cx="1804127" cy="672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id-ID" altLang="zh-CN" sz="866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370034" y="4314184"/>
            <a:ext cx="1804127" cy="672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id-ID" altLang="zh-CN" sz="866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738940" y="4314184"/>
            <a:ext cx="1804127" cy="672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66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id-ID" altLang="zh-CN" sz="866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E3B6C4A1-1E33-47F2-AC76-24275ACA59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7342" y="1735076"/>
            <a:ext cx="1648588" cy="1649182"/>
          </a:xfrm>
          <a:custGeom>
            <a:avLst/>
            <a:gdLst>
              <a:gd name="connsiteX0" fmla="*/ 1660826 w 3321652"/>
              <a:gd name="connsiteY0" fmla="*/ 0 h 3322850"/>
              <a:gd name="connsiteX1" fmla="*/ 3321652 w 3321652"/>
              <a:gd name="connsiteY1" fmla="*/ 1661425 h 3322850"/>
              <a:gd name="connsiteX2" fmla="*/ 1660826 w 3321652"/>
              <a:gd name="connsiteY2" fmla="*/ 3322850 h 3322850"/>
              <a:gd name="connsiteX3" fmla="*/ 0 w 3321652"/>
              <a:gd name="connsiteY3" fmla="*/ 1661425 h 3322850"/>
              <a:gd name="connsiteX4" fmla="*/ 1660826 w 3321652"/>
              <a:gd name="connsiteY4" fmla="*/ 0 h 332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652" h="3322850">
                <a:moveTo>
                  <a:pt x="1660826" y="0"/>
                </a:moveTo>
                <a:cubicBezTo>
                  <a:pt x="2578075" y="0"/>
                  <a:pt x="3321652" y="743845"/>
                  <a:pt x="3321652" y="1661425"/>
                </a:cubicBezTo>
                <a:cubicBezTo>
                  <a:pt x="3321652" y="2579005"/>
                  <a:pt x="2578075" y="3322850"/>
                  <a:pt x="1660826" y="3322850"/>
                </a:cubicBezTo>
                <a:cubicBezTo>
                  <a:pt x="743577" y="3322850"/>
                  <a:pt x="0" y="2579005"/>
                  <a:pt x="0" y="1661425"/>
                </a:cubicBezTo>
                <a:cubicBezTo>
                  <a:pt x="0" y="743845"/>
                  <a:pt x="743577" y="0"/>
                  <a:pt x="1660826" y="0"/>
                </a:cubicBez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CEAF8255-B8AB-496C-9CBD-BAB6A71D71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3906" y="1735076"/>
            <a:ext cx="1648588" cy="1649182"/>
          </a:xfrm>
          <a:custGeom>
            <a:avLst/>
            <a:gdLst>
              <a:gd name="connsiteX0" fmla="*/ 1660826 w 3321652"/>
              <a:gd name="connsiteY0" fmla="*/ 0 h 3322850"/>
              <a:gd name="connsiteX1" fmla="*/ 3321652 w 3321652"/>
              <a:gd name="connsiteY1" fmla="*/ 1661425 h 3322850"/>
              <a:gd name="connsiteX2" fmla="*/ 1660826 w 3321652"/>
              <a:gd name="connsiteY2" fmla="*/ 3322850 h 3322850"/>
              <a:gd name="connsiteX3" fmla="*/ 0 w 3321652"/>
              <a:gd name="connsiteY3" fmla="*/ 1661425 h 3322850"/>
              <a:gd name="connsiteX4" fmla="*/ 1660826 w 3321652"/>
              <a:gd name="connsiteY4" fmla="*/ 0 h 332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652" h="3322850">
                <a:moveTo>
                  <a:pt x="1660826" y="0"/>
                </a:moveTo>
                <a:cubicBezTo>
                  <a:pt x="2578075" y="0"/>
                  <a:pt x="3321652" y="743845"/>
                  <a:pt x="3321652" y="1661425"/>
                </a:cubicBezTo>
                <a:cubicBezTo>
                  <a:pt x="3321652" y="2579005"/>
                  <a:pt x="2578075" y="3322850"/>
                  <a:pt x="1660826" y="3322850"/>
                </a:cubicBezTo>
                <a:cubicBezTo>
                  <a:pt x="743577" y="3322850"/>
                  <a:pt x="0" y="2579005"/>
                  <a:pt x="0" y="1661425"/>
                </a:cubicBezTo>
                <a:cubicBezTo>
                  <a:pt x="0" y="743845"/>
                  <a:pt x="743577" y="0"/>
                  <a:pt x="1660826" y="0"/>
                </a:cubicBezTo>
                <a:close/>
              </a:path>
            </a:pathLst>
          </a:cu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AB468869-1D02-48BD-A2F7-B0A0E2802B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3196" y="1735076"/>
            <a:ext cx="1648588" cy="1649182"/>
          </a:xfrm>
          <a:custGeom>
            <a:avLst/>
            <a:gdLst>
              <a:gd name="connsiteX0" fmla="*/ 1660826 w 3321652"/>
              <a:gd name="connsiteY0" fmla="*/ 0 h 3322850"/>
              <a:gd name="connsiteX1" fmla="*/ 3321652 w 3321652"/>
              <a:gd name="connsiteY1" fmla="*/ 1661425 h 3322850"/>
              <a:gd name="connsiteX2" fmla="*/ 1660826 w 3321652"/>
              <a:gd name="connsiteY2" fmla="*/ 3322850 h 3322850"/>
              <a:gd name="connsiteX3" fmla="*/ 0 w 3321652"/>
              <a:gd name="connsiteY3" fmla="*/ 1661425 h 3322850"/>
              <a:gd name="connsiteX4" fmla="*/ 1660826 w 3321652"/>
              <a:gd name="connsiteY4" fmla="*/ 0 h 332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652" h="3322850">
                <a:moveTo>
                  <a:pt x="1660826" y="0"/>
                </a:moveTo>
                <a:cubicBezTo>
                  <a:pt x="2578075" y="0"/>
                  <a:pt x="3321652" y="743845"/>
                  <a:pt x="3321652" y="1661425"/>
                </a:cubicBezTo>
                <a:cubicBezTo>
                  <a:pt x="3321652" y="2579005"/>
                  <a:pt x="2578075" y="3322850"/>
                  <a:pt x="1660826" y="3322850"/>
                </a:cubicBezTo>
                <a:cubicBezTo>
                  <a:pt x="743577" y="3322850"/>
                  <a:pt x="0" y="2579005"/>
                  <a:pt x="0" y="1661425"/>
                </a:cubicBezTo>
                <a:cubicBezTo>
                  <a:pt x="0" y="743845"/>
                  <a:pt x="743577" y="0"/>
                  <a:pt x="1660826" y="0"/>
                </a:cubicBezTo>
                <a:close/>
              </a:path>
            </a:pathLst>
          </a:cu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447D49F2-6A6F-4F83-BAAB-A44B92B29A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15307" y="1735076"/>
            <a:ext cx="1648588" cy="1649182"/>
          </a:xfrm>
          <a:custGeom>
            <a:avLst/>
            <a:gdLst>
              <a:gd name="connsiteX0" fmla="*/ 1660826 w 3321652"/>
              <a:gd name="connsiteY0" fmla="*/ 0 h 3322850"/>
              <a:gd name="connsiteX1" fmla="*/ 3321652 w 3321652"/>
              <a:gd name="connsiteY1" fmla="*/ 1661425 h 3322850"/>
              <a:gd name="connsiteX2" fmla="*/ 1660826 w 3321652"/>
              <a:gd name="connsiteY2" fmla="*/ 3322850 h 3322850"/>
              <a:gd name="connsiteX3" fmla="*/ 0 w 3321652"/>
              <a:gd name="connsiteY3" fmla="*/ 1661425 h 3322850"/>
              <a:gd name="connsiteX4" fmla="*/ 1660826 w 3321652"/>
              <a:gd name="connsiteY4" fmla="*/ 0 h 332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1652" h="3322850">
                <a:moveTo>
                  <a:pt x="1660826" y="0"/>
                </a:moveTo>
                <a:cubicBezTo>
                  <a:pt x="2578075" y="0"/>
                  <a:pt x="3321652" y="743845"/>
                  <a:pt x="3321652" y="1661425"/>
                </a:cubicBezTo>
                <a:cubicBezTo>
                  <a:pt x="3321652" y="2579005"/>
                  <a:pt x="2578075" y="3322850"/>
                  <a:pt x="1660826" y="3322850"/>
                </a:cubicBezTo>
                <a:cubicBezTo>
                  <a:pt x="743577" y="3322850"/>
                  <a:pt x="0" y="2579005"/>
                  <a:pt x="0" y="1661425"/>
                </a:cubicBezTo>
                <a:cubicBezTo>
                  <a:pt x="0" y="743845"/>
                  <a:pt x="743577" y="0"/>
                  <a:pt x="1660826" y="0"/>
                </a:cubicBezTo>
                <a:close/>
              </a:path>
            </a:pathLst>
          </a:custGeom>
        </p:spPr>
      </p:pic>
      <p:sp>
        <p:nvSpPr>
          <p:cNvPr id="59" name="TextBox 28">
            <a:extLst>
              <a:ext uri="{FF2B5EF4-FFF2-40B4-BE49-F238E27FC236}">
                <a16:creationId xmlns:a16="http://schemas.microsoft.com/office/drawing/2014/main" id="{3DC0E61E-AEA7-4B29-AFB5-6ACA5FC6039B}"/>
              </a:ext>
            </a:extLst>
          </p:cNvPr>
          <p:cNvSpPr txBox="1"/>
          <p:nvPr/>
        </p:nvSpPr>
        <p:spPr>
          <a:xfrm>
            <a:off x="1350514" y="340214"/>
            <a:ext cx="4417312" cy="532811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r>
              <a:rPr lang="zh-CN" altLang="en-US" sz="277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13341D0-C709-48F4-BB8C-08544494E99B}"/>
              </a:ext>
            </a:extLst>
          </p:cNvPr>
          <p:cNvSpPr txBox="1"/>
          <p:nvPr/>
        </p:nvSpPr>
        <p:spPr>
          <a:xfrm>
            <a:off x="591970" y="198092"/>
            <a:ext cx="33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709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bx24os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4228</TotalTime>
  <Words>2446</Words>
  <Application>Microsoft Office PowerPoint</Application>
  <PresentationFormat>宽屏</PresentationFormat>
  <Paragraphs>319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Arial</vt:lpstr>
      <vt:lpstr>Arial Rounded MT Bold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微软公司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微立体几何风简约商务总结汇报通用ppt模板</dc:title>
  <dc:creator>51PPT模板网</dc:creator>
  <cp:keywords>www.51pptmoban.com</cp:keywords>
  <dc:description>www.51pptmoban.com</dc:description>
  <cp:lastModifiedBy>Win user</cp:lastModifiedBy>
  <cp:revision>163</cp:revision>
  <dcterms:created xsi:type="dcterms:W3CDTF">2015-11-21T04:10:56Z</dcterms:created>
  <dcterms:modified xsi:type="dcterms:W3CDTF">2022-03-27T15:25:19Z</dcterms:modified>
</cp:coreProperties>
</file>