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6" r:id="rId3"/>
    <p:sldId id="257" r:id="rId4"/>
    <p:sldId id="258" r:id="rId5"/>
    <p:sldId id="259" r:id="rId6"/>
    <p:sldId id="260" r:id="rId7"/>
    <p:sldId id="261" r:id="rId8"/>
    <p:sldId id="263" r:id="rId9"/>
    <p:sldId id="265" r:id="rId10"/>
    <p:sldId id="262" r:id="rId11"/>
    <p:sldId id="264" r:id="rId12"/>
    <p:sldId id="266"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4082304-50FB-4A5F-B47F-D8A708305249}">
          <p14:sldIdLst>
            <p14:sldId id="267"/>
            <p14:sldId id="256"/>
            <p14:sldId id="257"/>
            <p14:sldId id="258"/>
            <p14:sldId id="259"/>
            <p14:sldId id="260"/>
            <p14:sldId id="261"/>
            <p14:sldId id="263"/>
            <p14:sldId id="265"/>
            <p14:sldId id="262"/>
            <p14:sldId id="264"/>
          </p14:sldIdLst>
        </p14:section>
        <p14:section name="作者信息" id="{809F58B0-160B-4CC7-91B2-B2B7B998D777}">
          <p14:sldIdLst>
            <p14:sldId id="266"/>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EA"/>
    <a:srgbClr val="F3A38C"/>
    <a:srgbClr val="FF595B"/>
    <a:srgbClr val="85A983"/>
    <a:srgbClr val="F8C3B1"/>
    <a:srgbClr val="6F9F87"/>
    <a:srgbClr val="F9F7EA"/>
    <a:srgbClr val="8DBAB7"/>
    <a:srgbClr val="FEE8DB"/>
    <a:srgbClr val="B1CB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14" autoAdjust="0"/>
    <p:restoredTop sz="94660"/>
  </p:normalViewPr>
  <p:slideViewPr>
    <p:cSldViewPr snapToGrid="0" showGuides="1">
      <p:cViewPr varScale="1">
        <p:scale>
          <a:sx n="93" d="100"/>
          <a:sy n="93" d="100"/>
        </p:scale>
        <p:origin x="108" y="630"/>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831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id="{C1321356-0AF3-4AAD-B04B-73F12AEA50F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4013476760"/>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日历&#10;&#10;中度可信度描述已自动生成">
            <a:extLst>
              <a:ext uri="{FF2B5EF4-FFF2-40B4-BE49-F238E27FC236}">
                <a16:creationId xmlns:a16="http://schemas.microsoft.com/office/drawing/2014/main" id="{82D69635-A42F-45FA-9233-21D2C98A056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840945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3A38C"/>
        </a:solidFill>
        <a:effectLst/>
      </p:bgPr>
    </p:bg>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009EBC29-F431-40E1-9BD0-B3394BF4C768}"/>
              </a:ext>
            </a:extLst>
          </p:cNvPr>
          <p:cNvSpPr/>
          <p:nvPr/>
        </p:nvSpPr>
        <p:spPr>
          <a:xfrm>
            <a:off x="0" y="0"/>
            <a:ext cx="12192000" cy="6858000"/>
          </a:xfrm>
          <a:prstGeom prst="rect">
            <a:avLst/>
          </a:prstGeom>
          <a:solidFill>
            <a:srgbClr val="F3A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58EC3859-C036-4A55-8D31-9CD051ACB530}"/>
              </a:ext>
            </a:extLst>
          </p:cNvPr>
          <p:cNvSpPr/>
          <p:nvPr/>
        </p:nvSpPr>
        <p:spPr>
          <a:xfrm>
            <a:off x="4831828" y="3008302"/>
            <a:ext cx="6889589" cy="1671891"/>
          </a:xfrm>
          <a:custGeom>
            <a:avLst/>
            <a:gdLst>
              <a:gd name="connsiteX0" fmla="*/ 53652 w 1813734"/>
              <a:gd name="connsiteY0" fmla="*/ 191294 h 502480"/>
              <a:gd name="connsiteX1" fmla="*/ 237802 w 1813734"/>
              <a:gd name="connsiteY1" fmla="*/ 362744 h 502480"/>
              <a:gd name="connsiteX2" fmla="*/ 1177602 w 1813734"/>
              <a:gd name="connsiteY2" fmla="*/ 502444 h 502480"/>
              <a:gd name="connsiteX3" fmla="*/ 1596702 w 1813734"/>
              <a:gd name="connsiteY3" fmla="*/ 350044 h 502480"/>
              <a:gd name="connsiteX4" fmla="*/ 1787202 w 1813734"/>
              <a:gd name="connsiteY4" fmla="*/ 242094 h 502480"/>
              <a:gd name="connsiteX5" fmla="*/ 1025202 w 1813734"/>
              <a:gd name="connsiteY5" fmla="*/ 794 h 502480"/>
              <a:gd name="connsiteX6" fmla="*/ 53652 w 1813734"/>
              <a:gd name="connsiteY6" fmla="*/ 191294 h 502480"/>
              <a:gd name="connsiteX0" fmla="*/ 47381 w 1849273"/>
              <a:gd name="connsiteY0" fmla="*/ 134993 h 504044"/>
              <a:gd name="connsiteX1" fmla="*/ 273341 w 1849273"/>
              <a:gd name="connsiteY1" fmla="*/ 364304 h 504044"/>
              <a:gd name="connsiteX2" fmla="*/ 1213141 w 1849273"/>
              <a:gd name="connsiteY2" fmla="*/ 504004 h 504044"/>
              <a:gd name="connsiteX3" fmla="*/ 1632241 w 1849273"/>
              <a:gd name="connsiteY3" fmla="*/ 351604 h 504044"/>
              <a:gd name="connsiteX4" fmla="*/ 1822741 w 1849273"/>
              <a:gd name="connsiteY4" fmla="*/ 243654 h 504044"/>
              <a:gd name="connsiteX5" fmla="*/ 1060741 w 1849273"/>
              <a:gd name="connsiteY5" fmla="*/ 2354 h 504044"/>
              <a:gd name="connsiteX6" fmla="*/ 47381 w 1849273"/>
              <a:gd name="connsiteY6" fmla="*/ 134993 h 504044"/>
              <a:gd name="connsiteX0" fmla="*/ 70802 w 1872694"/>
              <a:gd name="connsiteY0" fmla="*/ 135319 h 510397"/>
              <a:gd name="connsiteX1" fmla="*/ 213141 w 1872694"/>
              <a:gd name="connsiteY1" fmla="*/ 445636 h 510397"/>
              <a:gd name="connsiteX2" fmla="*/ 1236562 w 1872694"/>
              <a:gd name="connsiteY2" fmla="*/ 504330 h 510397"/>
              <a:gd name="connsiteX3" fmla="*/ 1655662 w 1872694"/>
              <a:gd name="connsiteY3" fmla="*/ 351930 h 510397"/>
              <a:gd name="connsiteX4" fmla="*/ 1846162 w 1872694"/>
              <a:gd name="connsiteY4" fmla="*/ 243980 h 510397"/>
              <a:gd name="connsiteX5" fmla="*/ 1084162 w 1872694"/>
              <a:gd name="connsiteY5" fmla="*/ 2680 h 510397"/>
              <a:gd name="connsiteX6" fmla="*/ 70802 w 1872694"/>
              <a:gd name="connsiteY6" fmla="*/ 135319 h 510397"/>
              <a:gd name="connsiteX0" fmla="*/ 70802 w 1904892"/>
              <a:gd name="connsiteY0" fmla="*/ 132677 h 507755"/>
              <a:gd name="connsiteX1" fmla="*/ 213141 w 1904892"/>
              <a:gd name="connsiteY1" fmla="*/ 442994 h 507755"/>
              <a:gd name="connsiteX2" fmla="*/ 1236562 w 1904892"/>
              <a:gd name="connsiteY2" fmla="*/ 501688 h 507755"/>
              <a:gd name="connsiteX3" fmla="*/ 1655662 w 1904892"/>
              <a:gd name="connsiteY3" fmla="*/ 349288 h 507755"/>
              <a:gd name="connsiteX4" fmla="*/ 1881004 w 1904892"/>
              <a:gd name="connsiteY4" fmla="*/ 121758 h 507755"/>
              <a:gd name="connsiteX5" fmla="*/ 1084162 w 1904892"/>
              <a:gd name="connsiteY5" fmla="*/ 38 h 507755"/>
              <a:gd name="connsiteX6" fmla="*/ 70802 w 1904892"/>
              <a:gd name="connsiteY6" fmla="*/ 132677 h 507755"/>
              <a:gd name="connsiteX0" fmla="*/ 70802 w 1910833"/>
              <a:gd name="connsiteY0" fmla="*/ 132677 h 506403"/>
              <a:gd name="connsiteX1" fmla="*/ 213141 w 1910833"/>
              <a:gd name="connsiteY1" fmla="*/ 442994 h 506403"/>
              <a:gd name="connsiteX2" fmla="*/ 1236562 w 1910833"/>
              <a:gd name="connsiteY2" fmla="*/ 501688 h 506403"/>
              <a:gd name="connsiteX3" fmla="*/ 1714893 w 1910833"/>
              <a:gd name="connsiteY3" fmla="*/ 368575 h 506403"/>
              <a:gd name="connsiteX4" fmla="*/ 1881004 w 1910833"/>
              <a:gd name="connsiteY4" fmla="*/ 121758 h 506403"/>
              <a:gd name="connsiteX5" fmla="*/ 1084162 w 1910833"/>
              <a:gd name="connsiteY5" fmla="*/ 38 h 506403"/>
              <a:gd name="connsiteX6" fmla="*/ 70802 w 1910833"/>
              <a:gd name="connsiteY6" fmla="*/ 132677 h 506403"/>
              <a:gd name="connsiteX0" fmla="*/ 97125 w 1937156"/>
              <a:gd name="connsiteY0" fmla="*/ 132677 h 506403"/>
              <a:gd name="connsiteX1" fmla="*/ 239464 w 1937156"/>
              <a:gd name="connsiteY1" fmla="*/ 442994 h 506403"/>
              <a:gd name="connsiteX2" fmla="*/ 1262885 w 1937156"/>
              <a:gd name="connsiteY2" fmla="*/ 501688 h 506403"/>
              <a:gd name="connsiteX3" fmla="*/ 1741216 w 1937156"/>
              <a:gd name="connsiteY3" fmla="*/ 368575 h 506403"/>
              <a:gd name="connsiteX4" fmla="*/ 1907327 w 1937156"/>
              <a:gd name="connsiteY4" fmla="*/ 121758 h 506403"/>
              <a:gd name="connsiteX5" fmla="*/ 1110485 w 1937156"/>
              <a:gd name="connsiteY5" fmla="*/ 38 h 506403"/>
              <a:gd name="connsiteX6" fmla="*/ 97125 w 1937156"/>
              <a:gd name="connsiteY6" fmla="*/ 132677 h 506403"/>
              <a:gd name="connsiteX0" fmla="*/ 97125 w 1937156"/>
              <a:gd name="connsiteY0" fmla="*/ 109533 h 506955"/>
              <a:gd name="connsiteX1" fmla="*/ 239464 w 1937156"/>
              <a:gd name="connsiteY1" fmla="*/ 442994 h 506955"/>
              <a:gd name="connsiteX2" fmla="*/ 1262885 w 1937156"/>
              <a:gd name="connsiteY2" fmla="*/ 501688 h 506955"/>
              <a:gd name="connsiteX3" fmla="*/ 1741216 w 1937156"/>
              <a:gd name="connsiteY3" fmla="*/ 368575 h 506955"/>
              <a:gd name="connsiteX4" fmla="*/ 1907327 w 1937156"/>
              <a:gd name="connsiteY4" fmla="*/ 121758 h 506955"/>
              <a:gd name="connsiteX5" fmla="*/ 1110485 w 1937156"/>
              <a:gd name="connsiteY5" fmla="*/ 38 h 506955"/>
              <a:gd name="connsiteX6" fmla="*/ 97125 w 1937156"/>
              <a:gd name="connsiteY6" fmla="*/ 109533 h 506955"/>
              <a:gd name="connsiteX0" fmla="*/ 107964 w 1947995"/>
              <a:gd name="connsiteY0" fmla="*/ 109537 h 506959"/>
              <a:gd name="connsiteX1" fmla="*/ 250303 w 1947995"/>
              <a:gd name="connsiteY1" fmla="*/ 442998 h 506959"/>
              <a:gd name="connsiteX2" fmla="*/ 1273724 w 1947995"/>
              <a:gd name="connsiteY2" fmla="*/ 501692 h 506959"/>
              <a:gd name="connsiteX3" fmla="*/ 1752055 w 1947995"/>
              <a:gd name="connsiteY3" fmla="*/ 368579 h 506959"/>
              <a:gd name="connsiteX4" fmla="*/ 1918166 w 1947995"/>
              <a:gd name="connsiteY4" fmla="*/ 121762 h 506959"/>
              <a:gd name="connsiteX5" fmla="*/ 1121324 w 1947995"/>
              <a:gd name="connsiteY5" fmla="*/ 42 h 506959"/>
              <a:gd name="connsiteX6" fmla="*/ 107964 w 1947995"/>
              <a:gd name="connsiteY6" fmla="*/ 109537 h 506959"/>
              <a:gd name="connsiteX0" fmla="*/ 136871 w 1872376"/>
              <a:gd name="connsiteY0" fmla="*/ 86801 h 507997"/>
              <a:gd name="connsiteX1" fmla="*/ 174684 w 1872376"/>
              <a:gd name="connsiteY1" fmla="*/ 443407 h 507997"/>
              <a:gd name="connsiteX2" fmla="*/ 1198105 w 1872376"/>
              <a:gd name="connsiteY2" fmla="*/ 502101 h 507997"/>
              <a:gd name="connsiteX3" fmla="*/ 1676436 w 1872376"/>
              <a:gd name="connsiteY3" fmla="*/ 368988 h 507997"/>
              <a:gd name="connsiteX4" fmla="*/ 1842547 w 1872376"/>
              <a:gd name="connsiteY4" fmla="*/ 122171 h 507997"/>
              <a:gd name="connsiteX5" fmla="*/ 1045705 w 1872376"/>
              <a:gd name="connsiteY5" fmla="*/ 451 h 507997"/>
              <a:gd name="connsiteX6" fmla="*/ 136871 w 1872376"/>
              <a:gd name="connsiteY6" fmla="*/ 86801 h 507997"/>
              <a:gd name="connsiteX0" fmla="*/ 122294 w 1857799"/>
              <a:gd name="connsiteY0" fmla="*/ 93332 h 514528"/>
              <a:gd name="connsiteX1" fmla="*/ 160107 w 1857799"/>
              <a:gd name="connsiteY1" fmla="*/ 449938 h 514528"/>
              <a:gd name="connsiteX2" fmla="*/ 1183528 w 1857799"/>
              <a:gd name="connsiteY2" fmla="*/ 508632 h 514528"/>
              <a:gd name="connsiteX3" fmla="*/ 1661859 w 1857799"/>
              <a:gd name="connsiteY3" fmla="*/ 375519 h 514528"/>
              <a:gd name="connsiteX4" fmla="*/ 1827970 w 1857799"/>
              <a:gd name="connsiteY4" fmla="*/ 128702 h 514528"/>
              <a:gd name="connsiteX5" fmla="*/ 1031128 w 1857799"/>
              <a:gd name="connsiteY5" fmla="*/ 6982 h 514528"/>
              <a:gd name="connsiteX6" fmla="*/ 122294 w 1857799"/>
              <a:gd name="connsiteY6" fmla="*/ 93332 h 514528"/>
              <a:gd name="connsiteX0" fmla="*/ 154631 w 1890136"/>
              <a:gd name="connsiteY0" fmla="*/ 86613 h 507809"/>
              <a:gd name="connsiteX1" fmla="*/ 192444 w 1890136"/>
              <a:gd name="connsiteY1" fmla="*/ 443219 h 507809"/>
              <a:gd name="connsiteX2" fmla="*/ 1215865 w 1890136"/>
              <a:gd name="connsiteY2" fmla="*/ 501913 h 507809"/>
              <a:gd name="connsiteX3" fmla="*/ 1694196 w 1890136"/>
              <a:gd name="connsiteY3" fmla="*/ 368800 h 507809"/>
              <a:gd name="connsiteX4" fmla="*/ 1860307 w 1890136"/>
              <a:gd name="connsiteY4" fmla="*/ 121983 h 507809"/>
              <a:gd name="connsiteX5" fmla="*/ 1063465 w 1890136"/>
              <a:gd name="connsiteY5" fmla="*/ 263 h 507809"/>
              <a:gd name="connsiteX6" fmla="*/ 154631 w 1890136"/>
              <a:gd name="connsiteY6" fmla="*/ 86613 h 50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0136" h="507809">
                <a:moveTo>
                  <a:pt x="154631" y="86613"/>
                </a:moveTo>
                <a:cubicBezTo>
                  <a:pt x="-115969" y="83291"/>
                  <a:pt x="15572" y="374002"/>
                  <a:pt x="192444" y="443219"/>
                </a:cubicBezTo>
                <a:cubicBezTo>
                  <a:pt x="369316" y="512436"/>
                  <a:pt x="965573" y="514316"/>
                  <a:pt x="1215865" y="501913"/>
                </a:cubicBezTo>
                <a:cubicBezTo>
                  <a:pt x="1466157" y="489510"/>
                  <a:pt x="1586789" y="432122"/>
                  <a:pt x="1694196" y="368800"/>
                </a:cubicBezTo>
                <a:cubicBezTo>
                  <a:pt x="1801603" y="305478"/>
                  <a:pt x="1955557" y="180191"/>
                  <a:pt x="1860307" y="121983"/>
                </a:cubicBezTo>
                <a:cubicBezTo>
                  <a:pt x="1765057" y="63775"/>
                  <a:pt x="1347744" y="6158"/>
                  <a:pt x="1063465" y="263"/>
                </a:cubicBezTo>
                <a:cubicBezTo>
                  <a:pt x="779186" y="-5632"/>
                  <a:pt x="425231" y="89935"/>
                  <a:pt x="154631" y="86613"/>
                </a:cubicBezTo>
                <a:close/>
              </a:path>
            </a:pathLst>
          </a:custGeom>
          <a:solidFill>
            <a:srgbClr val="6F9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0210BD9E-FDB3-44EF-AFB5-DB233A601649}"/>
              </a:ext>
            </a:extLst>
          </p:cNvPr>
          <p:cNvSpPr/>
          <p:nvPr/>
        </p:nvSpPr>
        <p:spPr>
          <a:xfrm rot="1581974">
            <a:off x="1585611" y="2166878"/>
            <a:ext cx="3356486" cy="4340611"/>
          </a:xfrm>
          <a:custGeom>
            <a:avLst/>
            <a:gdLst>
              <a:gd name="connsiteX0" fmla="*/ 1397384 w 2512174"/>
              <a:gd name="connsiteY0" fmla="*/ 2026339 h 3248747"/>
              <a:gd name="connsiteX1" fmla="*/ 1484012 w 2512174"/>
              <a:gd name="connsiteY1" fmla="*/ 1670204 h 3248747"/>
              <a:gd name="connsiteX2" fmla="*/ 1811271 w 2512174"/>
              <a:gd name="connsiteY2" fmla="*/ 909809 h 3248747"/>
              <a:gd name="connsiteX3" fmla="*/ 1743894 w 2512174"/>
              <a:gd name="connsiteY3" fmla="*/ 178289 h 3248747"/>
              <a:gd name="connsiteX4" fmla="*/ 1753519 w 2512174"/>
              <a:gd name="connsiteY4" fmla="*/ 14659 h 3248747"/>
              <a:gd name="connsiteX5" fmla="*/ 1320382 w 2512174"/>
              <a:gd name="connsiteY5" fmla="*/ 467046 h 3248747"/>
              <a:gd name="connsiteX6" fmla="*/ 1108626 w 2512174"/>
              <a:gd name="connsiteY6" fmla="*/ 1169691 h 3248747"/>
              <a:gd name="connsiteX7" fmla="*/ 1127877 w 2512174"/>
              <a:gd name="connsiteY7" fmla="*/ 1747206 h 3248747"/>
              <a:gd name="connsiteX8" fmla="*/ 1079751 w 2512174"/>
              <a:gd name="connsiteY8" fmla="*/ 1737581 h 3248747"/>
              <a:gd name="connsiteX9" fmla="*/ 819868 w 2512174"/>
              <a:gd name="connsiteY9" fmla="*/ 1150440 h 3248747"/>
              <a:gd name="connsiteX10" fmla="*/ 117224 w 2512174"/>
              <a:gd name="connsiteY10" fmla="*/ 996436 h 3248747"/>
              <a:gd name="connsiteX11" fmla="*/ 40222 w 2512174"/>
              <a:gd name="connsiteY11" fmla="*/ 1814583 h 3248747"/>
              <a:gd name="connsiteX12" fmla="*/ 531111 w 2512174"/>
              <a:gd name="connsiteY12" fmla="*/ 1978213 h 3248747"/>
              <a:gd name="connsiteX13" fmla="*/ 935372 w 2512174"/>
              <a:gd name="connsiteY13" fmla="*/ 1997463 h 3248747"/>
              <a:gd name="connsiteX14" fmla="*/ 511860 w 2512174"/>
              <a:gd name="connsiteY14" fmla="*/ 2420975 h 3248747"/>
              <a:gd name="connsiteX15" fmla="*/ 511860 w 2512174"/>
              <a:gd name="connsiteY15" fmla="*/ 2873362 h 3248747"/>
              <a:gd name="connsiteX16" fmla="*/ 569612 w 2512174"/>
              <a:gd name="connsiteY16" fmla="*/ 3248747 h 3248747"/>
              <a:gd name="connsiteX17" fmla="*/ 1185628 w 2512174"/>
              <a:gd name="connsiteY17" fmla="*/ 2796360 h 3248747"/>
              <a:gd name="connsiteX18" fmla="*/ 1224129 w 2512174"/>
              <a:gd name="connsiteY18" fmla="*/ 2084091 h 3248747"/>
              <a:gd name="connsiteX19" fmla="*/ 1330007 w 2512174"/>
              <a:gd name="connsiteY19" fmla="*/ 2132217 h 3248747"/>
              <a:gd name="connsiteX20" fmla="*/ 1580264 w 2512174"/>
              <a:gd name="connsiteY20" fmla="*/ 2526853 h 3248747"/>
              <a:gd name="connsiteX21" fmla="*/ 2427287 w 2512174"/>
              <a:gd name="connsiteY21" fmla="*/ 2555729 h 3248747"/>
              <a:gd name="connsiteX22" fmla="*/ 2446538 w 2512174"/>
              <a:gd name="connsiteY22" fmla="*/ 2218844 h 3248747"/>
              <a:gd name="connsiteX23" fmla="*/ 2109654 w 2512174"/>
              <a:gd name="connsiteY23" fmla="*/ 1824209 h 3248747"/>
              <a:gd name="connsiteX24" fmla="*/ 1686142 w 2512174"/>
              <a:gd name="connsiteY24" fmla="*/ 1843459 h 3248747"/>
              <a:gd name="connsiteX25" fmla="*/ 1397384 w 2512174"/>
              <a:gd name="connsiteY25" fmla="*/ 2026339 h 324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2174" h="3248747">
                <a:moveTo>
                  <a:pt x="1397384" y="2026339"/>
                </a:moveTo>
                <a:cubicBezTo>
                  <a:pt x="1363696" y="1997463"/>
                  <a:pt x="1415031" y="1856292"/>
                  <a:pt x="1484012" y="1670204"/>
                </a:cubicBezTo>
                <a:cubicBezTo>
                  <a:pt x="1552993" y="1484116"/>
                  <a:pt x="1767957" y="1158461"/>
                  <a:pt x="1811271" y="909809"/>
                </a:cubicBezTo>
                <a:cubicBezTo>
                  <a:pt x="1854585" y="661157"/>
                  <a:pt x="1753519" y="327481"/>
                  <a:pt x="1743894" y="178289"/>
                </a:cubicBezTo>
                <a:cubicBezTo>
                  <a:pt x="1734269" y="29097"/>
                  <a:pt x="1835334" y="-30259"/>
                  <a:pt x="1753519" y="14659"/>
                </a:cubicBezTo>
                <a:cubicBezTo>
                  <a:pt x="1609140" y="165455"/>
                  <a:pt x="1427864" y="274541"/>
                  <a:pt x="1320382" y="467046"/>
                </a:cubicBezTo>
                <a:cubicBezTo>
                  <a:pt x="1212900" y="659551"/>
                  <a:pt x="1140710" y="956331"/>
                  <a:pt x="1108626" y="1169691"/>
                </a:cubicBezTo>
                <a:cubicBezTo>
                  <a:pt x="1076542" y="1383051"/>
                  <a:pt x="1132689" y="1652558"/>
                  <a:pt x="1127877" y="1747206"/>
                </a:cubicBezTo>
                <a:cubicBezTo>
                  <a:pt x="1123065" y="1841854"/>
                  <a:pt x="1131086" y="1837042"/>
                  <a:pt x="1079751" y="1737581"/>
                </a:cubicBezTo>
                <a:cubicBezTo>
                  <a:pt x="1028416" y="1638120"/>
                  <a:pt x="980289" y="1273964"/>
                  <a:pt x="819868" y="1150440"/>
                </a:cubicBezTo>
                <a:cubicBezTo>
                  <a:pt x="659447" y="1026916"/>
                  <a:pt x="247165" y="885745"/>
                  <a:pt x="117224" y="996436"/>
                </a:cubicBezTo>
                <a:cubicBezTo>
                  <a:pt x="-12717" y="1107126"/>
                  <a:pt x="-28759" y="1650954"/>
                  <a:pt x="40222" y="1814583"/>
                </a:cubicBezTo>
                <a:cubicBezTo>
                  <a:pt x="109203" y="1978212"/>
                  <a:pt x="381920" y="1947733"/>
                  <a:pt x="531111" y="1978213"/>
                </a:cubicBezTo>
                <a:cubicBezTo>
                  <a:pt x="680302" y="2008693"/>
                  <a:pt x="914517" y="1926878"/>
                  <a:pt x="935372" y="1997463"/>
                </a:cubicBezTo>
                <a:cubicBezTo>
                  <a:pt x="794201" y="2138634"/>
                  <a:pt x="582445" y="2274992"/>
                  <a:pt x="511860" y="2420975"/>
                </a:cubicBezTo>
                <a:cubicBezTo>
                  <a:pt x="441275" y="2566958"/>
                  <a:pt x="500631" y="2737004"/>
                  <a:pt x="511860" y="2873362"/>
                </a:cubicBezTo>
                <a:lnTo>
                  <a:pt x="569612" y="3248747"/>
                </a:lnTo>
                <a:cubicBezTo>
                  <a:pt x="774951" y="3097951"/>
                  <a:pt x="1076542" y="2990469"/>
                  <a:pt x="1185628" y="2796360"/>
                </a:cubicBezTo>
                <a:cubicBezTo>
                  <a:pt x="1294714" y="2602251"/>
                  <a:pt x="1200066" y="2194781"/>
                  <a:pt x="1224129" y="2084091"/>
                </a:cubicBezTo>
                <a:cubicBezTo>
                  <a:pt x="1248192" y="1973401"/>
                  <a:pt x="1270651" y="2058423"/>
                  <a:pt x="1330007" y="2132217"/>
                </a:cubicBezTo>
                <a:cubicBezTo>
                  <a:pt x="1389363" y="2206011"/>
                  <a:pt x="1397384" y="2456268"/>
                  <a:pt x="1580264" y="2526853"/>
                </a:cubicBezTo>
                <a:cubicBezTo>
                  <a:pt x="1763144" y="2597438"/>
                  <a:pt x="2282908" y="2607064"/>
                  <a:pt x="2427287" y="2555729"/>
                </a:cubicBezTo>
                <a:cubicBezTo>
                  <a:pt x="2571666" y="2504394"/>
                  <a:pt x="2499477" y="2340764"/>
                  <a:pt x="2446538" y="2218844"/>
                </a:cubicBezTo>
                <a:cubicBezTo>
                  <a:pt x="2393599" y="2096924"/>
                  <a:pt x="2236387" y="1886773"/>
                  <a:pt x="2109654" y="1824209"/>
                </a:cubicBezTo>
                <a:cubicBezTo>
                  <a:pt x="1982921" y="1761645"/>
                  <a:pt x="1809666" y="1808166"/>
                  <a:pt x="1686142" y="1843459"/>
                </a:cubicBezTo>
                <a:cubicBezTo>
                  <a:pt x="1562618" y="1878751"/>
                  <a:pt x="1431072" y="2055215"/>
                  <a:pt x="1397384" y="2026339"/>
                </a:cubicBezTo>
                <a:close/>
              </a:path>
            </a:pathLst>
          </a:custGeom>
          <a:solidFill>
            <a:srgbClr val="F9F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EA2D54DE-6110-4258-AB50-717C8199C378}"/>
              </a:ext>
            </a:extLst>
          </p:cNvPr>
          <p:cNvSpPr/>
          <p:nvPr/>
        </p:nvSpPr>
        <p:spPr>
          <a:xfrm>
            <a:off x="1" y="3022598"/>
            <a:ext cx="2743203" cy="3835402"/>
          </a:xfrm>
          <a:custGeom>
            <a:avLst/>
            <a:gdLst>
              <a:gd name="connsiteX0" fmla="*/ 400555 w 2743203"/>
              <a:gd name="connsiteY0" fmla="*/ 153 h 3835402"/>
              <a:gd name="connsiteX1" fmla="*/ 427425 w 2743203"/>
              <a:gd name="connsiteY1" fmla="*/ 4077 h 3835402"/>
              <a:gd name="connsiteX2" fmla="*/ 700419 w 2743203"/>
              <a:gd name="connsiteY2" fmla="*/ 1003906 h 3835402"/>
              <a:gd name="connsiteX3" fmla="*/ 1205464 w 2743203"/>
              <a:gd name="connsiteY3" fmla="*/ 483586 h 3835402"/>
              <a:gd name="connsiteX4" fmla="*/ 1232762 w 2743203"/>
              <a:gd name="connsiteY4" fmla="*/ 993704 h 3835402"/>
              <a:gd name="connsiteX5" fmla="*/ 673121 w 2743203"/>
              <a:gd name="connsiteY5" fmla="*/ 1769081 h 3835402"/>
              <a:gd name="connsiteX6" fmla="*/ 2092701 w 2743203"/>
              <a:gd name="connsiteY6" fmla="*/ 1340583 h 3835402"/>
              <a:gd name="connsiteX7" fmla="*/ 2679645 w 2743203"/>
              <a:gd name="connsiteY7" fmla="*/ 1534429 h 3835402"/>
              <a:gd name="connsiteX8" fmla="*/ 1751456 w 2743203"/>
              <a:gd name="connsiteY8" fmla="*/ 1911915 h 3835402"/>
              <a:gd name="connsiteX9" fmla="*/ 2734243 w 2743203"/>
              <a:gd name="connsiteY9" fmla="*/ 2075152 h 3835402"/>
              <a:gd name="connsiteX10" fmla="*/ 1041667 w 2743203"/>
              <a:gd name="connsiteY10" fmla="*/ 2656685 h 3835402"/>
              <a:gd name="connsiteX11" fmla="*/ 127127 w 2743203"/>
              <a:gd name="connsiteY11" fmla="*/ 2544461 h 3835402"/>
              <a:gd name="connsiteX12" fmla="*/ 1549710 w 2743203"/>
              <a:gd name="connsiteY12" fmla="*/ 3789104 h 3835402"/>
              <a:gd name="connsiteX13" fmla="*/ 1559366 w 2743203"/>
              <a:gd name="connsiteY13" fmla="*/ 3835402 h 3835402"/>
              <a:gd name="connsiteX14" fmla="*/ 0 w 2743203"/>
              <a:gd name="connsiteY14" fmla="*/ 3835402 h 3835402"/>
              <a:gd name="connsiteX15" fmla="*/ 0 w 2743203"/>
              <a:gd name="connsiteY15" fmla="*/ 1841867 h 3835402"/>
              <a:gd name="connsiteX16" fmla="*/ 21327 w 2743203"/>
              <a:gd name="connsiteY16" fmla="*/ 1752703 h 3835402"/>
              <a:gd name="connsiteX17" fmla="*/ 45228 w 2743203"/>
              <a:gd name="connsiteY17" fmla="*/ 1595643 h 3835402"/>
              <a:gd name="connsiteX18" fmla="*/ 239 w 2743203"/>
              <a:gd name="connsiteY18" fmla="*/ 1207167 h 3835402"/>
              <a:gd name="connsiteX19" fmla="*/ 0 w 2743203"/>
              <a:gd name="connsiteY19" fmla="*/ 1206389 h 3835402"/>
              <a:gd name="connsiteX20" fmla="*/ 0 w 2743203"/>
              <a:gd name="connsiteY20" fmla="*/ 458127 h 3835402"/>
              <a:gd name="connsiteX21" fmla="*/ 66051 w 2743203"/>
              <a:gd name="connsiteY21" fmla="*/ 340884 h 3835402"/>
              <a:gd name="connsiteX22" fmla="*/ 400555 w 2743203"/>
              <a:gd name="connsiteY22" fmla="*/ 153 h 383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43203" h="3835402">
                <a:moveTo>
                  <a:pt x="400555" y="153"/>
                </a:moveTo>
                <a:cubicBezTo>
                  <a:pt x="410185" y="-466"/>
                  <a:pt x="419178" y="783"/>
                  <a:pt x="427425" y="4077"/>
                </a:cubicBezTo>
                <a:cubicBezTo>
                  <a:pt x="559372" y="56789"/>
                  <a:pt x="570745" y="923987"/>
                  <a:pt x="700419" y="1003906"/>
                </a:cubicBezTo>
                <a:cubicBezTo>
                  <a:pt x="830093" y="1083824"/>
                  <a:pt x="1116739" y="485285"/>
                  <a:pt x="1205464" y="483586"/>
                </a:cubicBezTo>
                <a:cubicBezTo>
                  <a:pt x="1294189" y="481885"/>
                  <a:pt x="1321487" y="779455"/>
                  <a:pt x="1232762" y="993704"/>
                </a:cubicBezTo>
                <a:cubicBezTo>
                  <a:pt x="1144037" y="1207953"/>
                  <a:pt x="529798" y="1711268"/>
                  <a:pt x="673121" y="1769081"/>
                </a:cubicBezTo>
                <a:cubicBezTo>
                  <a:pt x="816445" y="1826895"/>
                  <a:pt x="1758279" y="1379692"/>
                  <a:pt x="2092701" y="1340583"/>
                </a:cubicBezTo>
                <a:cubicBezTo>
                  <a:pt x="2427122" y="1301473"/>
                  <a:pt x="2736519" y="1439207"/>
                  <a:pt x="2679645" y="1534429"/>
                </a:cubicBezTo>
                <a:cubicBezTo>
                  <a:pt x="2622770" y="1629651"/>
                  <a:pt x="1742357" y="1821795"/>
                  <a:pt x="1751456" y="1911915"/>
                </a:cubicBezTo>
                <a:cubicBezTo>
                  <a:pt x="1760555" y="2002035"/>
                  <a:pt x="2852542" y="1951024"/>
                  <a:pt x="2734243" y="2075152"/>
                </a:cubicBezTo>
                <a:cubicBezTo>
                  <a:pt x="2615944" y="2199279"/>
                  <a:pt x="1476185" y="2578466"/>
                  <a:pt x="1041667" y="2656685"/>
                </a:cubicBezTo>
                <a:cubicBezTo>
                  <a:pt x="607148" y="2734904"/>
                  <a:pt x="40678" y="2347214"/>
                  <a:pt x="127127" y="2544461"/>
                </a:cubicBezTo>
                <a:cubicBezTo>
                  <a:pt x="208172" y="2729380"/>
                  <a:pt x="1420928" y="3500133"/>
                  <a:pt x="1549710" y="3789104"/>
                </a:cubicBezTo>
                <a:lnTo>
                  <a:pt x="1559366" y="3835402"/>
                </a:lnTo>
                <a:lnTo>
                  <a:pt x="0" y="3835402"/>
                </a:lnTo>
                <a:lnTo>
                  <a:pt x="0" y="1841867"/>
                </a:lnTo>
                <a:lnTo>
                  <a:pt x="21327" y="1752703"/>
                </a:lnTo>
                <a:cubicBezTo>
                  <a:pt x="32644" y="1697002"/>
                  <a:pt x="40962" y="1644317"/>
                  <a:pt x="45228" y="1595643"/>
                </a:cubicBezTo>
                <a:cubicBezTo>
                  <a:pt x="58024" y="1449622"/>
                  <a:pt x="33070" y="1322731"/>
                  <a:pt x="239" y="1207167"/>
                </a:cubicBezTo>
                <a:lnTo>
                  <a:pt x="0" y="1206389"/>
                </a:lnTo>
                <a:lnTo>
                  <a:pt x="0" y="458127"/>
                </a:lnTo>
                <a:lnTo>
                  <a:pt x="66051" y="340884"/>
                </a:lnTo>
                <a:cubicBezTo>
                  <a:pt x="175663" y="162577"/>
                  <a:pt x="313888" y="5724"/>
                  <a:pt x="400555" y="153"/>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8C13BA44-9837-4584-A9B8-01C39243F991}"/>
              </a:ext>
            </a:extLst>
          </p:cNvPr>
          <p:cNvSpPr/>
          <p:nvPr/>
        </p:nvSpPr>
        <p:spPr>
          <a:xfrm rot="6062689">
            <a:off x="-757923" y="3525675"/>
            <a:ext cx="4332747" cy="2024340"/>
          </a:xfrm>
          <a:custGeom>
            <a:avLst/>
            <a:gdLst>
              <a:gd name="connsiteX0" fmla="*/ 1984 w 1862159"/>
              <a:gd name="connsiteY0" fmla="*/ 309244 h 870035"/>
              <a:gd name="connsiteX1" fmla="*/ 179784 w 1862159"/>
              <a:gd name="connsiteY1" fmla="*/ 268604 h 870035"/>
              <a:gd name="connsiteX2" fmla="*/ 631904 w 1862159"/>
              <a:gd name="connsiteY2" fmla="*/ 380364 h 870035"/>
              <a:gd name="connsiteX3" fmla="*/ 814784 w 1862159"/>
              <a:gd name="connsiteY3" fmla="*/ 360044 h 870035"/>
              <a:gd name="connsiteX4" fmla="*/ 454104 w 1862159"/>
              <a:gd name="connsiteY4" fmla="*/ 192404 h 870035"/>
              <a:gd name="connsiteX5" fmla="*/ 337264 w 1862159"/>
              <a:gd name="connsiteY5" fmla="*/ 9524 h 870035"/>
              <a:gd name="connsiteX6" fmla="*/ 616664 w 1862159"/>
              <a:gd name="connsiteY6" fmla="*/ 55244 h 870035"/>
              <a:gd name="connsiteX7" fmla="*/ 840184 w 1862159"/>
              <a:gd name="connsiteY7" fmla="*/ 304164 h 870035"/>
              <a:gd name="connsiteX8" fmla="*/ 1038304 w 1862159"/>
              <a:gd name="connsiteY8" fmla="*/ 456564 h 870035"/>
              <a:gd name="connsiteX9" fmla="*/ 1302464 w 1862159"/>
              <a:gd name="connsiteY9" fmla="*/ 502284 h 870035"/>
              <a:gd name="connsiteX10" fmla="*/ 1348184 w 1862159"/>
              <a:gd name="connsiteY10" fmla="*/ 487044 h 870035"/>
              <a:gd name="connsiteX11" fmla="*/ 1073864 w 1862159"/>
              <a:gd name="connsiteY11" fmla="*/ 354964 h 870035"/>
              <a:gd name="connsiteX12" fmla="*/ 972264 w 1862159"/>
              <a:gd name="connsiteY12" fmla="*/ 75564 h 870035"/>
              <a:gd name="connsiteX13" fmla="*/ 1211024 w 1862159"/>
              <a:gd name="connsiteY13" fmla="*/ 182244 h 870035"/>
              <a:gd name="connsiteX14" fmla="*/ 1388824 w 1862159"/>
              <a:gd name="connsiteY14" fmla="*/ 471804 h 870035"/>
              <a:gd name="connsiteX15" fmla="*/ 1754584 w 1862159"/>
              <a:gd name="connsiteY15" fmla="*/ 603884 h 870035"/>
              <a:gd name="connsiteX16" fmla="*/ 1851104 w 1862159"/>
              <a:gd name="connsiteY16" fmla="*/ 669924 h 870035"/>
              <a:gd name="connsiteX17" fmla="*/ 1546304 w 1862159"/>
              <a:gd name="connsiteY17" fmla="*/ 598804 h 870035"/>
              <a:gd name="connsiteX18" fmla="*/ 1343104 w 1862159"/>
              <a:gd name="connsiteY18" fmla="*/ 847724 h 870035"/>
              <a:gd name="connsiteX19" fmla="*/ 1089104 w 1862159"/>
              <a:gd name="connsiteY19" fmla="*/ 847724 h 870035"/>
              <a:gd name="connsiteX20" fmla="*/ 1266904 w 1862159"/>
              <a:gd name="connsiteY20" fmla="*/ 644524 h 870035"/>
              <a:gd name="connsiteX21" fmla="*/ 1282144 w 1862159"/>
              <a:gd name="connsiteY21" fmla="*/ 548004 h 870035"/>
              <a:gd name="connsiteX22" fmla="*/ 997664 w 1862159"/>
              <a:gd name="connsiteY22" fmla="*/ 487044 h 870035"/>
              <a:gd name="connsiteX23" fmla="*/ 845264 w 1862159"/>
              <a:gd name="connsiteY23" fmla="*/ 629284 h 870035"/>
              <a:gd name="connsiteX24" fmla="*/ 606504 w 1862159"/>
              <a:gd name="connsiteY24" fmla="*/ 695324 h 870035"/>
              <a:gd name="connsiteX25" fmla="*/ 748744 w 1862159"/>
              <a:gd name="connsiteY25" fmla="*/ 532764 h 870035"/>
              <a:gd name="connsiteX26" fmla="*/ 941784 w 1862159"/>
              <a:gd name="connsiteY26" fmla="*/ 431164 h 870035"/>
              <a:gd name="connsiteX27" fmla="*/ 794464 w 1862159"/>
              <a:gd name="connsiteY27" fmla="*/ 421004 h 870035"/>
              <a:gd name="connsiteX28" fmla="*/ 682704 w 1862159"/>
              <a:gd name="connsiteY28" fmla="*/ 426084 h 870035"/>
              <a:gd name="connsiteX29" fmla="*/ 509984 w 1862159"/>
              <a:gd name="connsiteY29" fmla="*/ 603884 h 870035"/>
              <a:gd name="connsiteX30" fmla="*/ 342344 w 1862159"/>
              <a:gd name="connsiteY30" fmla="*/ 680084 h 870035"/>
              <a:gd name="connsiteX31" fmla="*/ 123904 w 1862159"/>
              <a:gd name="connsiteY31" fmla="*/ 614044 h 870035"/>
              <a:gd name="connsiteX32" fmla="*/ 540464 w 1862159"/>
              <a:gd name="connsiteY32" fmla="*/ 431164 h 870035"/>
              <a:gd name="connsiteX33" fmla="*/ 393144 w 1862159"/>
              <a:gd name="connsiteY33" fmla="*/ 456564 h 870035"/>
              <a:gd name="connsiteX34" fmla="*/ 103584 w 1862159"/>
              <a:gd name="connsiteY34" fmla="*/ 385444 h 870035"/>
              <a:gd name="connsiteX35" fmla="*/ 1984 w 1862159"/>
              <a:gd name="connsiteY35" fmla="*/ 309244 h 8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862159" h="870035">
                <a:moveTo>
                  <a:pt x="1984" y="309244"/>
                </a:moveTo>
                <a:cubicBezTo>
                  <a:pt x="14684" y="289771"/>
                  <a:pt x="74797" y="256751"/>
                  <a:pt x="179784" y="268604"/>
                </a:cubicBezTo>
                <a:cubicBezTo>
                  <a:pt x="284771" y="280457"/>
                  <a:pt x="526071" y="365124"/>
                  <a:pt x="631904" y="380364"/>
                </a:cubicBezTo>
                <a:cubicBezTo>
                  <a:pt x="737737" y="395604"/>
                  <a:pt x="833411" y="380364"/>
                  <a:pt x="814784" y="360044"/>
                </a:cubicBezTo>
                <a:cubicBezTo>
                  <a:pt x="694557" y="304164"/>
                  <a:pt x="533691" y="250824"/>
                  <a:pt x="454104" y="192404"/>
                </a:cubicBezTo>
                <a:cubicBezTo>
                  <a:pt x="374517" y="133984"/>
                  <a:pt x="310171" y="32384"/>
                  <a:pt x="337264" y="9524"/>
                </a:cubicBezTo>
                <a:cubicBezTo>
                  <a:pt x="364357" y="-13336"/>
                  <a:pt x="532844" y="6137"/>
                  <a:pt x="616664" y="55244"/>
                </a:cubicBezTo>
                <a:cubicBezTo>
                  <a:pt x="700484" y="104351"/>
                  <a:pt x="769911" y="237277"/>
                  <a:pt x="840184" y="304164"/>
                </a:cubicBezTo>
                <a:cubicBezTo>
                  <a:pt x="910457" y="371051"/>
                  <a:pt x="961257" y="423544"/>
                  <a:pt x="1038304" y="456564"/>
                </a:cubicBezTo>
                <a:cubicBezTo>
                  <a:pt x="1115351" y="489584"/>
                  <a:pt x="1250817" y="497204"/>
                  <a:pt x="1302464" y="502284"/>
                </a:cubicBezTo>
                <a:cubicBezTo>
                  <a:pt x="1354111" y="507364"/>
                  <a:pt x="1386284" y="511597"/>
                  <a:pt x="1348184" y="487044"/>
                </a:cubicBezTo>
                <a:cubicBezTo>
                  <a:pt x="1310084" y="462491"/>
                  <a:pt x="1136517" y="423544"/>
                  <a:pt x="1073864" y="354964"/>
                </a:cubicBezTo>
                <a:cubicBezTo>
                  <a:pt x="1011211" y="286384"/>
                  <a:pt x="949404" y="104351"/>
                  <a:pt x="972264" y="75564"/>
                </a:cubicBezTo>
                <a:cubicBezTo>
                  <a:pt x="995124" y="46777"/>
                  <a:pt x="1141597" y="116204"/>
                  <a:pt x="1211024" y="182244"/>
                </a:cubicBezTo>
                <a:cubicBezTo>
                  <a:pt x="1280451" y="248284"/>
                  <a:pt x="1298231" y="401531"/>
                  <a:pt x="1388824" y="471804"/>
                </a:cubicBezTo>
                <a:cubicBezTo>
                  <a:pt x="1479417" y="542077"/>
                  <a:pt x="1677537" y="570864"/>
                  <a:pt x="1754584" y="603884"/>
                </a:cubicBezTo>
                <a:cubicBezTo>
                  <a:pt x="1831631" y="636904"/>
                  <a:pt x="1886664" y="670771"/>
                  <a:pt x="1851104" y="669924"/>
                </a:cubicBezTo>
                <a:cubicBezTo>
                  <a:pt x="1749504" y="646217"/>
                  <a:pt x="1630971" y="569171"/>
                  <a:pt x="1546304" y="598804"/>
                </a:cubicBezTo>
                <a:cubicBezTo>
                  <a:pt x="1461637" y="628437"/>
                  <a:pt x="1419304" y="806237"/>
                  <a:pt x="1343104" y="847724"/>
                </a:cubicBezTo>
                <a:cubicBezTo>
                  <a:pt x="1266904" y="889211"/>
                  <a:pt x="1115351" y="862964"/>
                  <a:pt x="1089104" y="847724"/>
                </a:cubicBezTo>
                <a:cubicBezTo>
                  <a:pt x="1148371" y="779991"/>
                  <a:pt x="1234731" y="694477"/>
                  <a:pt x="1266904" y="644524"/>
                </a:cubicBezTo>
                <a:cubicBezTo>
                  <a:pt x="1299077" y="594571"/>
                  <a:pt x="1327017" y="573404"/>
                  <a:pt x="1282144" y="548004"/>
                </a:cubicBezTo>
                <a:cubicBezTo>
                  <a:pt x="1187317" y="527684"/>
                  <a:pt x="1070477" y="473497"/>
                  <a:pt x="997664" y="487044"/>
                </a:cubicBezTo>
                <a:cubicBezTo>
                  <a:pt x="924851" y="500591"/>
                  <a:pt x="910457" y="594571"/>
                  <a:pt x="845264" y="629284"/>
                </a:cubicBezTo>
                <a:cubicBezTo>
                  <a:pt x="780071" y="663997"/>
                  <a:pt x="631057" y="691937"/>
                  <a:pt x="606504" y="695324"/>
                </a:cubicBezTo>
                <a:lnTo>
                  <a:pt x="748744" y="532764"/>
                </a:lnTo>
                <a:cubicBezTo>
                  <a:pt x="804624" y="488737"/>
                  <a:pt x="934164" y="449791"/>
                  <a:pt x="941784" y="431164"/>
                </a:cubicBezTo>
                <a:cubicBezTo>
                  <a:pt x="949404" y="412537"/>
                  <a:pt x="837644" y="421851"/>
                  <a:pt x="794464" y="421004"/>
                </a:cubicBezTo>
                <a:cubicBezTo>
                  <a:pt x="751284" y="420157"/>
                  <a:pt x="730117" y="395604"/>
                  <a:pt x="682704" y="426084"/>
                </a:cubicBezTo>
                <a:cubicBezTo>
                  <a:pt x="635291" y="456564"/>
                  <a:pt x="566711" y="561551"/>
                  <a:pt x="509984" y="603884"/>
                </a:cubicBezTo>
                <a:cubicBezTo>
                  <a:pt x="453257" y="646217"/>
                  <a:pt x="406691" y="678391"/>
                  <a:pt x="342344" y="680084"/>
                </a:cubicBezTo>
                <a:cubicBezTo>
                  <a:pt x="277997" y="681777"/>
                  <a:pt x="90037" y="654684"/>
                  <a:pt x="123904" y="614044"/>
                </a:cubicBezTo>
                <a:cubicBezTo>
                  <a:pt x="262757" y="553084"/>
                  <a:pt x="487124" y="458257"/>
                  <a:pt x="540464" y="431164"/>
                </a:cubicBezTo>
                <a:cubicBezTo>
                  <a:pt x="491357" y="439631"/>
                  <a:pt x="465957" y="464184"/>
                  <a:pt x="393144" y="456564"/>
                </a:cubicBezTo>
                <a:cubicBezTo>
                  <a:pt x="320331" y="448944"/>
                  <a:pt x="167931" y="409997"/>
                  <a:pt x="103584" y="385444"/>
                </a:cubicBezTo>
                <a:cubicBezTo>
                  <a:pt x="39237" y="360891"/>
                  <a:pt x="-10716" y="328717"/>
                  <a:pt x="1984" y="309244"/>
                </a:cubicBezTo>
                <a:close/>
              </a:path>
            </a:pathLst>
          </a:custGeom>
          <a:solidFill>
            <a:srgbClr val="8DBA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B6B09096-C04A-437A-8343-EED51F539245}"/>
              </a:ext>
            </a:extLst>
          </p:cNvPr>
          <p:cNvSpPr/>
          <p:nvPr/>
        </p:nvSpPr>
        <p:spPr>
          <a:xfrm>
            <a:off x="2743204" y="4940299"/>
            <a:ext cx="2734985" cy="2861596"/>
          </a:xfrm>
          <a:custGeom>
            <a:avLst/>
            <a:gdLst>
              <a:gd name="connsiteX0" fmla="*/ 1178506 w 1186673"/>
              <a:gd name="connsiteY0" fmla="*/ 681465 h 1072734"/>
              <a:gd name="connsiteX1" fmla="*/ 108463 w 1186673"/>
              <a:gd name="connsiteY1" fmla="*/ 529 h 1072734"/>
              <a:gd name="connsiteX2" fmla="*/ 89008 w 1186673"/>
              <a:gd name="connsiteY2" fmla="*/ 798197 h 1072734"/>
              <a:gd name="connsiteX3" fmla="*/ 575391 w 1186673"/>
              <a:gd name="connsiteY3" fmla="*/ 1070572 h 1072734"/>
              <a:gd name="connsiteX4" fmla="*/ 1178506 w 1186673"/>
              <a:gd name="connsiteY4" fmla="*/ 681465 h 1072734"/>
              <a:gd name="connsiteX0" fmla="*/ 1204672 w 1214142"/>
              <a:gd name="connsiteY0" fmla="*/ 796695 h 1187964"/>
              <a:gd name="connsiteX1" fmla="*/ 93447 w 1214142"/>
              <a:gd name="connsiteY1" fmla="*/ 449 h 1187964"/>
              <a:gd name="connsiteX2" fmla="*/ 115174 w 1214142"/>
              <a:gd name="connsiteY2" fmla="*/ 913427 h 1187964"/>
              <a:gd name="connsiteX3" fmla="*/ 601557 w 1214142"/>
              <a:gd name="connsiteY3" fmla="*/ 1185802 h 1187964"/>
              <a:gd name="connsiteX4" fmla="*/ 1204672 w 1214142"/>
              <a:gd name="connsiteY4" fmla="*/ 796695 h 1187964"/>
              <a:gd name="connsiteX0" fmla="*/ 1204672 w 1214142"/>
              <a:gd name="connsiteY0" fmla="*/ 796695 h 1187964"/>
              <a:gd name="connsiteX1" fmla="*/ 93447 w 1214142"/>
              <a:gd name="connsiteY1" fmla="*/ 449 h 1187964"/>
              <a:gd name="connsiteX2" fmla="*/ 115174 w 1214142"/>
              <a:gd name="connsiteY2" fmla="*/ 913427 h 1187964"/>
              <a:gd name="connsiteX3" fmla="*/ 601557 w 1214142"/>
              <a:gd name="connsiteY3" fmla="*/ 1185802 h 1187964"/>
              <a:gd name="connsiteX4" fmla="*/ 1204672 w 1214142"/>
              <a:gd name="connsiteY4" fmla="*/ 796695 h 1187964"/>
              <a:gd name="connsiteX0" fmla="*/ 1148396 w 1157866"/>
              <a:gd name="connsiteY0" fmla="*/ 820198 h 1211467"/>
              <a:gd name="connsiteX1" fmla="*/ 37171 w 1157866"/>
              <a:gd name="connsiteY1" fmla="*/ 23952 h 1211467"/>
              <a:gd name="connsiteX2" fmla="*/ 58898 w 1157866"/>
              <a:gd name="connsiteY2" fmla="*/ 936930 h 1211467"/>
              <a:gd name="connsiteX3" fmla="*/ 545281 w 1157866"/>
              <a:gd name="connsiteY3" fmla="*/ 1209305 h 1211467"/>
              <a:gd name="connsiteX4" fmla="*/ 1148396 w 1157866"/>
              <a:gd name="connsiteY4" fmla="*/ 820198 h 1211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866" h="1211467">
                <a:moveTo>
                  <a:pt x="1148396" y="820198"/>
                </a:moveTo>
                <a:cubicBezTo>
                  <a:pt x="1063711" y="622639"/>
                  <a:pt x="108028" y="-144363"/>
                  <a:pt x="37171" y="23952"/>
                </a:cubicBezTo>
                <a:cubicBezTo>
                  <a:pt x="-12628" y="142245"/>
                  <a:pt x="-18923" y="758590"/>
                  <a:pt x="58898" y="936930"/>
                </a:cubicBezTo>
                <a:cubicBezTo>
                  <a:pt x="136719" y="1115270"/>
                  <a:pt x="363698" y="1228760"/>
                  <a:pt x="545281" y="1209305"/>
                </a:cubicBezTo>
                <a:cubicBezTo>
                  <a:pt x="726864" y="1189850"/>
                  <a:pt x="1233081" y="1017757"/>
                  <a:pt x="1148396" y="820198"/>
                </a:cubicBezTo>
                <a:close/>
              </a:path>
            </a:pathLst>
          </a:custGeom>
          <a:solidFill>
            <a:srgbClr val="6F9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B9B1899B-56A3-4E10-A113-3E08165F6FA3}"/>
              </a:ext>
            </a:extLst>
          </p:cNvPr>
          <p:cNvSpPr/>
          <p:nvPr/>
        </p:nvSpPr>
        <p:spPr>
          <a:xfrm rot="21282157">
            <a:off x="2723885" y="4089414"/>
            <a:ext cx="240789" cy="495537"/>
          </a:xfrm>
          <a:custGeom>
            <a:avLst/>
            <a:gdLst>
              <a:gd name="connsiteX0" fmla="*/ 42111 w 207882"/>
              <a:gd name="connsiteY0" fmla="*/ 19385 h 528954"/>
              <a:gd name="connsiteX1" fmla="*/ 202977 w 207882"/>
              <a:gd name="connsiteY1" fmla="*/ 442718 h 528954"/>
              <a:gd name="connsiteX2" fmla="*/ 152177 w 207882"/>
              <a:gd name="connsiteY2" fmla="*/ 501985 h 528954"/>
              <a:gd name="connsiteX3" fmla="*/ 8244 w 207882"/>
              <a:gd name="connsiteY3" fmla="*/ 112518 h 528954"/>
              <a:gd name="connsiteX4" fmla="*/ 42111 w 207882"/>
              <a:gd name="connsiteY4" fmla="*/ 19385 h 528954"/>
              <a:gd name="connsiteX0" fmla="*/ 24502 w 190273"/>
              <a:gd name="connsiteY0" fmla="*/ 9603 h 519172"/>
              <a:gd name="connsiteX1" fmla="*/ 185368 w 190273"/>
              <a:gd name="connsiteY1" fmla="*/ 432936 h 519172"/>
              <a:gd name="connsiteX2" fmla="*/ 134568 w 190273"/>
              <a:gd name="connsiteY2" fmla="*/ 492203 h 519172"/>
              <a:gd name="connsiteX3" fmla="*/ 13615 w 190273"/>
              <a:gd name="connsiteY3" fmla="*/ 163696 h 519172"/>
              <a:gd name="connsiteX4" fmla="*/ 24502 w 190273"/>
              <a:gd name="connsiteY4" fmla="*/ 9603 h 519172"/>
              <a:gd name="connsiteX0" fmla="*/ 22420 w 155605"/>
              <a:gd name="connsiteY0" fmla="*/ 2709 h 495537"/>
              <a:gd name="connsiteX1" fmla="*/ 140609 w 155605"/>
              <a:gd name="connsiteY1" fmla="*/ 278722 h 495537"/>
              <a:gd name="connsiteX2" fmla="*/ 132486 w 155605"/>
              <a:gd name="connsiteY2" fmla="*/ 485309 h 495537"/>
              <a:gd name="connsiteX3" fmla="*/ 11533 w 155605"/>
              <a:gd name="connsiteY3" fmla="*/ 156802 h 495537"/>
              <a:gd name="connsiteX4" fmla="*/ 22420 w 155605"/>
              <a:gd name="connsiteY4" fmla="*/ 2709 h 495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05" h="495537">
                <a:moveTo>
                  <a:pt x="22420" y="2709"/>
                </a:moveTo>
                <a:cubicBezTo>
                  <a:pt x="43933" y="23029"/>
                  <a:pt x="122265" y="198289"/>
                  <a:pt x="140609" y="278722"/>
                </a:cubicBezTo>
                <a:cubicBezTo>
                  <a:pt x="158953" y="359155"/>
                  <a:pt x="164941" y="540342"/>
                  <a:pt x="132486" y="485309"/>
                </a:cubicBezTo>
                <a:cubicBezTo>
                  <a:pt x="100031" y="430276"/>
                  <a:pt x="32700" y="233002"/>
                  <a:pt x="11533" y="156802"/>
                </a:cubicBezTo>
                <a:cubicBezTo>
                  <a:pt x="-9634" y="80602"/>
                  <a:pt x="907" y="-17611"/>
                  <a:pt x="22420" y="2709"/>
                </a:cubicBezTo>
                <a:close/>
              </a:path>
            </a:pathLst>
          </a:custGeom>
          <a:solidFill>
            <a:srgbClr val="8DBA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26D27028-19F8-4091-A203-06A34BB3582E}"/>
              </a:ext>
            </a:extLst>
          </p:cNvPr>
          <p:cNvSpPr/>
          <p:nvPr/>
        </p:nvSpPr>
        <p:spPr>
          <a:xfrm>
            <a:off x="3550516" y="3585525"/>
            <a:ext cx="203286" cy="264855"/>
          </a:xfrm>
          <a:custGeom>
            <a:avLst/>
            <a:gdLst>
              <a:gd name="connsiteX0" fmla="*/ 28871 w 171769"/>
              <a:gd name="connsiteY0" fmla="*/ 3090 h 202502"/>
              <a:gd name="connsiteX1" fmla="*/ 164338 w 171769"/>
              <a:gd name="connsiteY1" fmla="*/ 155490 h 202502"/>
              <a:gd name="connsiteX2" fmla="*/ 138938 w 171769"/>
              <a:gd name="connsiteY2" fmla="*/ 197823 h 202502"/>
              <a:gd name="connsiteX3" fmla="*/ 11938 w 171769"/>
              <a:gd name="connsiteY3" fmla="*/ 62357 h 202502"/>
              <a:gd name="connsiteX4" fmla="*/ 28871 w 171769"/>
              <a:gd name="connsiteY4" fmla="*/ 3090 h 202502"/>
              <a:gd name="connsiteX0" fmla="*/ 13110 w 156008"/>
              <a:gd name="connsiteY0" fmla="*/ 497 h 199909"/>
              <a:gd name="connsiteX1" fmla="*/ 148577 w 156008"/>
              <a:gd name="connsiteY1" fmla="*/ 152897 h 199909"/>
              <a:gd name="connsiteX2" fmla="*/ 123177 w 156008"/>
              <a:gd name="connsiteY2" fmla="*/ 195230 h 199909"/>
              <a:gd name="connsiteX3" fmla="*/ 21577 w 156008"/>
              <a:gd name="connsiteY3" fmla="*/ 106331 h 199909"/>
              <a:gd name="connsiteX4" fmla="*/ 13110 w 156008"/>
              <a:gd name="connsiteY4" fmla="*/ 497 h 199909"/>
              <a:gd name="connsiteX0" fmla="*/ 6219 w 183182"/>
              <a:gd name="connsiteY0" fmla="*/ 463 h 212800"/>
              <a:gd name="connsiteX1" fmla="*/ 173436 w 183182"/>
              <a:gd name="connsiteY1" fmla="*/ 165563 h 212800"/>
              <a:gd name="connsiteX2" fmla="*/ 148036 w 183182"/>
              <a:gd name="connsiteY2" fmla="*/ 207896 h 212800"/>
              <a:gd name="connsiteX3" fmla="*/ 46436 w 183182"/>
              <a:gd name="connsiteY3" fmla="*/ 118997 h 212800"/>
              <a:gd name="connsiteX4" fmla="*/ 6219 w 183182"/>
              <a:gd name="connsiteY4" fmla="*/ 463 h 212800"/>
              <a:gd name="connsiteX0" fmla="*/ 4211 w 161634"/>
              <a:gd name="connsiteY0" fmla="*/ 10 h 209843"/>
              <a:gd name="connsiteX1" fmla="*/ 139678 w 161634"/>
              <a:gd name="connsiteY1" fmla="*/ 124894 h 209843"/>
              <a:gd name="connsiteX2" fmla="*/ 146028 w 161634"/>
              <a:gd name="connsiteY2" fmla="*/ 207443 h 209843"/>
              <a:gd name="connsiteX3" fmla="*/ 44428 w 161634"/>
              <a:gd name="connsiteY3" fmla="*/ 118544 h 209843"/>
              <a:gd name="connsiteX4" fmla="*/ 4211 w 161634"/>
              <a:gd name="connsiteY4" fmla="*/ 10 h 209843"/>
              <a:gd name="connsiteX0" fmla="*/ 4081 w 160703"/>
              <a:gd name="connsiteY0" fmla="*/ 62 h 209375"/>
              <a:gd name="connsiteX1" fmla="*/ 137431 w 160703"/>
              <a:gd name="connsiteY1" fmla="*/ 103780 h 209375"/>
              <a:gd name="connsiteX2" fmla="*/ 145898 w 160703"/>
              <a:gd name="connsiteY2" fmla="*/ 207495 h 209375"/>
              <a:gd name="connsiteX3" fmla="*/ 44298 w 160703"/>
              <a:gd name="connsiteY3" fmla="*/ 118596 h 209375"/>
              <a:gd name="connsiteX4" fmla="*/ 4081 w 160703"/>
              <a:gd name="connsiteY4" fmla="*/ 62 h 209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703" h="209375">
                <a:moveTo>
                  <a:pt x="4081" y="62"/>
                </a:moveTo>
                <a:cubicBezTo>
                  <a:pt x="19603" y="-2407"/>
                  <a:pt x="113795" y="69208"/>
                  <a:pt x="137431" y="103780"/>
                </a:cubicBezTo>
                <a:cubicBezTo>
                  <a:pt x="161067" y="138352"/>
                  <a:pt x="171298" y="223017"/>
                  <a:pt x="145898" y="207495"/>
                </a:cubicBezTo>
                <a:cubicBezTo>
                  <a:pt x="120498" y="191973"/>
                  <a:pt x="67934" y="153168"/>
                  <a:pt x="44298" y="118596"/>
                </a:cubicBezTo>
                <a:cubicBezTo>
                  <a:pt x="20662" y="84024"/>
                  <a:pt x="-11441" y="2531"/>
                  <a:pt x="4081" y="62"/>
                </a:cubicBezTo>
                <a:close/>
              </a:path>
            </a:pathLst>
          </a:custGeom>
          <a:solidFill>
            <a:srgbClr val="8DBA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99744192-FA85-49F7-A7DA-1DBFA1F9C732}"/>
              </a:ext>
            </a:extLst>
          </p:cNvPr>
          <p:cNvSpPr/>
          <p:nvPr/>
        </p:nvSpPr>
        <p:spPr>
          <a:xfrm>
            <a:off x="2780605" y="2927335"/>
            <a:ext cx="138743" cy="244319"/>
          </a:xfrm>
          <a:custGeom>
            <a:avLst/>
            <a:gdLst>
              <a:gd name="connsiteX0" fmla="*/ 1476 w 138743"/>
              <a:gd name="connsiteY0" fmla="*/ 6408 h 244319"/>
              <a:gd name="connsiteX1" fmla="*/ 69209 w 138743"/>
              <a:gd name="connsiteY1" fmla="*/ 243475 h 244319"/>
              <a:gd name="connsiteX2" fmla="*/ 136943 w 138743"/>
              <a:gd name="connsiteY2" fmla="*/ 82608 h 244319"/>
              <a:gd name="connsiteX3" fmla="*/ 1476 w 138743"/>
              <a:gd name="connsiteY3" fmla="*/ 6408 h 244319"/>
            </a:gdLst>
            <a:ahLst/>
            <a:cxnLst>
              <a:cxn ang="0">
                <a:pos x="connsiteX0" y="connsiteY0"/>
              </a:cxn>
              <a:cxn ang="0">
                <a:pos x="connsiteX1" y="connsiteY1"/>
              </a:cxn>
              <a:cxn ang="0">
                <a:pos x="connsiteX2" y="connsiteY2"/>
              </a:cxn>
              <a:cxn ang="0">
                <a:pos x="connsiteX3" y="connsiteY3"/>
              </a:cxn>
            </a:cxnLst>
            <a:rect l="l" t="t" r="r" b="b"/>
            <a:pathLst>
              <a:path w="138743" h="244319">
                <a:moveTo>
                  <a:pt x="1476" y="6408"/>
                </a:moveTo>
                <a:cubicBezTo>
                  <a:pt x="-9813" y="33219"/>
                  <a:pt x="46631" y="230775"/>
                  <a:pt x="69209" y="243475"/>
                </a:cubicBezTo>
                <a:cubicBezTo>
                  <a:pt x="91787" y="256175"/>
                  <a:pt x="149643" y="122119"/>
                  <a:pt x="136943" y="82608"/>
                </a:cubicBezTo>
                <a:cubicBezTo>
                  <a:pt x="124243" y="43097"/>
                  <a:pt x="12765" y="-20403"/>
                  <a:pt x="1476" y="6408"/>
                </a:cubicBezTo>
                <a:close/>
              </a:path>
            </a:pathLst>
          </a:custGeom>
          <a:solidFill>
            <a:srgbClr val="8DBA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E82AA205-0276-4C9A-89BF-60E4BE038CE5}"/>
              </a:ext>
            </a:extLst>
          </p:cNvPr>
          <p:cNvSpPr/>
          <p:nvPr/>
        </p:nvSpPr>
        <p:spPr>
          <a:xfrm>
            <a:off x="694701" y="2084793"/>
            <a:ext cx="203286" cy="264855"/>
          </a:xfrm>
          <a:custGeom>
            <a:avLst/>
            <a:gdLst>
              <a:gd name="connsiteX0" fmla="*/ 28871 w 171769"/>
              <a:gd name="connsiteY0" fmla="*/ 3090 h 202502"/>
              <a:gd name="connsiteX1" fmla="*/ 164338 w 171769"/>
              <a:gd name="connsiteY1" fmla="*/ 155490 h 202502"/>
              <a:gd name="connsiteX2" fmla="*/ 138938 w 171769"/>
              <a:gd name="connsiteY2" fmla="*/ 197823 h 202502"/>
              <a:gd name="connsiteX3" fmla="*/ 11938 w 171769"/>
              <a:gd name="connsiteY3" fmla="*/ 62357 h 202502"/>
              <a:gd name="connsiteX4" fmla="*/ 28871 w 171769"/>
              <a:gd name="connsiteY4" fmla="*/ 3090 h 202502"/>
              <a:gd name="connsiteX0" fmla="*/ 13110 w 156008"/>
              <a:gd name="connsiteY0" fmla="*/ 497 h 199909"/>
              <a:gd name="connsiteX1" fmla="*/ 148577 w 156008"/>
              <a:gd name="connsiteY1" fmla="*/ 152897 h 199909"/>
              <a:gd name="connsiteX2" fmla="*/ 123177 w 156008"/>
              <a:gd name="connsiteY2" fmla="*/ 195230 h 199909"/>
              <a:gd name="connsiteX3" fmla="*/ 21577 w 156008"/>
              <a:gd name="connsiteY3" fmla="*/ 106331 h 199909"/>
              <a:gd name="connsiteX4" fmla="*/ 13110 w 156008"/>
              <a:gd name="connsiteY4" fmla="*/ 497 h 199909"/>
              <a:gd name="connsiteX0" fmla="*/ 6219 w 183182"/>
              <a:gd name="connsiteY0" fmla="*/ 463 h 212800"/>
              <a:gd name="connsiteX1" fmla="*/ 173436 w 183182"/>
              <a:gd name="connsiteY1" fmla="*/ 165563 h 212800"/>
              <a:gd name="connsiteX2" fmla="*/ 148036 w 183182"/>
              <a:gd name="connsiteY2" fmla="*/ 207896 h 212800"/>
              <a:gd name="connsiteX3" fmla="*/ 46436 w 183182"/>
              <a:gd name="connsiteY3" fmla="*/ 118997 h 212800"/>
              <a:gd name="connsiteX4" fmla="*/ 6219 w 183182"/>
              <a:gd name="connsiteY4" fmla="*/ 463 h 212800"/>
              <a:gd name="connsiteX0" fmla="*/ 4211 w 161634"/>
              <a:gd name="connsiteY0" fmla="*/ 10 h 209843"/>
              <a:gd name="connsiteX1" fmla="*/ 139678 w 161634"/>
              <a:gd name="connsiteY1" fmla="*/ 124894 h 209843"/>
              <a:gd name="connsiteX2" fmla="*/ 146028 w 161634"/>
              <a:gd name="connsiteY2" fmla="*/ 207443 h 209843"/>
              <a:gd name="connsiteX3" fmla="*/ 44428 w 161634"/>
              <a:gd name="connsiteY3" fmla="*/ 118544 h 209843"/>
              <a:gd name="connsiteX4" fmla="*/ 4211 w 161634"/>
              <a:gd name="connsiteY4" fmla="*/ 10 h 209843"/>
              <a:gd name="connsiteX0" fmla="*/ 4081 w 160703"/>
              <a:gd name="connsiteY0" fmla="*/ 62 h 209375"/>
              <a:gd name="connsiteX1" fmla="*/ 137431 w 160703"/>
              <a:gd name="connsiteY1" fmla="*/ 103780 h 209375"/>
              <a:gd name="connsiteX2" fmla="*/ 145898 w 160703"/>
              <a:gd name="connsiteY2" fmla="*/ 207495 h 209375"/>
              <a:gd name="connsiteX3" fmla="*/ 44298 w 160703"/>
              <a:gd name="connsiteY3" fmla="*/ 118596 h 209375"/>
              <a:gd name="connsiteX4" fmla="*/ 4081 w 160703"/>
              <a:gd name="connsiteY4" fmla="*/ 62 h 209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703" h="209375">
                <a:moveTo>
                  <a:pt x="4081" y="62"/>
                </a:moveTo>
                <a:cubicBezTo>
                  <a:pt x="19603" y="-2407"/>
                  <a:pt x="113795" y="69208"/>
                  <a:pt x="137431" y="103780"/>
                </a:cubicBezTo>
                <a:cubicBezTo>
                  <a:pt x="161067" y="138352"/>
                  <a:pt x="171298" y="223017"/>
                  <a:pt x="145898" y="207495"/>
                </a:cubicBezTo>
                <a:cubicBezTo>
                  <a:pt x="120498" y="191973"/>
                  <a:pt x="67934" y="153168"/>
                  <a:pt x="44298" y="118596"/>
                </a:cubicBezTo>
                <a:cubicBezTo>
                  <a:pt x="20662" y="84024"/>
                  <a:pt x="-11441" y="2531"/>
                  <a:pt x="4081" y="62"/>
                </a:cubicBezTo>
                <a:close/>
              </a:path>
            </a:pathLst>
          </a:custGeom>
          <a:solidFill>
            <a:srgbClr val="8DBA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9E46C234-BFA6-40C5-9A7E-5735EAC4A09B}"/>
              </a:ext>
            </a:extLst>
          </p:cNvPr>
          <p:cNvSpPr/>
          <p:nvPr/>
        </p:nvSpPr>
        <p:spPr>
          <a:xfrm rot="4018941">
            <a:off x="4153833" y="3039226"/>
            <a:ext cx="203286" cy="264855"/>
          </a:xfrm>
          <a:custGeom>
            <a:avLst/>
            <a:gdLst>
              <a:gd name="connsiteX0" fmla="*/ 28871 w 171769"/>
              <a:gd name="connsiteY0" fmla="*/ 3090 h 202502"/>
              <a:gd name="connsiteX1" fmla="*/ 164338 w 171769"/>
              <a:gd name="connsiteY1" fmla="*/ 155490 h 202502"/>
              <a:gd name="connsiteX2" fmla="*/ 138938 w 171769"/>
              <a:gd name="connsiteY2" fmla="*/ 197823 h 202502"/>
              <a:gd name="connsiteX3" fmla="*/ 11938 w 171769"/>
              <a:gd name="connsiteY3" fmla="*/ 62357 h 202502"/>
              <a:gd name="connsiteX4" fmla="*/ 28871 w 171769"/>
              <a:gd name="connsiteY4" fmla="*/ 3090 h 202502"/>
              <a:gd name="connsiteX0" fmla="*/ 13110 w 156008"/>
              <a:gd name="connsiteY0" fmla="*/ 497 h 199909"/>
              <a:gd name="connsiteX1" fmla="*/ 148577 w 156008"/>
              <a:gd name="connsiteY1" fmla="*/ 152897 h 199909"/>
              <a:gd name="connsiteX2" fmla="*/ 123177 w 156008"/>
              <a:gd name="connsiteY2" fmla="*/ 195230 h 199909"/>
              <a:gd name="connsiteX3" fmla="*/ 21577 w 156008"/>
              <a:gd name="connsiteY3" fmla="*/ 106331 h 199909"/>
              <a:gd name="connsiteX4" fmla="*/ 13110 w 156008"/>
              <a:gd name="connsiteY4" fmla="*/ 497 h 199909"/>
              <a:gd name="connsiteX0" fmla="*/ 6219 w 183182"/>
              <a:gd name="connsiteY0" fmla="*/ 463 h 212800"/>
              <a:gd name="connsiteX1" fmla="*/ 173436 w 183182"/>
              <a:gd name="connsiteY1" fmla="*/ 165563 h 212800"/>
              <a:gd name="connsiteX2" fmla="*/ 148036 w 183182"/>
              <a:gd name="connsiteY2" fmla="*/ 207896 h 212800"/>
              <a:gd name="connsiteX3" fmla="*/ 46436 w 183182"/>
              <a:gd name="connsiteY3" fmla="*/ 118997 h 212800"/>
              <a:gd name="connsiteX4" fmla="*/ 6219 w 183182"/>
              <a:gd name="connsiteY4" fmla="*/ 463 h 212800"/>
              <a:gd name="connsiteX0" fmla="*/ 4211 w 161634"/>
              <a:gd name="connsiteY0" fmla="*/ 10 h 209843"/>
              <a:gd name="connsiteX1" fmla="*/ 139678 w 161634"/>
              <a:gd name="connsiteY1" fmla="*/ 124894 h 209843"/>
              <a:gd name="connsiteX2" fmla="*/ 146028 w 161634"/>
              <a:gd name="connsiteY2" fmla="*/ 207443 h 209843"/>
              <a:gd name="connsiteX3" fmla="*/ 44428 w 161634"/>
              <a:gd name="connsiteY3" fmla="*/ 118544 h 209843"/>
              <a:gd name="connsiteX4" fmla="*/ 4211 w 161634"/>
              <a:gd name="connsiteY4" fmla="*/ 10 h 209843"/>
              <a:gd name="connsiteX0" fmla="*/ 4081 w 160703"/>
              <a:gd name="connsiteY0" fmla="*/ 62 h 209375"/>
              <a:gd name="connsiteX1" fmla="*/ 137431 w 160703"/>
              <a:gd name="connsiteY1" fmla="*/ 103780 h 209375"/>
              <a:gd name="connsiteX2" fmla="*/ 145898 w 160703"/>
              <a:gd name="connsiteY2" fmla="*/ 207495 h 209375"/>
              <a:gd name="connsiteX3" fmla="*/ 44298 w 160703"/>
              <a:gd name="connsiteY3" fmla="*/ 118596 h 209375"/>
              <a:gd name="connsiteX4" fmla="*/ 4081 w 160703"/>
              <a:gd name="connsiteY4" fmla="*/ 62 h 209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703" h="209375">
                <a:moveTo>
                  <a:pt x="4081" y="62"/>
                </a:moveTo>
                <a:cubicBezTo>
                  <a:pt x="19603" y="-2407"/>
                  <a:pt x="113795" y="69208"/>
                  <a:pt x="137431" y="103780"/>
                </a:cubicBezTo>
                <a:cubicBezTo>
                  <a:pt x="161067" y="138352"/>
                  <a:pt x="171298" y="223017"/>
                  <a:pt x="145898" y="207495"/>
                </a:cubicBezTo>
                <a:cubicBezTo>
                  <a:pt x="120498" y="191973"/>
                  <a:pt x="67934" y="153168"/>
                  <a:pt x="44298" y="118596"/>
                </a:cubicBezTo>
                <a:cubicBezTo>
                  <a:pt x="20662" y="84024"/>
                  <a:pt x="-11441" y="2531"/>
                  <a:pt x="4081" y="62"/>
                </a:cubicBezTo>
                <a:close/>
              </a:path>
            </a:pathLst>
          </a:custGeom>
          <a:solidFill>
            <a:srgbClr val="8DBA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DE584E4D-5F64-4C38-B2D1-B5F3E81040E2}"/>
              </a:ext>
            </a:extLst>
          </p:cNvPr>
          <p:cNvSpPr/>
          <p:nvPr/>
        </p:nvSpPr>
        <p:spPr>
          <a:xfrm rot="1800203">
            <a:off x="4041324" y="3603845"/>
            <a:ext cx="138743" cy="244319"/>
          </a:xfrm>
          <a:custGeom>
            <a:avLst/>
            <a:gdLst>
              <a:gd name="connsiteX0" fmla="*/ 1476 w 138743"/>
              <a:gd name="connsiteY0" fmla="*/ 6408 h 244319"/>
              <a:gd name="connsiteX1" fmla="*/ 69209 w 138743"/>
              <a:gd name="connsiteY1" fmla="*/ 243475 h 244319"/>
              <a:gd name="connsiteX2" fmla="*/ 136943 w 138743"/>
              <a:gd name="connsiteY2" fmla="*/ 82608 h 244319"/>
              <a:gd name="connsiteX3" fmla="*/ 1476 w 138743"/>
              <a:gd name="connsiteY3" fmla="*/ 6408 h 244319"/>
            </a:gdLst>
            <a:ahLst/>
            <a:cxnLst>
              <a:cxn ang="0">
                <a:pos x="connsiteX0" y="connsiteY0"/>
              </a:cxn>
              <a:cxn ang="0">
                <a:pos x="connsiteX1" y="connsiteY1"/>
              </a:cxn>
              <a:cxn ang="0">
                <a:pos x="connsiteX2" y="connsiteY2"/>
              </a:cxn>
              <a:cxn ang="0">
                <a:pos x="connsiteX3" y="connsiteY3"/>
              </a:cxn>
            </a:cxnLst>
            <a:rect l="l" t="t" r="r" b="b"/>
            <a:pathLst>
              <a:path w="138743" h="244319">
                <a:moveTo>
                  <a:pt x="1476" y="6408"/>
                </a:moveTo>
                <a:cubicBezTo>
                  <a:pt x="-9813" y="33219"/>
                  <a:pt x="46631" y="230775"/>
                  <a:pt x="69209" y="243475"/>
                </a:cubicBezTo>
                <a:cubicBezTo>
                  <a:pt x="91787" y="256175"/>
                  <a:pt x="149643" y="122119"/>
                  <a:pt x="136943" y="82608"/>
                </a:cubicBezTo>
                <a:cubicBezTo>
                  <a:pt x="124243" y="43097"/>
                  <a:pt x="12765" y="-20403"/>
                  <a:pt x="1476" y="6408"/>
                </a:cubicBezTo>
                <a:close/>
              </a:path>
            </a:pathLst>
          </a:custGeom>
          <a:solidFill>
            <a:srgbClr val="8DBA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98118C4A-8BF1-4502-86EC-954C6D537670}"/>
              </a:ext>
            </a:extLst>
          </p:cNvPr>
          <p:cNvSpPr txBox="1"/>
          <p:nvPr/>
        </p:nvSpPr>
        <p:spPr>
          <a:xfrm>
            <a:off x="5403728" y="3172791"/>
            <a:ext cx="6178671" cy="2627001"/>
          </a:xfrm>
          <a:prstGeom prst="rect">
            <a:avLst/>
          </a:prstGeom>
          <a:noFill/>
        </p:spPr>
        <p:txBody>
          <a:bodyPr wrap="square" rtlCol="0">
            <a:spAutoFit/>
          </a:bodyPr>
          <a:lstStyle/>
          <a:p>
            <a:pPr>
              <a:lnSpc>
                <a:spcPct val="150000"/>
              </a:lnSpc>
            </a:pPr>
            <a:r>
              <a:rPr lang="en-US" altLang="zh-CN" sz="1400">
                <a:solidFill>
                  <a:srgbClr val="F9F7EA"/>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en-US" altLang="zh-CN" sz="1400">
              <a:solidFill>
                <a:srgbClr val="F9F7EA"/>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en-US" altLang="zh-CN" sz="1400">
                <a:solidFill>
                  <a:srgbClr val="F9F7EA"/>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sp>
        <p:nvSpPr>
          <p:cNvPr id="19" name="文本框 18">
            <a:extLst>
              <a:ext uri="{FF2B5EF4-FFF2-40B4-BE49-F238E27FC236}">
                <a16:creationId xmlns:a16="http://schemas.microsoft.com/office/drawing/2014/main" id="{DBF285E3-8DCD-4041-82F8-E85CD14080F9}"/>
              </a:ext>
            </a:extLst>
          </p:cNvPr>
          <p:cNvSpPr txBox="1"/>
          <p:nvPr/>
        </p:nvSpPr>
        <p:spPr>
          <a:xfrm>
            <a:off x="999630" y="920138"/>
            <a:ext cx="3433894" cy="584775"/>
          </a:xfrm>
          <a:prstGeom prst="rect">
            <a:avLst/>
          </a:prstGeom>
          <a:noFill/>
        </p:spPr>
        <p:txBody>
          <a:bodyPr wrap="square" rtlCol="0">
            <a:spAutoFit/>
          </a:bodyPr>
          <a:lstStyle/>
          <a:p>
            <a:pPr algn="dist"/>
            <a:r>
              <a:rPr lang="en-US" altLang="zh-CN" sz="3200" i="1">
                <a:solidFill>
                  <a:srgbClr val="F6F6EA"/>
                </a:solidFill>
                <a:latin typeface="000 SamaritanTall TB" pitchFamily="2" charset="0"/>
              </a:rPr>
              <a:t>POWERPOINT</a:t>
            </a:r>
            <a:endParaRPr lang="zh-CN" altLang="en-US" sz="3200" i="1">
              <a:solidFill>
                <a:srgbClr val="F6F6EA"/>
              </a:solidFill>
              <a:latin typeface="000 SamaritanTall TB" pitchFamily="2" charset="0"/>
            </a:endParaRPr>
          </a:p>
        </p:txBody>
      </p:sp>
      <p:sp>
        <p:nvSpPr>
          <p:cNvPr id="20" name="文本框 19">
            <a:extLst>
              <a:ext uri="{FF2B5EF4-FFF2-40B4-BE49-F238E27FC236}">
                <a16:creationId xmlns:a16="http://schemas.microsoft.com/office/drawing/2014/main" id="{674237F8-7141-4C50-A8E1-977A26724522}"/>
              </a:ext>
            </a:extLst>
          </p:cNvPr>
          <p:cNvSpPr txBox="1"/>
          <p:nvPr/>
        </p:nvSpPr>
        <p:spPr>
          <a:xfrm>
            <a:off x="999630" y="1873529"/>
            <a:ext cx="5402638" cy="769441"/>
          </a:xfrm>
          <a:prstGeom prst="rect">
            <a:avLst/>
          </a:prstGeom>
          <a:noFill/>
        </p:spPr>
        <p:txBody>
          <a:bodyPr wrap="square" rtlCol="0">
            <a:spAutoFit/>
          </a:bodyPr>
          <a:lstStyle/>
          <a:p>
            <a:pPr algn="dist"/>
            <a:r>
              <a:rPr lang="en-US" altLang="zh-CN" sz="4400" b="1">
                <a:solidFill>
                  <a:srgbClr val="F6F6EA"/>
                </a:solidFill>
                <a:latin typeface="Signerica Fat" panose="02000503000000000000" pitchFamily="2" charset="0"/>
              </a:rPr>
              <a:t>POWERPoint</a:t>
            </a:r>
            <a:endParaRPr lang="zh-CN" altLang="en-US" sz="4400" b="1">
              <a:solidFill>
                <a:srgbClr val="F6F6EA"/>
              </a:solidFill>
              <a:latin typeface="Signerica Fat" panose="02000503000000000000" pitchFamily="2" charset="0"/>
            </a:endParaRPr>
          </a:p>
        </p:txBody>
      </p:sp>
      <p:sp>
        <p:nvSpPr>
          <p:cNvPr id="21" name="文本框 20">
            <a:extLst>
              <a:ext uri="{FF2B5EF4-FFF2-40B4-BE49-F238E27FC236}">
                <a16:creationId xmlns:a16="http://schemas.microsoft.com/office/drawing/2014/main" id="{8A42139E-D4C6-465C-B6AE-580C9D37C079}"/>
              </a:ext>
            </a:extLst>
          </p:cNvPr>
          <p:cNvSpPr txBox="1"/>
          <p:nvPr/>
        </p:nvSpPr>
        <p:spPr>
          <a:xfrm>
            <a:off x="9637625" y="2041871"/>
            <a:ext cx="1549584" cy="307777"/>
          </a:xfrm>
          <a:prstGeom prst="rect">
            <a:avLst/>
          </a:prstGeom>
          <a:noFill/>
        </p:spPr>
        <p:txBody>
          <a:bodyPr wrap="square" rtlCol="0">
            <a:spAutoFit/>
          </a:bodyPr>
          <a:lstStyle/>
          <a:p>
            <a:pPr algn="dist"/>
            <a:r>
              <a:rPr lang="en-US" altLang="zh-CN" sz="1400" b="1">
                <a:solidFill>
                  <a:srgbClr val="F9F7EA"/>
                </a:solidFill>
                <a:latin typeface="Signerica Fat" panose="02000503000000000000" pitchFamily="2" charset="0"/>
              </a:rPr>
              <a:t>2022/03/25</a:t>
            </a:r>
            <a:endParaRPr lang="zh-CN" altLang="en-US" sz="1400" b="1">
              <a:solidFill>
                <a:srgbClr val="F9F7EA"/>
              </a:solidFill>
              <a:latin typeface="Signerica Fat" panose="02000503000000000000" pitchFamily="2" charset="0"/>
            </a:endParaRPr>
          </a:p>
        </p:txBody>
      </p:sp>
    </p:spTree>
    <p:extLst>
      <p:ext uri="{BB962C8B-B14F-4D97-AF65-F5344CB8AC3E}">
        <p14:creationId xmlns:p14="http://schemas.microsoft.com/office/powerpoint/2010/main" val="1416501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6F6EA"/>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66A3B03B-79B5-4911-9BD3-964A2ECF9978}"/>
              </a:ext>
            </a:extLst>
          </p:cNvPr>
          <p:cNvSpPr/>
          <p:nvPr/>
        </p:nvSpPr>
        <p:spPr>
          <a:xfrm>
            <a:off x="0" y="0"/>
            <a:ext cx="12192000" cy="6858000"/>
          </a:xfrm>
          <a:prstGeom prst="rect">
            <a:avLst/>
          </a:prstGeom>
          <a:solidFill>
            <a:srgbClr val="F6F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A7A0DF97-2FF5-470D-AE51-CEBC0432E4B1}"/>
              </a:ext>
            </a:extLst>
          </p:cNvPr>
          <p:cNvSpPr/>
          <p:nvPr/>
        </p:nvSpPr>
        <p:spPr>
          <a:xfrm>
            <a:off x="2940454" y="4013458"/>
            <a:ext cx="3734695" cy="2844542"/>
          </a:xfrm>
          <a:custGeom>
            <a:avLst/>
            <a:gdLst>
              <a:gd name="connsiteX0" fmla="*/ 23171 w 2795246"/>
              <a:gd name="connsiteY0" fmla="*/ 663337 h 2129008"/>
              <a:gd name="connsiteX1" fmla="*/ 735440 w 2795246"/>
              <a:gd name="connsiteY1" fmla="*/ 499707 h 2129008"/>
              <a:gd name="connsiteX2" fmla="*/ 1081950 w 2795246"/>
              <a:gd name="connsiteY2" fmla="*/ 287952 h 2129008"/>
              <a:gd name="connsiteX3" fmla="*/ 1158952 w 2795246"/>
              <a:gd name="connsiteY3" fmla="*/ 8819 h 2129008"/>
              <a:gd name="connsiteX4" fmla="*/ 1120451 w 2795246"/>
              <a:gd name="connsiteY4" fmla="*/ 644086 h 2129008"/>
              <a:gd name="connsiteX5" fmla="*/ 437057 w 2795246"/>
              <a:gd name="connsiteY5" fmla="*/ 701838 h 2129008"/>
              <a:gd name="connsiteX6" fmla="*/ 1081950 w 2795246"/>
              <a:gd name="connsiteY6" fmla="*/ 932844 h 2129008"/>
              <a:gd name="connsiteX7" fmla="*/ 1620964 w 2795246"/>
              <a:gd name="connsiteY7" fmla="*/ 721089 h 2129008"/>
              <a:gd name="connsiteX8" fmla="*/ 2179230 w 2795246"/>
              <a:gd name="connsiteY8" fmla="*/ 855842 h 2129008"/>
              <a:gd name="connsiteX9" fmla="*/ 2795246 w 2795246"/>
              <a:gd name="connsiteY9" fmla="*/ 1086849 h 2129008"/>
              <a:gd name="connsiteX10" fmla="*/ 2236981 w 2795246"/>
              <a:gd name="connsiteY10" fmla="*/ 1009846 h 2129008"/>
              <a:gd name="connsiteX11" fmla="*/ 1611339 w 2795246"/>
              <a:gd name="connsiteY11" fmla="*/ 1346731 h 2129008"/>
              <a:gd name="connsiteX12" fmla="*/ 1226329 w 2795246"/>
              <a:gd name="connsiteY12" fmla="*/ 1250478 h 2129008"/>
              <a:gd name="connsiteX13" fmla="*/ 533310 w 2795246"/>
              <a:gd name="connsiteY13" fmla="*/ 961720 h 2129008"/>
              <a:gd name="connsiteX14" fmla="*/ 793192 w 2795246"/>
              <a:gd name="connsiteY14" fmla="*/ 1250478 h 2129008"/>
              <a:gd name="connsiteX15" fmla="*/ 1120451 w 2795246"/>
              <a:gd name="connsiteY15" fmla="*/ 1529611 h 2129008"/>
              <a:gd name="connsiteX16" fmla="*/ 1216703 w 2795246"/>
              <a:gd name="connsiteY16" fmla="*/ 1712491 h 2129008"/>
              <a:gd name="connsiteX17" fmla="*/ 1438084 w 2795246"/>
              <a:gd name="connsiteY17" fmla="*/ 2116752 h 2129008"/>
              <a:gd name="connsiteX18" fmla="*/ 1245579 w 2795246"/>
              <a:gd name="connsiteY18" fmla="*/ 1972373 h 2129008"/>
              <a:gd name="connsiteX19" fmla="*/ 793192 w 2795246"/>
              <a:gd name="connsiteY19" fmla="*/ 1452609 h 2129008"/>
              <a:gd name="connsiteX20" fmla="*/ 350430 w 2795246"/>
              <a:gd name="connsiteY20" fmla="*/ 1317855 h 2129008"/>
              <a:gd name="connsiteX21" fmla="*/ 186800 w 2795246"/>
              <a:gd name="connsiteY21" fmla="*/ 903969 h 2129008"/>
              <a:gd name="connsiteX22" fmla="*/ 23171 w 2795246"/>
              <a:gd name="connsiteY22" fmla="*/ 663337 h 212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5246" h="2129008">
                <a:moveTo>
                  <a:pt x="23171" y="663337"/>
                </a:moveTo>
                <a:cubicBezTo>
                  <a:pt x="114611" y="595960"/>
                  <a:pt x="558977" y="562271"/>
                  <a:pt x="735440" y="499707"/>
                </a:cubicBezTo>
                <a:cubicBezTo>
                  <a:pt x="911903" y="437143"/>
                  <a:pt x="1011365" y="369767"/>
                  <a:pt x="1081950" y="287952"/>
                </a:cubicBezTo>
                <a:cubicBezTo>
                  <a:pt x="1152535" y="206137"/>
                  <a:pt x="1152535" y="-50537"/>
                  <a:pt x="1158952" y="8819"/>
                </a:cubicBezTo>
                <a:cubicBezTo>
                  <a:pt x="1165369" y="68175"/>
                  <a:pt x="1240767" y="528583"/>
                  <a:pt x="1120451" y="644086"/>
                </a:cubicBezTo>
                <a:cubicBezTo>
                  <a:pt x="1000135" y="759589"/>
                  <a:pt x="478766" y="671358"/>
                  <a:pt x="437057" y="701838"/>
                </a:cubicBezTo>
                <a:cubicBezTo>
                  <a:pt x="652021" y="778840"/>
                  <a:pt x="884632" y="929636"/>
                  <a:pt x="1081950" y="932844"/>
                </a:cubicBezTo>
                <a:cubicBezTo>
                  <a:pt x="1279268" y="936052"/>
                  <a:pt x="1438084" y="733923"/>
                  <a:pt x="1620964" y="721089"/>
                </a:cubicBezTo>
                <a:cubicBezTo>
                  <a:pt x="1803844" y="708255"/>
                  <a:pt x="1983516" y="794882"/>
                  <a:pt x="2179230" y="855842"/>
                </a:cubicBezTo>
                <a:cubicBezTo>
                  <a:pt x="2374944" y="916802"/>
                  <a:pt x="2715036" y="1054765"/>
                  <a:pt x="2795246" y="1086849"/>
                </a:cubicBezTo>
                <a:cubicBezTo>
                  <a:pt x="2609158" y="1061181"/>
                  <a:pt x="2434299" y="966532"/>
                  <a:pt x="2236981" y="1009846"/>
                </a:cubicBezTo>
                <a:cubicBezTo>
                  <a:pt x="2039663" y="1053160"/>
                  <a:pt x="1779781" y="1306626"/>
                  <a:pt x="1611339" y="1346731"/>
                </a:cubicBezTo>
                <a:cubicBezTo>
                  <a:pt x="1442897" y="1386836"/>
                  <a:pt x="1406001" y="1314647"/>
                  <a:pt x="1226329" y="1250478"/>
                </a:cubicBezTo>
                <a:cubicBezTo>
                  <a:pt x="1046658" y="1186310"/>
                  <a:pt x="605500" y="947282"/>
                  <a:pt x="533310" y="961720"/>
                </a:cubicBezTo>
                <a:cubicBezTo>
                  <a:pt x="619937" y="1057973"/>
                  <a:pt x="695335" y="1155830"/>
                  <a:pt x="793192" y="1250478"/>
                </a:cubicBezTo>
                <a:cubicBezTo>
                  <a:pt x="891049" y="1345126"/>
                  <a:pt x="1049866" y="1452609"/>
                  <a:pt x="1120451" y="1529611"/>
                </a:cubicBezTo>
                <a:cubicBezTo>
                  <a:pt x="1191036" y="1606613"/>
                  <a:pt x="1163764" y="1614634"/>
                  <a:pt x="1216703" y="1712491"/>
                </a:cubicBezTo>
                <a:cubicBezTo>
                  <a:pt x="1269642" y="1810348"/>
                  <a:pt x="1433271" y="2073438"/>
                  <a:pt x="1438084" y="2116752"/>
                </a:cubicBezTo>
                <a:cubicBezTo>
                  <a:pt x="1442897" y="2160066"/>
                  <a:pt x="1353061" y="2083063"/>
                  <a:pt x="1245579" y="1972373"/>
                </a:cubicBezTo>
                <a:cubicBezTo>
                  <a:pt x="1138097" y="1861683"/>
                  <a:pt x="942384" y="1561695"/>
                  <a:pt x="793192" y="1452609"/>
                </a:cubicBezTo>
                <a:cubicBezTo>
                  <a:pt x="644000" y="1343523"/>
                  <a:pt x="451495" y="1409295"/>
                  <a:pt x="350430" y="1317855"/>
                </a:cubicBezTo>
                <a:cubicBezTo>
                  <a:pt x="249365" y="1226415"/>
                  <a:pt x="236531" y="1014660"/>
                  <a:pt x="186800" y="903969"/>
                </a:cubicBezTo>
                <a:cubicBezTo>
                  <a:pt x="137069" y="793278"/>
                  <a:pt x="-68269" y="730714"/>
                  <a:pt x="23171" y="663337"/>
                </a:cubicBezTo>
                <a:close/>
              </a:path>
            </a:pathLst>
          </a:custGeom>
          <a:solidFill>
            <a:srgbClr val="F3A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28A30CD5-15A4-4EB4-8333-76AA2BA130C1}"/>
              </a:ext>
            </a:extLst>
          </p:cNvPr>
          <p:cNvSpPr/>
          <p:nvPr/>
        </p:nvSpPr>
        <p:spPr>
          <a:xfrm>
            <a:off x="3058578" y="2055140"/>
            <a:ext cx="3064000" cy="2871137"/>
          </a:xfrm>
          <a:custGeom>
            <a:avLst/>
            <a:gdLst>
              <a:gd name="connsiteX0" fmla="*/ 1984942 w 2293262"/>
              <a:gd name="connsiteY0" fmla="*/ 627507 h 2148913"/>
              <a:gd name="connsiteX1" fmla="*/ 1417051 w 2293262"/>
              <a:gd name="connsiteY1" fmla="*/ 1865 h 2148913"/>
              <a:gd name="connsiteX2" fmla="*/ 935788 w 2293262"/>
              <a:gd name="connsiteY2" fmla="*/ 435002 h 2148913"/>
              <a:gd name="connsiteX3" fmla="*/ 589279 w 2293262"/>
              <a:gd name="connsiteY3" fmla="*/ 444627 h 2148913"/>
              <a:gd name="connsiteX4" fmla="*/ 156142 w 2293262"/>
              <a:gd name="connsiteY4" fmla="*/ 685258 h 2148913"/>
              <a:gd name="connsiteX5" fmla="*/ 79140 w 2293262"/>
              <a:gd name="connsiteY5" fmla="*/ 1253149 h 2148913"/>
              <a:gd name="connsiteX6" fmla="*/ 40639 w 2293262"/>
              <a:gd name="connsiteY6" fmla="*/ 1503406 h 2148913"/>
              <a:gd name="connsiteX7" fmla="*/ 695156 w 2293262"/>
              <a:gd name="connsiteY7" fmla="*/ 1955793 h 2148913"/>
              <a:gd name="connsiteX8" fmla="*/ 1397801 w 2293262"/>
              <a:gd name="connsiteY8" fmla="*/ 2119423 h 2148913"/>
              <a:gd name="connsiteX9" fmla="*/ 2004192 w 2293262"/>
              <a:gd name="connsiteY9" fmla="*/ 2061671 h 2148913"/>
              <a:gd name="connsiteX10" fmla="*/ 2292950 w 2293262"/>
              <a:gd name="connsiteY10" fmla="*/ 1291650 h 2148913"/>
              <a:gd name="connsiteX11" fmla="*/ 1984942 w 2293262"/>
              <a:gd name="connsiteY11" fmla="*/ 627507 h 214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93262" h="2148913">
                <a:moveTo>
                  <a:pt x="1984942" y="627507"/>
                </a:moveTo>
                <a:cubicBezTo>
                  <a:pt x="1838959" y="412543"/>
                  <a:pt x="1591910" y="33949"/>
                  <a:pt x="1417051" y="1865"/>
                </a:cubicBezTo>
                <a:cubicBezTo>
                  <a:pt x="1242192" y="-30219"/>
                  <a:pt x="1073750" y="361208"/>
                  <a:pt x="935788" y="435002"/>
                </a:cubicBezTo>
                <a:cubicBezTo>
                  <a:pt x="797826" y="508796"/>
                  <a:pt x="719220" y="402918"/>
                  <a:pt x="589279" y="444627"/>
                </a:cubicBezTo>
                <a:cubicBezTo>
                  <a:pt x="459338" y="486336"/>
                  <a:pt x="241165" y="550504"/>
                  <a:pt x="156142" y="685258"/>
                </a:cubicBezTo>
                <a:cubicBezTo>
                  <a:pt x="71119" y="820012"/>
                  <a:pt x="98390" y="1116791"/>
                  <a:pt x="79140" y="1253149"/>
                </a:cubicBezTo>
                <a:cubicBezTo>
                  <a:pt x="59890" y="1389507"/>
                  <a:pt x="-62030" y="1386299"/>
                  <a:pt x="40639" y="1503406"/>
                </a:cubicBezTo>
                <a:cubicBezTo>
                  <a:pt x="143308" y="1620513"/>
                  <a:pt x="468962" y="1853124"/>
                  <a:pt x="695156" y="1955793"/>
                </a:cubicBezTo>
                <a:cubicBezTo>
                  <a:pt x="921350" y="2058462"/>
                  <a:pt x="1179628" y="2101777"/>
                  <a:pt x="1397801" y="2119423"/>
                </a:cubicBezTo>
                <a:cubicBezTo>
                  <a:pt x="1615974" y="2137069"/>
                  <a:pt x="1855000" y="2199633"/>
                  <a:pt x="2004192" y="2061671"/>
                </a:cubicBezTo>
                <a:cubicBezTo>
                  <a:pt x="2153384" y="1923709"/>
                  <a:pt x="2300971" y="1532281"/>
                  <a:pt x="2292950" y="1291650"/>
                </a:cubicBezTo>
                <a:cubicBezTo>
                  <a:pt x="2284929" y="1051019"/>
                  <a:pt x="2130925" y="842471"/>
                  <a:pt x="1984942" y="627507"/>
                </a:cubicBezTo>
                <a:close/>
              </a:path>
            </a:pathLst>
          </a:custGeom>
          <a:solidFill>
            <a:srgbClr val="B1CB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9155DDA1-F1F7-4B53-913B-57FD01912127}"/>
              </a:ext>
            </a:extLst>
          </p:cNvPr>
          <p:cNvSpPr/>
          <p:nvPr/>
        </p:nvSpPr>
        <p:spPr>
          <a:xfrm>
            <a:off x="4062230" y="1806562"/>
            <a:ext cx="3356486" cy="4340611"/>
          </a:xfrm>
          <a:custGeom>
            <a:avLst/>
            <a:gdLst>
              <a:gd name="connsiteX0" fmla="*/ 1397384 w 2512174"/>
              <a:gd name="connsiteY0" fmla="*/ 2026339 h 3248747"/>
              <a:gd name="connsiteX1" fmla="*/ 1484012 w 2512174"/>
              <a:gd name="connsiteY1" fmla="*/ 1670204 h 3248747"/>
              <a:gd name="connsiteX2" fmla="*/ 1811271 w 2512174"/>
              <a:gd name="connsiteY2" fmla="*/ 909809 h 3248747"/>
              <a:gd name="connsiteX3" fmla="*/ 1743894 w 2512174"/>
              <a:gd name="connsiteY3" fmla="*/ 178289 h 3248747"/>
              <a:gd name="connsiteX4" fmla="*/ 1753519 w 2512174"/>
              <a:gd name="connsiteY4" fmla="*/ 14659 h 3248747"/>
              <a:gd name="connsiteX5" fmla="*/ 1320382 w 2512174"/>
              <a:gd name="connsiteY5" fmla="*/ 467046 h 3248747"/>
              <a:gd name="connsiteX6" fmla="*/ 1108626 w 2512174"/>
              <a:gd name="connsiteY6" fmla="*/ 1169691 h 3248747"/>
              <a:gd name="connsiteX7" fmla="*/ 1127877 w 2512174"/>
              <a:gd name="connsiteY7" fmla="*/ 1747206 h 3248747"/>
              <a:gd name="connsiteX8" fmla="*/ 1079751 w 2512174"/>
              <a:gd name="connsiteY8" fmla="*/ 1737581 h 3248747"/>
              <a:gd name="connsiteX9" fmla="*/ 819868 w 2512174"/>
              <a:gd name="connsiteY9" fmla="*/ 1150440 h 3248747"/>
              <a:gd name="connsiteX10" fmla="*/ 117224 w 2512174"/>
              <a:gd name="connsiteY10" fmla="*/ 996436 h 3248747"/>
              <a:gd name="connsiteX11" fmla="*/ 40222 w 2512174"/>
              <a:gd name="connsiteY11" fmla="*/ 1814583 h 3248747"/>
              <a:gd name="connsiteX12" fmla="*/ 531111 w 2512174"/>
              <a:gd name="connsiteY12" fmla="*/ 1978213 h 3248747"/>
              <a:gd name="connsiteX13" fmla="*/ 935372 w 2512174"/>
              <a:gd name="connsiteY13" fmla="*/ 1997463 h 3248747"/>
              <a:gd name="connsiteX14" fmla="*/ 511860 w 2512174"/>
              <a:gd name="connsiteY14" fmla="*/ 2420975 h 3248747"/>
              <a:gd name="connsiteX15" fmla="*/ 511860 w 2512174"/>
              <a:gd name="connsiteY15" fmla="*/ 2873362 h 3248747"/>
              <a:gd name="connsiteX16" fmla="*/ 569612 w 2512174"/>
              <a:gd name="connsiteY16" fmla="*/ 3248747 h 3248747"/>
              <a:gd name="connsiteX17" fmla="*/ 1185628 w 2512174"/>
              <a:gd name="connsiteY17" fmla="*/ 2796360 h 3248747"/>
              <a:gd name="connsiteX18" fmla="*/ 1224129 w 2512174"/>
              <a:gd name="connsiteY18" fmla="*/ 2084091 h 3248747"/>
              <a:gd name="connsiteX19" fmla="*/ 1330007 w 2512174"/>
              <a:gd name="connsiteY19" fmla="*/ 2132217 h 3248747"/>
              <a:gd name="connsiteX20" fmla="*/ 1580264 w 2512174"/>
              <a:gd name="connsiteY20" fmla="*/ 2526853 h 3248747"/>
              <a:gd name="connsiteX21" fmla="*/ 2427287 w 2512174"/>
              <a:gd name="connsiteY21" fmla="*/ 2555729 h 3248747"/>
              <a:gd name="connsiteX22" fmla="*/ 2446538 w 2512174"/>
              <a:gd name="connsiteY22" fmla="*/ 2218844 h 3248747"/>
              <a:gd name="connsiteX23" fmla="*/ 2109654 w 2512174"/>
              <a:gd name="connsiteY23" fmla="*/ 1824209 h 3248747"/>
              <a:gd name="connsiteX24" fmla="*/ 1686142 w 2512174"/>
              <a:gd name="connsiteY24" fmla="*/ 1843459 h 3248747"/>
              <a:gd name="connsiteX25" fmla="*/ 1397384 w 2512174"/>
              <a:gd name="connsiteY25" fmla="*/ 2026339 h 324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2174" h="3248747">
                <a:moveTo>
                  <a:pt x="1397384" y="2026339"/>
                </a:moveTo>
                <a:cubicBezTo>
                  <a:pt x="1363696" y="1997463"/>
                  <a:pt x="1415031" y="1856292"/>
                  <a:pt x="1484012" y="1670204"/>
                </a:cubicBezTo>
                <a:cubicBezTo>
                  <a:pt x="1552993" y="1484116"/>
                  <a:pt x="1767957" y="1158461"/>
                  <a:pt x="1811271" y="909809"/>
                </a:cubicBezTo>
                <a:cubicBezTo>
                  <a:pt x="1854585" y="661157"/>
                  <a:pt x="1753519" y="327481"/>
                  <a:pt x="1743894" y="178289"/>
                </a:cubicBezTo>
                <a:cubicBezTo>
                  <a:pt x="1734269" y="29097"/>
                  <a:pt x="1835334" y="-30259"/>
                  <a:pt x="1753519" y="14659"/>
                </a:cubicBezTo>
                <a:cubicBezTo>
                  <a:pt x="1609140" y="165455"/>
                  <a:pt x="1427864" y="274541"/>
                  <a:pt x="1320382" y="467046"/>
                </a:cubicBezTo>
                <a:cubicBezTo>
                  <a:pt x="1212900" y="659551"/>
                  <a:pt x="1140710" y="956331"/>
                  <a:pt x="1108626" y="1169691"/>
                </a:cubicBezTo>
                <a:cubicBezTo>
                  <a:pt x="1076542" y="1383051"/>
                  <a:pt x="1132689" y="1652558"/>
                  <a:pt x="1127877" y="1747206"/>
                </a:cubicBezTo>
                <a:cubicBezTo>
                  <a:pt x="1123065" y="1841854"/>
                  <a:pt x="1131086" y="1837042"/>
                  <a:pt x="1079751" y="1737581"/>
                </a:cubicBezTo>
                <a:cubicBezTo>
                  <a:pt x="1028416" y="1638120"/>
                  <a:pt x="980289" y="1273964"/>
                  <a:pt x="819868" y="1150440"/>
                </a:cubicBezTo>
                <a:cubicBezTo>
                  <a:pt x="659447" y="1026916"/>
                  <a:pt x="247165" y="885745"/>
                  <a:pt x="117224" y="996436"/>
                </a:cubicBezTo>
                <a:cubicBezTo>
                  <a:pt x="-12717" y="1107126"/>
                  <a:pt x="-28759" y="1650954"/>
                  <a:pt x="40222" y="1814583"/>
                </a:cubicBezTo>
                <a:cubicBezTo>
                  <a:pt x="109203" y="1978212"/>
                  <a:pt x="381920" y="1947733"/>
                  <a:pt x="531111" y="1978213"/>
                </a:cubicBezTo>
                <a:cubicBezTo>
                  <a:pt x="680302" y="2008693"/>
                  <a:pt x="914517" y="1926878"/>
                  <a:pt x="935372" y="1997463"/>
                </a:cubicBezTo>
                <a:cubicBezTo>
                  <a:pt x="794201" y="2138634"/>
                  <a:pt x="582445" y="2274992"/>
                  <a:pt x="511860" y="2420975"/>
                </a:cubicBezTo>
                <a:cubicBezTo>
                  <a:pt x="441275" y="2566958"/>
                  <a:pt x="500631" y="2737004"/>
                  <a:pt x="511860" y="2873362"/>
                </a:cubicBezTo>
                <a:lnTo>
                  <a:pt x="569612" y="3248747"/>
                </a:lnTo>
                <a:cubicBezTo>
                  <a:pt x="774951" y="3097951"/>
                  <a:pt x="1076542" y="2990469"/>
                  <a:pt x="1185628" y="2796360"/>
                </a:cubicBezTo>
                <a:cubicBezTo>
                  <a:pt x="1294714" y="2602251"/>
                  <a:pt x="1200066" y="2194781"/>
                  <a:pt x="1224129" y="2084091"/>
                </a:cubicBezTo>
                <a:cubicBezTo>
                  <a:pt x="1248192" y="1973401"/>
                  <a:pt x="1270651" y="2058423"/>
                  <a:pt x="1330007" y="2132217"/>
                </a:cubicBezTo>
                <a:cubicBezTo>
                  <a:pt x="1389363" y="2206011"/>
                  <a:pt x="1397384" y="2456268"/>
                  <a:pt x="1580264" y="2526853"/>
                </a:cubicBezTo>
                <a:cubicBezTo>
                  <a:pt x="1763144" y="2597438"/>
                  <a:pt x="2282908" y="2607064"/>
                  <a:pt x="2427287" y="2555729"/>
                </a:cubicBezTo>
                <a:cubicBezTo>
                  <a:pt x="2571666" y="2504394"/>
                  <a:pt x="2499477" y="2340764"/>
                  <a:pt x="2446538" y="2218844"/>
                </a:cubicBezTo>
                <a:cubicBezTo>
                  <a:pt x="2393599" y="2096924"/>
                  <a:pt x="2236387" y="1886773"/>
                  <a:pt x="2109654" y="1824209"/>
                </a:cubicBezTo>
                <a:cubicBezTo>
                  <a:pt x="1982921" y="1761645"/>
                  <a:pt x="1809666" y="1808166"/>
                  <a:pt x="1686142" y="1843459"/>
                </a:cubicBezTo>
                <a:cubicBezTo>
                  <a:pt x="1562618" y="1878751"/>
                  <a:pt x="1431072" y="2055215"/>
                  <a:pt x="1397384" y="2026339"/>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7C207107-CA08-40A5-991B-783A9D11B334}"/>
              </a:ext>
            </a:extLst>
          </p:cNvPr>
          <p:cNvSpPr/>
          <p:nvPr/>
        </p:nvSpPr>
        <p:spPr>
          <a:xfrm>
            <a:off x="5125731" y="449346"/>
            <a:ext cx="3497276" cy="4340879"/>
          </a:xfrm>
          <a:custGeom>
            <a:avLst/>
            <a:gdLst>
              <a:gd name="connsiteX0" fmla="*/ 23887 w 2617549"/>
              <a:gd name="connsiteY0" fmla="*/ 462582 h 3248947"/>
              <a:gd name="connsiteX1" fmla="*/ 1477302 w 2617549"/>
              <a:gd name="connsiteY1" fmla="*/ 569 h 3248947"/>
              <a:gd name="connsiteX2" fmla="*/ 1997066 w 2617549"/>
              <a:gd name="connsiteY2" fmla="*/ 549209 h 3248947"/>
              <a:gd name="connsiteX3" fmla="*/ 2593833 w 2617549"/>
              <a:gd name="connsiteY3" fmla="*/ 1348106 h 3248947"/>
              <a:gd name="connsiteX4" fmla="*/ 2391702 w 2617549"/>
              <a:gd name="connsiteY4" fmla="*/ 3205782 h 3248947"/>
              <a:gd name="connsiteX5" fmla="*/ 1419551 w 2617549"/>
              <a:gd name="connsiteY5" fmla="*/ 2589765 h 3248947"/>
              <a:gd name="connsiteX6" fmla="*/ 1506178 w 2617549"/>
              <a:gd name="connsiteY6" fmla="*/ 1819744 h 3248947"/>
              <a:gd name="connsiteX7" fmla="*/ 639904 w 2617549"/>
              <a:gd name="connsiteY7" fmla="*/ 1280729 h 3248947"/>
              <a:gd name="connsiteX8" fmla="*/ 23887 w 2617549"/>
              <a:gd name="connsiteY8" fmla="*/ 462582 h 324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7549" h="3248947">
                <a:moveTo>
                  <a:pt x="23887" y="462582"/>
                </a:moveTo>
                <a:cubicBezTo>
                  <a:pt x="163453" y="249222"/>
                  <a:pt x="1148439" y="-13869"/>
                  <a:pt x="1477302" y="569"/>
                </a:cubicBezTo>
                <a:cubicBezTo>
                  <a:pt x="1806165" y="15007"/>
                  <a:pt x="1810978" y="324620"/>
                  <a:pt x="1997066" y="549209"/>
                </a:cubicBezTo>
                <a:cubicBezTo>
                  <a:pt x="2183154" y="773798"/>
                  <a:pt x="2528060" y="905344"/>
                  <a:pt x="2593833" y="1348106"/>
                </a:cubicBezTo>
                <a:cubicBezTo>
                  <a:pt x="2659606" y="1790868"/>
                  <a:pt x="2587416" y="2998839"/>
                  <a:pt x="2391702" y="3205782"/>
                </a:cubicBezTo>
                <a:cubicBezTo>
                  <a:pt x="2195988" y="3412725"/>
                  <a:pt x="1567138" y="2820771"/>
                  <a:pt x="1419551" y="2589765"/>
                </a:cubicBezTo>
                <a:cubicBezTo>
                  <a:pt x="1271964" y="2358759"/>
                  <a:pt x="1636119" y="2037917"/>
                  <a:pt x="1506178" y="1819744"/>
                </a:cubicBezTo>
                <a:cubicBezTo>
                  <a:pt x="1376237" y="1601571"/>
                  <a:pt x="888557" y="1508527"/>
                  <a:pt x="639904" y="1280729"/>
                </a:cubicBezTo>
                <a:cubicBezTo>
                  <a:pt x="391251" y="1052931"/>
                  <a:pt x="-115679" y="675942"/>
                  <a:pt x="23887" y="462582"/>
                </a:cubicBezTo>
                <a:close/>
              </a:path>
            </a:pathLst>
          </a:custGeom>
          <a:solidFill>
            <a:srgbClr val="6F9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DFEAAE94-4828-40C8-B403-C68495877406}"/>
              </a:ext>
            </a:extLst>
          </p:cNvPr>
          <p:cNvSpPr/>
          <p:nvPr/>
        </p:nvSpPr>
        <p:spPr>
          <a:xfrm>
            <a:off x="5492011" y="0"/>
            <a:ext cx="3759536" cy="3859403"/>
          </a:xfrm>
          <a:custGeom>
            <a:avLst/>
            <a:gdLst>
              <a:gd name="connsiteX0" fmla="*/ 1915428 w 2813838"/>
              <a:gd name="connsiteY0" fmla="*/ 2858703 h 2888585"/>
              <a:gd name="connsiteX1" fmla="*/ 2367815 w 2813838"/>
              <a:gd name="connsiteY1" fmla="*/ 2338939 h 2888585"/>
              <a:gd name="connsiteX2" fmla="*/ 2772076 w 2813838"/>
              <a:gd name="connsiteY2" fmla="*/ 1655545 h 2888585"/>
              <a:gd name="connsiteX3" fmla="*/ 2800952 w 2813838"/>
              <a:gd name="connsiteY3" fmla="*/ 1260909 h 2888585"/>
              <a:gd name="connsiteX4" fmla="*/ 2772076 w 2813838"/>
              <a:gd name="connsiteY4" fmla="*/ 943275 h 2888585"/>
              <a:gd name="connsiteX5" fmla="*/ 2271562 w 2813838"/>
              <a:gd name="connsiteY5" fmla="*/ 1453414 h 2888585"/>
              <a:gd name="connsiteX6" fmla="*/ 2127183 w 2813838"/>
              <a:gd name="connsiteY6" fmla="*/ 2107932 h 2888585"/>
              <a:gd name="connsiteX7" fmla="*/ 1809550 w 2813838"/>
              <a:gd name="connsiteY7" fmla="*/ 2377440 h 2888585"/>
              <a:gd name="connsiteX8" fmla="*/ 1886552 w 2813838"/>
              <a:gd name="connsiteY8" fmla="*/ 1309035 h 2888585"/>
              <a:gd name="connsiteX9" fmla="*/ 1694047 w 2813838"/>
              <a:gd name="connsiteY9" fmla="*/ 741145 h 2888585"/>
              <a:gd name="connsiteX10" fmla="*/ 1520792 w 2813838"/>
              <a:gd name="connsiteY10" fmla="*/ 327259 h 2888585"/>
              <a:gd name="connsiteX11" fmla="*/ 1482291 w 2813838"/>
              <a:gd name="connsiteY11" fmla="*/ 67377 h 2888585"/>
              <a:gd name="connsiteX12" fmla="*/ 1414914 w 2813838"/>
              <a:gd name="connsiteY12" fmla="*/ 0 h 2888585"/>
              <a:gd name="connsiteX13" fmla="*/ 1135781 w 2813838"/>
              <a:gd name="connsiteY13" fmla="*/ 635267 h 2888585"/>
              <a:gd name="connsiteX14" fmla="*/ 1289786 w 2813838"/>
              <a:gd name="connsiteY14" fmla="*/ 991402 h 2888585"/>
              <a:gd name="connsiteX15" fmla="*/ 1318661 w 2813838"/>
              <a:gd name="connsiteY15" fmla="*/ 1414913 h 2888585"/>
              <a:gd name="connsiteX16" fmla="*/ 1482291 w 2813838"/>
              <a:gd name="connsiteY16" fmla="*/ 1799924 h 2888585"/>
              <a:gd name="connsiteX17" fmla="*/ 1568918 w 2813838"/>
              <a:gd name="connsiteY17" fmla="*/ 2358189 h 2888585"/>
              <a:gd name="connsiteX18" fmla="*/ 1126156 w 2813838"/>
              <a:gd name="connsiteY18" fmla="*/ 1732547 h 2888585"/>
              <a:gd name="connsiteX19" fmla="*/ 991402 w 2813838"/>
              <a:gd name="connsiteY19" fmla="*/ 1135781 h 2888585"/>
              <a:gd name="connsiteX20" fmla="*/ 731520 w 2813838"/>
              <a:gd name="connsiteY20" fmla="*/ 924025 h 2888585"/>
              <a:gd name="connsiteX21" fmla="*/ 471638 w 2813838"/>
              <a:gd name="connsiteY21" fmla="*/ 394635 h 2888585"/>
              <a:gd name="connsiteX22" fmla="*/ 413887 w 2813838"/>
              <a:gd name="connsiteY22" fmla="*/ 1318661 h 2888585"/>
              <a:gd name="connsiteX23" fmla="*/ 365760 w 2813838"/>
              <a:gd name="connsiteY23" fmla="*/ 1780673 h 2888585"/>
              <a:gd name="connsiteX24" fmla="*/ 1145407 w 2813838"/>
              <a:gd name="connsiteY24" fmla="*/ 2165684 h 2888585"/>
              <a:gd name="connsiteX25" fmla="*/ 1511167 w 2813838"/>
              <a:gd name="connsiteY25" fmla="*/ 2608446 h 2888585"/>
              <a:gd name="connsiteX26" fmla="*/ 587141 w 2813838"/>
              <a:gd name="connsiteY26" fmla="*/ 2396690 h 2888585"/>
              <a:gd name="connsiteX27" fmla="*/ 0 w 2813838"/>
              <a:gd name="connsiteY27" fmla="*/ 2569945 h 2888585"/>
              <a:gd name="connsiteX28" fmla="*/ 827773 w 2813838"/>
              <a:gd name="connsiteY28" fmla="*/ 2858703 h 2888585"/>
              <a:gd name="connsiteX29" fmla="*/ 1511167 w 2813838"/>
              <a:gd name="connsiteY29" fmla="*/ 2829827 h 2888585"/>
              <a:gd name="connsiteX30" fmla="*/ 1915428 w 2813838"/>
              <a:gd name="connsiteY30" fmla="*/ 2858703 h 288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13838" h="2888585">
                <a:moveTo>
                  <a:pt x="1915428" y="2858703"/>
                </a:moveTo>
                <a:cubicBezTo>
                  <a:pt x="2058203" y="2776888"/>
                  <a:pt x="2225040" y="2539465"/>
                  <a:pt x="2367815" y="2338939"/>
                </a:cubicBezTo>
                <a:cubicBezTo>
                  <a:pt x="2510590" y="2138413"/>
                  <a:pt x="2699887" y="1835217"/>
                  <a:pt x="2772076" y="1655545"/>
                </a:cubicBezTo>
                <a:cubicBezTo>
                  <a:pt x="2844265" y="1475873"/>
                  <a:pt x="2800952" y="1379621"/>
                  <a:pt x="2800952" y="1260909"/>
                </a:cubicBezTo>
                <a:cubicBezTo>
                  <a:pt x="2800952" y="1142197"/>
                  <a:pt x="2786514" y="1042736"/>
                  <a:pt x="2772076" y="943275"/>
                </a:cubicBezTo>
                <a:cubicBezTo>
                  <a:pt x="2605238" y="1113321"/>
                  <a:pt x="2379044" y="1259304"/>
                  <a:pt x="2271562" y="1453414"/>
                </a:cubicBezTo>
                <a:cubicBezTo>
                  <a:pt x="2164080" y="1647524"/>
                  <a:pt x="2204185" y="1953928"/>
                  <a:pt x="2127183" y="2107932"/>
                </a:cubicBezTo>
                <a:cubicBezTo>
                  <a:pt x="2050181" y="2261936"/>
                  <a:pt x="1849655" y="2510589"/>
                  <a:pt x="1809550" y="2377440"/>
                </a:cubicBezTo>
                <a:cubicBezTo>
                  <a:pt x="1769445" y="2244291"/>
                  <a:pt x="1905802" y="1581751"/>
                  <a:pt x="1886552" y="1309035"/>
                </a:cubicBezTo>
                <a:cubicBezTo>
                  <a:pt x="1867301" y="1036319"/>
                  <a:pt x="1755007" y="904774"/>
                  <a:pt x="1694047" y="741145"/>
                </a:cubicBezTo>
                <a:cubicBezTo>
                  <a:pt x="1633087" y="577516"/>
                  <a:pt x="1556085" y="439554"/>
                  <a:pt x="1520792" y="327259"/>
                </a:cubicBezTo>
                <a:cubicBezTo>
                  <a:pt x="1485499" y="214964"/>
                  <a:pt x="1499937" y="121920"/>
                  <a:pt x="1482291" y="67377"/>
                </a:cubicBezTo>
                <a:cubicBezTo>
                  <a:pt x="1464645" y="12834"/>
                  <a:pt x="1421331" y="25668"/>
                  <a:pt x="1414914" y="0"/>
                </a:cubicBezTo>
                <a:cubicBezTo>
                  <a:pt x="1321870" y="211756"/>
                  <a:pt x="1156636" y="470033"/>
                  <a:pt x="1135781" y="635267"/>
                </a:cubicBezTo>
                <a:cubicBezTo>
                  <a:pt x="1114926" y="800501"/>
                  <a:pt x="1259306" y="861461"/>
                  <a:pt x="1289786" y="991402"/>
                </a:cubicBezTo>
                <a:cubicBezTo>
                  <a:pt x="1320266" y="1121343"/>
                  <a:pt x="1286577" y="1280159"/>
                  <a:pt x="1318661" y="1414913"/>
                </a:cubicBezTo>
                <a:cubicBezTo>
                  <a:pt x="1350745" y="1549667"/>
                  <a:pt x="1440581" y="1642711"/>
                  <a:pt x="1482291" y="1799924"/>
                </a:cubicBezTo>
                <a:cubicBezTo>
                  <a:pt x="1524001" y="1957137"/>
                  <a:pt x="1628274" y="2369418"/>
                  <a:pt x="1568918" y="2358189"/>
                </a:cubicBezTo>
                <a:cubicBezTo>
                  <a:pt x="1509562" y="2346960"/>
                  <a:pt x="1222409" y="1936282"/>
                  <a:pt x="1126156" y="1732547"/>
                </a:cubicBezTo>
                <a:cubicBezTo>
                  <a:pt x="1029903" y="1528812"/>
                  <a:pt x="1057175" y="1270535"/>
                  <a:pt x="991402" y="1135781"/>
                </a:cubicBezTo>
                <a:cubicBezTo>
                  <a:pt x="925629" y="1001027"/>
                  <a:pt x="818147" y="1047549"/>
                  <a:pt x="731520" y="924025"/>
                </a:cubicBezTo>
                <a:cubicBezTo>
                  <a:pt x="644893" y="800501"/>
                  <a:pt x="527785" y="479658"/>
                  <a:pt x="471638" y="394635"/>
                </a:cubicBezTo>
                <a:cubicBezTo>
                  <a:pt x="452388" y="702644"/>
                  <a:pt x="431533" y="1087655"/>
                  <a:pt x="413887" y="1318661"/>
                </a:cubicBezTo>
                <a:cubicBezTo>
                  <a:pt x="396241" y="1549667"/>
                  <a:pt x="243840" y="1639503"/>
                  <a:pt x="365760" y="1780673"/>
                </a:cubicBezTo>
                <a:cubicBezTo>
                  <a:pt x="487680" y="1921843"/>
                  <a:pt x="954506" y="2027722"/>
                  <a:pt x="1145407" y="2165684"/>
                </a:cubicBezTo>
                <a:cubicBezTo>
                  <a:pt x="1336308" y="2303646"/>
                  <a:pt x="1604211" y="2569945"/>
                  <a:pt x="1511167" y="2608446"/>
                </a:cubicBezTo>
                <a:cubicBezTo>
                  <a:pt x="1418123" y="2646947"/>
                  <a:pt x="839002" y="2403107"/>
                  <a:pt x="587141" y="2396690"/>
                </a:cubicBezTo>
                <a:cubicBezTo>
                  <a:pt x="335280" y="2390273"/>
                  <a:pt x="41709" y="2518610"/>
                  <a:pt x="0" y="2569945"/>
                </a:cubicBezTo>
                <a:cubicBezTo>
                  <a:pt x="275924" y="2666198"/>
                  <a:pt x="575912" y="2815389"/>
                  <a:pt x="827773" y="2858703"/>
                </a:cubicBezTo>
                <a:cubicBezTo>
                  <a:pt x="1079634" y="2902017"/>
                  <a:pt x="1323474" y="2831431"/>
                  <a:pt x="1511167" y="2829827"/>
                </a:cubicBezTo>
                <a:cubicBezTo>
                  <a:pt x="1698860" y="2828223"/>
                  <a:pt x="1772653" y="2940518"/>
                  <a:pt x="1915428" y="2858703"/>
                </a:cubicBezTo>
                <a:close/>
              </a:path>
            </a:pathLst>
          </a:custGeom>
          <a:solidFill>
            <a:srgbClr val="F3A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3CAFF978-F2B0-4AA5-9FA8-0E0D2DC1981D}"/>
              </a:ext>
            </a:extLst>
          </p:cNvPr>
          <p:cNvSpPr txBox="1"/>
          <p:nvPr/>
        </p:nvSpPr>
        <p:spPr>
          <a:xfrm>
            <a:off x="1591512" y="3136613"/>
            <a:ext cx="3433894" cy="584775"/>
          </a:xfrm>
          <a:prstGeom prst="rect">
            <a:avLst/>
          </a:prstGeom>
          <a:noFill/>
        </p:spPr>
        <p:txBody>
          <a:bodyPr wrap="square" rtlCol="0">
            <a:spAutoFit/>
          </a:bodyPr>
          <a:lstStyle/>
          <a:p>
            <a:pPr algn="dist"/>
            <a:r>
              <a:rPr lang="en-US" altLang="zh-CN" sz="3200" i="1">
                <a:latin typeface="000 SamaritanTall TB" pitchFamily="2" charset="0"/>
              </a:rPr>
              <a:t>POWERPOINT</a:t>
            </a:r>
            <a:endParaRPr lang="zh-CN" altLang="en-US" sz="3200" i="1">
              <a:latin typeface="000 SamaritanTall TB" pitchFamily="2" charset="0"/>
            </a:endParaRPr>
          </a:p>
        </p:txBody>
      </p:sp>
      <p:sp>
        <p:nvSpPr>
          <p:cNvPr id="18" name="文本框 17">
            <a:extLst>
              <a:ext uri="{FF2B5EF4-FFF2-40B4-BE49-F238E27FC236}">
                <a16:creationId xmlns:a16="http://schemas.microsoft.com/office/drawing/2014/main" id="{00F92F2C-1E04-4180-BB3A-D6EA6CC54134}"/>
              </a:ext>
            </a:extLst>
          </p:cNvPr>
          <p:cNvSpPr txBox="1"/>
          <p:nvPr/>
        </p:nvSpPr>
        <p:spPr>
          <a:xfrm>
            <a:off x="5197850" y="3166704"/>
            <a:ext cx="5402638" cy="769441"/>
          </a:xfrm>
          <a:prstGeom prst="rect">
            <a:avLst/>
          </a:prstGeom>
          <a:noFill/>
        </p:spPr>
        <p:txBody>
          <a:bodyPr wrap="square" rtlCol="0">
            <a:spAutoFit/>
          </a:bodyPr>
          <a:lstStyle/>
          <a:p>
            <a:pPr algn="dist"/>
            <a:r>
              <a:rPr lang="en-US" altLang="zh-CN" sz="4400" b="1">
                <a:latin typeface="Signerica Fat" panose="02000503000000000000" pitchFamily="2" charset="0"/>
              </a:rPr>
              <a:t>POWERPoint</a:t>
            </a:r>
            <a:endParaRPr lang="zh-CN" altLang="en-US" sz="4400" b="1">
              <a:latin typeface="Signerica Fat" panose="02000503000000000000" pitchFamily="2" charset="0"/>
            </a:endParaRPr>
          </a:p>
        </p:txBody>
      </p:sp>
      <p:sp>
        <p:nvSpPr>
          <p:cNvPr id="21" name="文本框 20">
            <a:extLst>
              <a:ext uri="{FF2B5EF4-FFF2-40B4-BE49-F238E27FC236}">
                <a16:creationId xmlns:a16="http://schemas.microsoft.com/office/drawing/2014/main" id="{5AA69A7C-5824-40B7-A94B-FCA9B5F18433}"/>
              </a:ext>
            </a:extLst>
          </p:cNvPr>
          <p:cNvSpPr txBox="1"/>
          <p:nvPr/>
        </p:nvSpPr>
        <p:spPr>
          <a:xfrm>
            <a:off x="6315681" y="4809260"/>
            <a:ext cx="5402637" cy="338554"/>
          </a:xfrm>
          <a:prstGeom prst="rect">
            <a:avLst/>
          </a:prstGeom>
          <a:noFill/>
        </p:spPr>
        <p:txBody>
          <a:bodyPr wrap="square" rtlCol="0">
            <a:spAutoFit/>
          </a:bodyPr>
          <a:lstStyle/>
          <a:p>
            <a:pPr algn="dist"/>
            <a:r>
              <a:rPr lang="en-US" altLang="zh-CN" sz="1600" b="1">
                <a:latin typeface="Signerica Fat" panose="02000503000000000000" pitchFamily="2" charset="0"/>
              </a:rPr>
              <a:t>Your Corporate Name Goes Here</a:t>
            </a:r>
            <a:endParaRPr lang="zh-CN" altLang="en-US" sz="1600" b="1">
              <a:latin typeface="Signerica Fat" panose="02000503000000000000" pitchFamily="2" charset="0"/>
            </a:endParaRPr>
          </a:p>
        </p:txBody>
      </p:sp>
    </p:spTree>
    <p:extLst>
      <p:ext uri="{BB962C8B-B14F-4D97-AF65-F5344CB8AC3E}">
        <p14:creationId xmlns:p14="http://schemas.microsoft.com/office/powerpoint/2010/main" val="3707982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73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F182B1-6DEF-4E7E-A867-F5359C4B7275}"/>
              </a:ext>
            </a:extLst>
          </p:cNvPr>
          <p:cNvSpPr txBox="1"/>
          <p:nvPr/>
        </p:nvSpPr>
        <p:spPr>
          <a:xfrm>
            <a:off x="3048856" y="3246902"/>
            <a:ext cx="6097712" cy="1477328"/>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526027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6F6EA"/>
        </a:solid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B6343806-6AB1-4D9D-BC5A-BD237F576276}"/>
              </a:ext>
            </a:extLst>
          </p:cNvPr>
          <p:cNvSpPr/>
          <p:nvPr/>
        </p:nvSpPr>
        <p:spPr>
          <a:xfrm>
            <a:off x="0" y="0"/>
            <a:ext cx="12192000" cy="6858000"/>
          </a:xfrm>
          <a:prstGeom prst="rect">
            <a:avLst/>
          </a:prstGeom>
          <a:solidFill>
            <a:srgbClr val="F6F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A7A0DF97-2FF5-470D-AE51-CEBC0432E4B1}"/>
              </a:ext>
            </a:extLst>
          </p:cNvPr>
          <p:cNvSpPr/>
          <p:nvPr/>
        </p:nvSpPr>
        <p:spPr>
          <a:xfrm>
            <a:off x="2940454" y="4013458"/>
            <a:ext cx="3734695" cy="2844542"/>
          </a:xfrm>
          <a:custGeom>
            <a:avLst/>
            <a:gdLst>
              <a:gd name="connsiteX0" fmla="*/ 23171 w 2795246"/>
              <a:gd name="connsiteY0" fmla="*/ 663337 h 2129008"/>
              <a:gd name="connsiteX1" fmla="*/ 735440 w 2795246"/>
              <a:gd name="connsiteY1" fmla="*/ 499707 h 2129008"/>
              <a:gd name="connsiteX2" fmla="*/ 1081950 w 2795246"/>
              <a:gd name="connsiteY2" fmla="*/ 287952 h 2129008"/>
              <a:gd name="connsiteX3" fmla="*/ 1158952 w 2795246"/>
              <a:gd name="connsiteY3" fmla="*/ 8819 h 2129008"/>
              <a:gd name="connsiteX4" fmla="*/ 1120451 w 2795246"/>
              <a:gd name="connsiteY4" fmla="*/ 644086 h 2129008"/>
              <a:gd name="connsiteX5" fmla="*/ 437057 w 2795246"/>
              <a:gd name="connsiteY5" fmla="*/ 701838 h 2129008"/>
              <a:gd name="connsiteX6" fmla="*/ 1081950 w 2795246"/>
              <a:gd name="connsiteY6" fmla="*/ 932844 h 2129008"/>
              <a:gd name="connsiteX7" fmla="*/ 1620964 w 2795246"/>
              <a:gd name="connsiteY7" fmla="*/ 721089 h 2129008"/>
              <a:gd name="connsiteX8" fmla="*/ 2179230 w 2795246"/>
              <a:gd name="connsiteY8" fmla="*/ 855842 h 2129008"/>
              <a:gd name="connsiteX9" fmla="*/ 2795246 w 2795246"/>
              <a:gd name="connsiteY9" fmla="*/ 1086849 h 2129008"/>
              <a:gd name="connsiteX10" fmla="*/ 2236981 w 2795246"/>
              <a:gd name="connsiteY10" fmla="*/ 1009846 h 2129008"/>
              <a:gd name="connsiteX11" fmla="*/ 1611339 w 2795246"/>
              <a:gd name="connsiteY11" fmla="*/ 1346731 h 2129008"/>
              <a:gd name="connsiteX12" fmla="*/ 1226329 w 2795246"/>
              <a:gd name="connsiteY12" fmla="*/ 1250478 h 2129008"/>
              <a:gd name="connsiteX13" fmla="*/ 533310 w 2795246"/>
              <a:gd name="connsiteY13" fmla="*/ 961720 h 2129008"/>
              <a:gd name="connsiteX14" fmla="*/ 793192 w 2795246"/>
              <a:gd name="connsiteY14" fmla="*/ 1250478 h 2129008"/>
              <a:gd name="connsiteX15" fmla="*/ 1120451 w 2795246"/>
              <a:gd name="connsiteY15" fmla="*/ 1529611 h 2129008"/>
              <a:gd name="connsiteX16" fmla="*/ 1216703 w 2795246"/>
              <a:gd name="connsiteY16" fmla="*/ 1712491 h 2129008"/>
              <a:gd name="connsiteX17" fmla="*/ 1438084 w 2795246"/>
              <a:gd name="connsiteY17" fmla="*/ 2116752 h 2129008"/>
              <a:gd name="connsiteX18" fmla="*/ 1245579 w 2795246"/>
              <a:gd name="connsiteY18" fmla="*/ 1972373 h 2129008"/>
              <a:gd name="connsiteX19" fmla="*/ 793192 w 2795246"/>
              <a:gd name="connsiteY19" fmla="*/ 1452609 h 2129008"/>
              <a:gd name="connsiteX20" fmla="*/ 350430 w 2795246"/>
              <a:gd name="connsiteY20" fmla="*/ 1317855 h 2129008"/>
              <a:gd name="connsiteX21" fmla="*/ 186800 w 2795246"/>
              <a:gd name="connsiteY21" fmla="*/ 903969 h 2129008"/>
              <a:gd name="connsiteX22" fmla="*/ 23171 w 2795246"/>
              <a:gd name="connsiteY22" fmla="*/ 663337 h 212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5246" h="2129008">
                <a:moveTo>
                  <a:pt x="23171" y="663337"/>
                </a:moveTo>
                <a:cubicBezTo>
                  <a:pt x="114611" y="595960"/>
                  <a:pt x="558977" y="562271"/>
                  <a:pt x="735440" y="499707"/>
                </a:cubicBezTo>
                <a:cubicBezTo>
                  <a:pt x="911903" y="437143"/>
                  <a:pt x="1011365" y="369767"/>
                  <a:pt x="1081950" y="287952"/>
                </a:cubicBezTo>
                <a:cubicBezTo>
                  <a:pt x="1152535" y="206137"/>
                  <a:pt x="1152535" y="-50537"/>
                  <a:pt x="1158952" y="8819"/>
                </a:cubicBezTo>
                <a:cubicBezTo>
                  <a:pt x="1165369" y="68175"/>
                  <a:pt x="1240767" y="528583"/>
                  <a:pt x="1120451" y="644086"/>
                </a:cubicBezTo>
                <a:cubicBezTo>
                  <a:pt x="1000135" y="759589"/>
                  <a:pt x="478766" y="671358"/>
                  <a:pt x="437057" y="701838"/>
                </a:cubicBezTo>
                <a:cubicBezTo>
                  <a:pt x="652021" y="778840"/>
                  <a:pt x="884632" y="929636"/>
                  <a:pt x="1081950" y="932844"/>
                </a:cubicBezTo>
                <a:cubicBezTo>
                  <a:pt x="1279268" y="936052"/>
                  <a:pt x="1438084" y="733923"/>
                  <a:pt x="1620964" y="721089"/>
                </a:cubicBezTo>
                <a:cubicBezTo>
                  <a:pt x="1803844" y="708255"/>
                  <a:pt x="1983516" y="794882"/>
                  <a:pt x="2179230" y="855842"/>
                </a:cubicBezTo>
                <a:cubicBezTo>
                  <a:pt x="2374944" y="916802"/>
                  <a:pt x="2715036" y="1054765"/>
                  <a:pt x="2795246" y="1086849"/>
                </a:cubicBezTo>
                <a:cubicBezTo>
                  <a:pt x="2609158" y="1061181"/>
                  <a:pt x="2434299" y="966532"/>
                  <a:pt x="2236981" y="1009846"/>
                </a:cubicBezTo>
                <a:cubicBezTo>
                  <a:pt x="2039663" y="1053160"/>
                  <a:pt x="1779781" y="1306626"/>
                  <a:pt x="1611339" y="1346731"/>
                </a:cubicBezTo>
                <a:cubicBezTo>
                  <a:pt x="1442897" y="1386836"/>
                  <a:pt x="1406001" y="1314647"/>
                  <a:pt x="1226329" y="1250478"/>
                </a:cubicBezTo>
                <a:cubicBezTo>
                  <a:pt x="1046658" y="1186310"/>
                  <a:pt x="605500" y="947282"/>
                  <a:pt x="533310" y="961720"/>
                </a:cubicBezTo>
                <a:cubicBezTo>
                  <a:pt x="619937" y="1057973"/>
                  <a:pt x="695335" y="1155830"/>
                  <a:pt x="793192" y="1250478"/>
                </a:cubicBezTo>
                <a:cubicBezTo>
                  <a:pt x="891049" y="1345126"/>
                  <a:pt x="1049866" y="1452609"/>
                  <a:pt x="1120451" y="1529611"/>
                </a:cubicBezTo>
                <a:cubicBezTo>
                  <a:pt x="1191036" y="1606613"/>
                  <a:pt x="1163764" y="1614634"/>
                  <a:pt x="1216703" y="1712491"/>
                </a:cubicBezTo>
                <a:cubicBezTo>
                  <a:pt x="1269642" y="1810348"/>
                  <a:pt x="1433271" y="2073438"/>
                  <a:pt x="1438084" y="2116752"/>
                </a:cubicBezTo>
                <a:cubicBezTo>
                  <a:pt x="1442897" y="2160066"/>
                  <a:pt x="1353061" y="2083063"/>
                  <a:pt x="1245579" y="1972373"/>
                </a:cubicBezTo>
                <a:cubicBezTo>
                  <a:pt x="1138097" y="1861683"/>
                  <a:pt x="942384" y="1561695"/>
                  <a:pt x="793192" y="1452609"/>
                </a:cubicBezTo>
                <a:cubicBezTo>
                  <a:pt x="644000" y="1343523"/>
                  <a:pt x="451495" y="1409295"/>
                  <a:pt x="350430" y="1317855"/>
                </a:cubicBezTo>
                <a:cubicBezTo>
                  <a:pt x="249365" y="1226415"/>
                  <a:pt x="236531" y="1014660"/>
                  <a:pt x="186800" y="903969"/>
                </a:cubicBezTo>
                <a:cubicBezTo>
                  <a:pt x="137069" y="793278"/>
                  <a:pt x="-68269" y="730714"/>
                  <a:pt x="23171" y="663337"/>
                </a:cubicBezTo>
                <a:close/>
              </a:path>
            </a:pathLst>
          </a:custGeom>
          <a:solidFill>
            <a:srgbClr val="F3A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28A30CD5-15A4-4EB4-8333-76AA2BA130C1}"/>
              </a:ext>
            </a:extLst>
          </p:cNvPr>
          <p:cNvSpPr/>
          <p:nvPr/>
        </p:nvSpPr>
        <p:spPr>
          <a:xfrm>
            <a:off x="3058578" y="2055140"/>
            <a:ext cx="3064000" cy="2871137"/>
          </a:xfrm>
          <a:custGeom>
            <a:avLst/>
            <a:gdLst>
              <a:gd name="connsiteX0" fmla="*/ 1984942 w 2293262"/>
              <a:gd name="connsiteY0" fmla="*/ 627507 h 2148913"/>
              <a:gd name="connsiteX1" fmla="*/ 1417051 w 2293262"/>
              <a:gd name="connsiteY1" fmla="*/ 1865 h 2148913"/>
              <a:gd name="connsiteX2" fmla="*/ 935788 w 2293262"/>
              <a:gd name="connsiteY2" fmla="*/ 435002 h 2148913"/>
              <a:gd name="connsiteX3" fmla="*/ 589279 w 2293262"/>
              <a:gd name="connsiteY3" fmla="*/ 444627 h 2148913"/>
              <a:gd name="connsiteX4" fmla="*/ 156142 w 2293262"/>
              <a:gd name="connsiteY4" fmla="*/ 685258 h 2148913"/>
              <a:gd name="connsiteX5" fmla="*/ 79140 w 2293262"/>
              <a:gd name="connsiteY5" fmla="*/ 1253149 h 2148913"/>
              <a:gd name="connsiteX6" fmla="*/ 40639 w 2293262"/>
              <a:gd name="connsiteY6" fmla="*/ 1503406 h 2148913"/>
              <a:gd name="connsiteX7" fmla="*/ 695156 w 2293262"/>
              <a:gd name="connsiteY7" fmla="*/ 1955793 h 2148913"/>
              <a:gd name="connsiteX8" fmla="*/ 1397801 w 2293262"/>
              <a:gd name="connsiteY8" fmla="*/ 2119423 h 2148913"/>
              <a:gd name="connsiteX9" fmla="*/ 2004192 w 2293262"/>
              <a:gd name="connsiteY9" fmla="*/ 2061671 h 2148913"/>
              <a:gd name="connsiteX10" fmla="*/ 2292950 w 2293262"/>
              <a:gd name="connsiteY10" fmla="*/ 1291650 h 2148913"/>
              <a:gd name="connsiteX11" fmla="*/ 1984942 w 2293262"/>
              <a:gd name="connsiteY11" fmla="*/ 627507 h 214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93262" h="2148913">
                <a:moveTo>
                  <a:pt x="1984942" y="627507"/>
                </a:moveTo>
                <a:cubicBezTo>
                  <a:pt x="1838959" y="412543"/>
                  <a:pt x="1591910" y="33949"/>
                  <a:pt x="1417051" y="1865"/>
                </a:cubicBezTo>
                <a:cubicBezTo>
                  <a:pt x="1242192" y="-30219"/>
                  <a:pt x="1073750" y="361208"/>
                  <a:pt x="935788" y="435002"/>
                </a:cubicBezTo>
                <a:cubicBezTo>
                  <a:pt x="797826" y="508796"/>
                  <a:pt x="719220" y="402918"/>
                  <a:pt x="589279" y="444627"/>
                </a:cubicBezTo>
                <a:cubicBezTo>
                  <a:pt x="459338" y="486336"/>
                  <a:pt x="241165" y="550504"/>
                  <a:pt x="156142" y="685258"/>
                </a:cubicBezTo>
                <a:cubicBezTo>
                  <a:pt x="71119" y="820012"/>
                  <a:pt x="98390" y="1116791"/>
                  <a:pt x="79140" y="1253149"/>
                </a:cubicBezTo>
                <a:cubicBezTo>
                  <a:pt x="59890" y="1389507"/>
                  <a:pt x="-62030" y="1386299"/>
                  <a:pt x="40639" y="1503406"/>
                </a:cubicBezTo>
                <a:cubicBezTo>
                  <a:pt x="143308" y="1620513"/>
                  <a:pt x="468962" y="1853124"/>
                  <a:pt x="695156" y="1955793"/>
                </a:cubicBezTo>
                <a:cubicBezTo>
                  <a:pt x="921350" y="2058462"/>
                  <a:pt x="1179628" y="2101777"/>
                  <a:pt x="1397801" y="2119423"/>
                </a:cubicBezTo>
                <a:cubicBezTo>
                  <a:pt x="1615974" y="2137069"/>
                  <a:pt x="1855000" y="2199633"/>
                  <a:pt x="2004192" y="2061671"/>
                </a:cubicBezTo>
                <a:cubicBezTo>
                  <a:pt x="2153384" y="1923709"/>
                  <a:pt x="2300971" y="1532281"/>
                  <a:pt x="2292950" y="1291650"/>
                </a:cubicBezTo>
                <a:cubicBezTo>
                  <a:pt x="2284929" y="1051019"/>
                  <a:pt x="2130925" y="842471"/>
                  <a:pt x="1984942" y="627507"/>
                </a:cubicBezTo>
                <a:close/>
              </a:path>
            </a:pathLst>
          </a:custGeom>
          <a:solidFill>
            <a:srgbClr val="B1CB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9155DDA1-F1F7-4B53-913B-57FD01912127}"/>
              </a:ext>
            </a:extLst>
          </p:cNvPr>
          <p:cNvSpPr/>
          <p:nvPr/>
        </p:nvSpPr>
        <p:spPr>
          <a:xfrm>
            <a:off x="4062230" y="1806562"/>
            <a:ext cx="3356486" cy="4340611"/>
          </a:xfrm>
          <a:custGeom>
            <a:avLst/>
            <a:gdLst>
              <a:gd name="connsiteX0" fmla="*/ 1397384 w 2512174"/>
              <a:gd name="connsiteY0" fmla="*/ 2026339 h 3248747"/>
              <a:gd name="connsiteX1" fmla="*/ 1484012 w 2512174"/>
              <a:gd name="connsiteY1" fmla="*/ 1670204 h 3248747"/>
              <a:gd name="connsiteX2" fmla="*/ 1811271 w 2512174"/>
              <a:gd name="connsiteY2" fmla="*/ 909809 h 3248747"/>
              <a:gd name="connsiteX3" fmla="*/ 1743894 w 2512174"/>
              <a:gd name="connsiteY3" fmla="*/ 178289 h 3248747"/>
              <a:gd name="connsiteX4" fmla="*/ 1753519 w 2512174"/>
              <a:gd name="connsiteY4" fmla="*/ 14659 h 3248747"/>
              <a:gd name="connsiteX5" fmla="*/ 1320382 w 2512174"/>
              <a:gd name="connsiteY5" fmla="*/ 467046 h 3248747"/>
              <a:gd name="connsiteX6" fmla="*/ 1108626 w 2512174"/>
              <a:gd name="connsiteY6" fmla="*/ 1169691 h 3248747"/>
              <a:gd name="connsiteX7" fmla="*/ 1127877 w 2512174"/>
              <a:gd name="connsiteY7" fmla="*/ 1747206 h 3248747"/>
              <a:gd name="connsiteX8" fmla="*/ 1079751 w 2512174"/>
              <a:gd name="connsiteY8" fmla="*/ 1737581 h 3248747"/>
              <a:gd name="connsiteX9" fmla="*/ 819868 w 2512174"/>
              <a:gd name="connsiteY9" fmla="*/ 1150440 h 3248747"/>
              <a:gd name="connsiteX10" fmla="*/ 117224 w 2512174"/>
              <a:gd name="connsiteY10" fmla="*/ 996436 h 3248747"/>
              <a:gd name="connsiteX11" fmla="*/ 40222 w 2512174"/>
              <a:gd name="connsiteY11" fmla="*/ 1814583 h 3248747"/>
              <a:gd name="connsiteX12" fmla="*/ 531111 w 2512174"/>
              <a:gd name="connsiteY12" fmla="*/ 1978213 h 3248747"/>
              <a:gd name="connsiteX13" fmla="*/ 935372 w 2512174"/>
              <a:gd name="connsiteY13" fmla="*/ 1997463 h 3248747"/>
              <a:gd name="connsiteX14" fmla="*/ 511860 w 2512174"/>
              <a:gd name="connsiteY14" fmla="*/ 2420975 h 3248747"/>
              <a:gd name="connsiteX15" fmla="*/ 511860 w 2512174"/>
              <a:gd name="connsiteY15" fmla="*/ 2873362 h 3248747"/>
              <a:gd name="connsiteX16" fmla="*/ 569612 w 2512174"/>
              <a:gd name="connsiteY16" fmla="*/ 3248747 h 3248747"/>
              <a:gd name="connsiteX17" fmla="*/ 1185628 w 2512174"/>
              <a:gd name="connsiteY17" fmla="*/ 2796360 h 3248747"/>
              <a:gd name="connsiteX18" fmla="*/ 1224129 w 2512174"/>
              <a:gd name="connsiteY18" fmla="*/ 2084091 h 3248747"/>
              <a:gd name="connsiteX19" fmla="*/ 1330007 w 2512174"/>
              <a:gd name="connsiteY19" fmla="*/ 2132217 h 3248747"/>
              <a:gd name="connsiteX20" fmla="*/ 1580264 w 2512174"/>
              <a:gd name="connsiteY20" fmla="*/ 2526853 h 3248747"/>
              <a:gd name="connsiteX21" fmla="*/ 2427287 w 2512174"/>
              <a:gd name="connsiteY21" fmla="*/ 2555729 h 3248747"/>
              <a:gd name="connsiteX22" fmla="*/ 2446538 w 2512174"/>
              <a:gd name="connsiteY22" fmla="*/ 2218844 h 3248747"/>
              <a:gd name="connsiteX23" fmla="*/ 2109654 w 2512174"/>
              <a:gd name="connsiteY23" fmla="*/ 1824209 h 3248747"/>
              <a:gd name="connsiteX24" fmla="*/ 1686142 w 2512174"/>
              <a:gd name="connsiteY24" fmla="*/ 1843459 h 3248747"/>
              <a:gd name="connsiteX25" fmla="*/ 1397384 w 2512174"/>
              <a:gd name="connsiteY25" fmla="*/ 2026339 h 324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2174" h="3248747">
                <a:moveTo>
                  <a:pt x="1397384" y="2026339"/>
                </a:moveTo>
                <a:cubicBezTo>
                  <a:pt x="1363696" y="1997463"/>
                  <a:pt x="1415031" y="1856292"/>
                  <a:pt x="1484012" y="1670204"/>
                </a:cubicBezTo>
                <a:cubicBezTo>
                  <a:pt x="1552993" y="1484116"/>
                  <a:pt x="1767957" y="1158461"/>
                  <a:pt x="1811271" y="909809"/>
                </a:cubicBezTo>
                <a:cubicBezTo>
                  <a:pt x="1854585" y="661157"/>
                  <a:pt x="1753519" y="327481"/>
                  <a:pt x="1743894" y="178289"/>
                </a:cubicBezTo>
                <a:cubicBezTo>
                  <a:pt x="1734269" y="29097"/>
                  <a:pt x="1835334" y="-30259"/>
                  <a:pt x="1753519" y="14659"/>
                </a:cubicBezTo>
                <a:cubicBezTo>
                  <a:pt x="1609140" y="165455"/>
                  <a:pt x="1427864" y="274541"/>
                  <a:pt x="1320382" y="467046"/>
                </a:cubicBezTo>
                <a:cubicBezTo>
                  <a:pt x="1212900" y="659551"/>
                  <a:pt x="1140710" y="956331"/>
                  <a:pt x="1108626" y="1169691"/>
                </a:cubicBezTo>
                <a:cubicBezTo>
                  <a:pt x="1076542" y="1383051"/>
                  <a:pt x="1132689" y="1652558"/>
                  <a:pt x="1127877" y="1747206"/>
                </a:cubicBezTo>
                <a:cubicBezTo>
                  <a:pt x="1123065" y="1841854"/>
                  <a:pt x="1131086" y="1837042"/>
                  <a:pt x="1079751" y="1737581"/>
                </a:cubicBezTo>
                <a:cubicBezTo>
                  <a:pt x="1028416" y="1638120"/>
                  <a:pt x="980289" y="1273964"/>
                  <a:pt x="819868" y="1150440"/>
                </a:cubicBezTo>
                <a:cubicBezTo>
                  <a:pt x="659447" y="1026916"/>
                  <a:pt x="247165" y="885745"/>
                  <a:pt x="117224" y="996436"/>
                </a:cubicBezTo>
                <a:cubicBezTo>
                  <a:pt x="-12717" y="1107126"/>
                  <a:pt x="-28759" y="1650954"/>
                  <a:pt x="40222" y="1814583"/>
                </a:cubicBezTo>
                <a:cubicBezTo>
                  <a:pt x="109203" y="1978212"/>
                  <a:pt x="381920" y="1947733"/>
                  <a:pt x="531111" y="1978213"/>
                </a:cubicBezTo>
                <a:cubicBezTo>
                  <a:pt x="680302" y="2008693"/>
                  <a:pt x="914517" y="1926878"/>
                  <a:pt x="935372" y="1997463"/>
                </a:cubicBezTo>
                <a:cubicBezTo>
                  <a:pt x="794201" y="2138634"/>
                  <a:pt x="582445" y="2274992"/>
                  <a:pt x="511860" y="2420975"/>
                </a:cubicBezTo>
                <a:cubicBezTo>
                  <a:pt x="441275" y="2566958"/>
                  <a:pt x="500631" y="2737004"/>
                  <a:pt x="511860" y="2873362"/>
                </a:cubicBezTo>
                <a:lnTo>
                  <a:pt x="569612" y="3248747"/>
                </a:lnTo>
                <a:cubicBezTo>
                  <a:pt x="774951" y="3097951"/>
                  <a:pt x="1076542" y="2990469"/>
                  <a:pt x="1185628" y="2796360"/>
                </a:cubicBezTo>
                <a:cubicBezTo>
                  <a:pt x="1294714" y="2602251"/>
                  <a:pt x="1200066" y="2194781"/>
                  <a:pt x="1224129" y="2084091"/>
                </a:cubicBezTo>
                <a:cubicBezTo>
                  <a:pt x="1248192" y="1973401"/>
                  <a:pt x="1270651" y="2058423"/>
                  <a:pt x="1330007" y="2132217"/>
                </a:cubicBezTo>
                <a:cubicBezTo>
                  <a:pt x="1389363" y="2206011"/>
                  <a:pt x="1397384" y="2456268"/>
                  <a:pt x="1580264" y="2526853"/>
                </a:cubicBezTo>
                <a:cubicBezTo>
                  <a:pt x="1763144" y="2597438"/>
                  <a:pt x="2282908" y="2607064"/>
                  <a:pt x="2427287" y="2555729"/>
                </a:cubicBezTo>
                <a:cubicBezTo>
                  <a:pt x="2571666" y="2504394"/>
                  <a:pt x="2499477" y="2340764"/>
                  <a:pt x="2446538" y="2218844"/>
                </a:cubicBezTo>
                <a:cubicBezTo>
                  <a:pt x="2393599" y="2096924"/>
                  <a:pt x="2236387" y="1886773"/>
                  <a:pt x="2109654" y="1824209"/>
                </a:cubicBezTo>
                <a:cubicBezTo>
                  <a:pt x="1982921" y="1761645"/>
                  <a:pt x="1809666" y="1808166"/>
                  <a:pt x="1686142" y="1843459"/>
                </a:cubicBezTo>
                <a:cubicBezTo>
                  <a:pt x="1562618" y="1878751"/>
                  <a:pt x="1431072" y="2055215"/>
                  <a:pt x="1397384" y="2026339"/>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7C207107-CA08-40A5-991B-783A9D11B334}"/>
              </a:ext>
            </a:extLst>
          </p:cNvPr>
          <p:cNvSpPr/>
          <p:nvPr/>
        </p:nvSpPr>
        <p:spPr>
          <a:xfrm>
            <a:off x="5125731" y="449346"/>
            <a:ext cx="3497276" cy="4340879"/>
          </a:xfrm>
          <a:custGeom>
            <a:avLst/>
            <a:gdLst>
              <a:gd name="connsiteX0" fmla="*/ 23887 w 2617549"/>
              <a:gd name="connsiteY0" fmla="*/ 462582 h 3248947"/>
              <a:gd name="connsiteX1" fmla="*/ 1477302 w 2617549"/>
              <a:gd name="connsiteY1" fmla="*/ 569 h 3248947"/>
              <a:gd name="connsiteX2" fmla="*/ 1997066 w 2617549"/>
              <a:gd name="connsiteY2" fmla="*/ 549209 h 3248947"/>
              <a:gd name="connsiteX3" fmla="*/ 2593833 w 2617549"/>
              <a:gd name="connsiteY3" fmla="*/ 1348106 h 3248947"/>
              <a:gd name="connsiteX4" fmla="*/ 2391702 w 2617549"/>
              <a:gd name="connsiteY4" fmla="*/ 3205782 h 3248947"/>
              <a:gd name="connsiteX5" fmla="*/ 1419551 w 2617549"/>
              <a:gd name="connsiteY5" fmla="*/ 2589765 h 3248947"/>
              <a:gd name="connsiteX6" fmla="*/ 1506178 w 2617549"/>
              <a:gd name="connsiteY6" fmla="*/ 1819744 h 3248947"/>
              <a:gd name="connsiteX7" fmla="*/ 639904 w 2617549"/>
              <a:gd name="connsiteY7" fmla="*/ 1280729 h 3248947"/>
              <a:gd name="connsiteX8" fmla="*/ 23887 w 2617549"/>
              <a:gd name="connsiteY8" fmla="*/ 462582 h 324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7549" h="3248947">
                <a:moveTo>
                  <a:pt x="23887" y="462582"/>
                </a:moveTo>
                <a:cubicBezTo>
                  <a:pt x="163453" y="249222"/>
                  <a:pt x="1148439" y="-13869"/>
                  <a:pt x="1477302" y="569"/>
                </a:cubicBezTo>
                <a:cubicBezTo>
                  <a:pt x="1806165" y="15007"/>
                  <a:pt x="1810978" y="324620"/>
                  <a:pt x="1997066" y="549209"/>
                </a:cubicBezTo>
                <a:cubicBezTo>
                  <a:pt x="2183154" y="773798"/>
                  <a:pt x="2528060" y="905344"/>
                  <a:pt x="2593833" y="1348106"/>
                </a:cubicBezTo>
                <a:cubicBezTo>
                  <a:pt x="2659606" y="1790868"/>
                  <a:pt x="2587416" y="2998839"/>
                  <a:pt x="2391702" y="3205782"/>
                </a:cubicBezTo>
                <a:cubicBezTo>
                  <a:pt x="2195988" y="3412725"/>
                  <a:pt x="1567138" y="2820771"/>
                  <a:pt x="1419551" y="2589765"/>
                </a:cubicBezTo>
                <a:cubicBezTo>
                  <a:pt x="1271964" y="2358759"/>
                  <a:pt x="1636119" y="2037917"/>
                  <a:pt x="1506178" y="1819744"/>
                </a:cubicBezTo>
                <a:cubicBezTo>
                  <a:pt x="1376237" y="1601571"/>
                  <a:pt x="888557" y="1508527"/>
                  <a:pt x="639904" y="1280729"/>
                </a:cubicBezTo>
                <a:cubicBezTo>
                  <a:pt x="391251" y="1052931"/>
                  <a:pt x="-115679" y="675942"/>
                  <a:pt x="23887" y="462582"/>
                </a:cubicBezTo>
                <a:close/>
              </a:path>
            </a:pathLst>
          </a:custGeom>
          <a:solidFill>
            <a:srgbClr val="6F9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DFEAAE94-4828-40C8-B403-C68495877406}"/>
              </a:ext>
            </a:extLst>
          </p:cNvPr>
          <p:cNvSpPr/>
          <p:nvPr/>
        </p:nvSpPr>
        <p:spPr>
          <a:xfrm>
            <a:off x="5492011" y="0"/>
            <a:ext cx="3759536" cy="3859403"/>
          </a:xfrm>
          <a:custGeom>
            <a:avLst/>
            <a:gdLst>
              <a:gd name="connsiteX0" fmla="*/ 1915428 w 2813838"/>
              <a:gd name="connsiteY0" fmla="*/ 2858703 h 2888585"/>
              <a:gd name="connsiteX1" fmla="*/ 2367815 w 2813838"/>
              <a:gd name="connsiteY1" fmla="*/ 2338939 h 2888585"/>
              <a:gd name="connsiteX2" fmla="*/ 2772076 w 2813838"/>
              <a:gd name="connsiteY2" fmla="*/ 1655545 h 2888585"/>
              <a:gd name="connsiteX3" fmla="*/ 2800952 w 2813838"/>
              <a:gd name="connsiteY3" fmla="*/ 1260909 h 2888585"/>
              <a:gd name="connsiteX4" fmla="*/ 2772076 w 2813838"/>
              <a:gd name="connsiteY4" fmla="*/ 943275 h 2888585"/>
              <a:gd name="connsiteX5" fmla="*/ 2271562 w 2813838"/>
              <a:gd name="connsiteY5" fmla="*/ 1453414 h 2888585"/>
              <a:gd name="connsiteX6" fmla="*/ 2127183 w 2813838"/>
              <a:gd name="connsiteY6" fmla="*/ 2107932 h 2888585"/>
              <a:gd name="connsiteX7" fmla="*/ 1809550 w 2813838"/>
              <a:gd name="connsiteY7" fmla="*/ 2377440 h 2888585"/>
              <a:gd name="connsiteX8" fmla="*/ 1886552 w 2813838"/>
              <a:gd name="connsiteY8" fmla="*/ 1309035 h 2888585"/>
              <a:gd name="connsiteX9" fmla="*/ 1694047 w 2813838"/>
              <a:gd name="connsiteY9" fmla="*/ 741145 h 2888585"/>
              <a:gd name="connsiteX10" fmla="*/ 1520792 w 2813838"/>
              <a:gd name="connsiteY10" fmla="*/ 327259 h 2888585"/>
              <a:gd name="connsiteX11" fmla="*/ 1482291 w 2813838"/>
              <a:gd name="connsiteY11" fmla="*/ 67377 h 2888585"/>
              <a:gd name="connsiteX12" fmla="*/ 1414914 w 2813838"/>
              <a:gd name="connsiteY12" fmla="*/ 0 h 2888585"/>
              <a:gd name="connsiteX13" fmla="*/ 1135781 w 2813838"/>
              <a:gd name="connsiteY13" fmla="*/ 635267 h 2888585"/>
              <a:gd name="connsiteX14" fmla="*/ 1289786 w 2813838"/>
              <a:gd name="connsiteY14" fmla="*/ 991402 h 2888585"/>
              <a:gd name="connsiteX15" fmla="*/ 1318661 w 2813838"/>
              <a:gd name="connsiteY15" fmla="*/ 1414913 h 2888585"/>
              <a:gd name="connsiteX16" fmla="*/ 1482291 w 2813838"/>
              <a:gd name="connsiteY16" fmla="*/ 1799924 h 2888585"/>
              <a:gd name="connsiteX17" fmla="*/ 1568918 w 2813838"/>
              <a:gd name="connsiteY17" fmla="*/ 2358189 h 2888585"/>
              <a:gd name="connsiteX18" fmla="*/ 1126156 w 2813838"/>
              <a:gd name="connsiteY18" fmla="*/ 1732547 h 2888585"/>
              <a:gd name="connsiteX19" fmla="*/ 991402 w 2813838"/>
              <a:gd name="connsiteY19" fmla="*/ 1135781 h 2888585"/>
              <a:gd name="connsiteX20" fmla="*/ 731520 w 2813838"/>
              <a:gd name="connsiteY20" fmla="*/ 924025 h 2888585"/>
              <a:gd name="connsiteX21" fmla="*/ 471638 w 2813838"/>
              <a:gd name="connsiteY21" fmla="*/ 394635 h 2888585"/>
              <a:gd name="connsiteX22" fmla="*/ 413887 w 2813838"/>
              <a:gd name="connsiteY22" fmla="*/ 1318661 h 2888585"/>
              <a:gd name="connsiteX23" fmla="*/ 365760 w 2813838"/>
              <a:gd name="connsiteY23" fmla="*/ 1780673 h 2888585"/>
              <a:gd name="connsiteX24" fmla="*/ 1145407 w 2813838"/>
              <a:gd name="connsiteY24" fmla="*/ 2165684 h 2888585"/>
              <a:gd name="connsiteX25" fmla="*/ 1511167 w 2813838"/>
              <a:gd name="connsiteY25" fmla="*/ 2608446 h 2888585"/>
              <a:gd name="connsiteX26" fmla="*/ 587141 w 2813838"/>
              <a:gd name="connsiteY26" fmla="*/ 2396690 h 2888585"/>
              <a:gd name="connsiteX27" fmla="*/ 0 w 2813838"/>
              <a:gd name="connsiteY27" fmla="*/ 2569945 h 2888585"/>
              <a:gd name="connsiteX28" fmla="*/ 827773 w 2813838"/>
              <a:gd name="connsiteY28" fmla="*/ 2858703 h 2888585"/>
              <a:gd name="connsiteX29" fmla="*/ 1511167 w 2813838"/>
              <a:gd name="connsiteY29" fmla="*/ 2829827 h 2888585"/>
              <a:gd name="connsiteX30" fmla="*/ 1915428 w 2813838"/>
              <a:gd name="connsiteY30" fmla="*/ 2858703 h 288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13838" h="2888585">
                <a:moveTo>
                  <a:pt x="1915428" y="2858703"/>
                </a:moveTo>
                <a:cubicBezTo>
                  <a:pt x="2058203" y="2776888"/>
                  <a:pt x="2225040" y="2539465"/>
                  <a:pt x="2367815" y="2338939"/>
                </a:cubicBezTo>
                <a:cubicBezTo>
                  <a:pt x="2510590" y="2138413"/>
                  <a:pt x="2699887" y="1835217"/>
                  <a:pt x="2772076" y="1655545"/>
                </a:cubicBezTo>
                <a:cubicBezTo>
                  <a:pt x="2844265" y="1475873"/>
                  <a:pt x="2800952" y="1379621"/>
                  <a:pt x="2800952" y="1260909"/>
                </a:cubicBezTo>
                <a:cubicBezTo>
                  <a:pt x="2800952" y="1142197"/>
                  <a:pt x="2786514" y="1042736"/>
                  <a:pt x="2772076" y="943275"/>
                </a:cubicBezTo>
                <a:cubicBezTo>
                  <a:pt x="2605238" y="1113321"/>
                  <a:pt x="2379044" y="1259304"/>
                  <a:pt x="2271562" y="1453414"/>
                </a:cubicBezTo>
                <a:cubicBezTo>
                  <a:pt x="2164080" y="1647524"/>
                  <a:pt x="2204185" y="1953928"/>
                  <a:pt x="2127183" y="2107932"/>
                </a:cubicBezTo>
                <a:cubicBezTo>
                  <a:pt x="2050181" y="2261936"/>
                  <a:pt x="1849655" y="2510589"/>
                  <a:pt x="1809550" y="2377440"/>
                </a:cubicBezTo>
                <a:cubicBezTo>
                  <a:pt x="1769445" y="2244291"/>
                  <a:pt x="1905802" y="1581751"/>
                  <a:pt x="1886552" y="1309035"/>
                </a:cubicBezTo>
                <a:cubicBezTo>
                  <a:pt x="1867301" y="1036319"/>
                  <a:pt x="1755007" y="904774"/>
                  <a:pt x="1694047" y="741145"/>
                </a:cubicBezTo>
                <a:cubicBezTo>
                  <a:pt x="1633087" y="577516"/>
                  <a:pt x="1556085" y="439554"/>
                  <a:pt x="1520792" y="327259"/>
                </a:cubicBezTo>
                <a:cubicBezTo>
                  <a:pt x="1485499" y="214964"/>
                  <a:pt x="1499937" y="121920"/>
                  <a:pt x="1482291" y="67377"/>
                </a:cubicBezTo>
                <a:cubicBezTo>
                  <a:pt x="1464645" y="12834"/>
                  <a:pt x="1421331" y="25668"/>
                  <a:pt x="1414914" y="0"/>
                </a:cubicBezTo>
                <a:cubicBezTo>
                  <a:pt x="1321870" y="211756"/>
                  <a:pt x="1156636" y="470033"/>
                  <a:pt x="1135781" y="635267"/>
                </a:cubicBezTo>
                <a:cubicBezTo>
                  <a:pt x="1114926" y="800501"/>
                  <a:pt x="1259306" y="861461"/>
                  <a:pt x="1289786" y="991402"/>
                </a:cubicBezTo>
                <a:cubicBezTo>
                  <a:pt x="1320266" y="1121343"/>
                  <a:pt x="1286577" y="1280159"/>
                  <a:pt x="1318661" y="1414913"/>
                </a:cubicBezTo>
                <a:cubicBezTo>
                  <a:pt x="1350745" y="1549667"/>
                  <a:pt x="1440581" y="1642711"/>
                  <a:pt x="1482291" y="1799924"/>
                </a:cubicBezTo>
                <a:cubicBezTo>
                  <a:pt x="1524001" y="1957137"/>
                  <a:pt x="1628274" y="2369418"/>
                  <a:pt x="1568918" y="2358189"/>
                </a:cubicBezTo>
                <a:cubicBezTo>
                  <a:pt x="1509562" y="2346960"/>
                  <a:pt x="1222409" y="1936282"/>
                  <a:pt x="1126156" y="1732547"/>
                </a:cubicBezTo>
                <a:cubicBezTo>
                  <a:pt x="1029903" y="1528812"/>
                  <a:pt x="1057175" y="1270535"/>
                  <a:pt x="991402" y="1135781"/>
                </a:cubicBezTo>
                <a:cubicBezTo>
                  <a:pt x="925629" y="1001027"/>
                  <a:pt x="818147" y="1047549"/>
                  <a:pt x="731520" y="924025"/>
                </a:cubicBezTo>
                <a:cubicBezTo>
                  <a:pt x="644893" y="800501"/>
                  <a:pt x="527785" y="479658"/>
                  <a:pt x="471638" y="394635"/>
                </a:cubicBezTo>
                <a:cubicBezTo>
                  <a:pt x="452388" y="702644"/>
                  <a:pt x="431533" y="1087655"/>
                  <a:pt x="413887" y="1318661"/>
                </a:cubicBezTo>
                <a:cubicBezTo>
                  <a:pt x="396241" y="1549667"/>
                  <a:pt x="243840" y="1639503"/>
                  <a:pt x="365760" y="1780673"/>
                </a:cubicBezTo>
                <a:cubicBezTo>
                  <a:pt x="487680" y="1921843"/>
                  <a:pt x="954506" y="2027722"/>
                  <a:pt x="1145407" y="2165684"/>
                </a:cubicBezTo>
                <a:cubicBezTo>
                  <a:pt x="1336308" y="2303646"/>
                  <a:pt x="1604211" y="2569945"/>
                  <a:pt x="1511167" y="2608446"/>
                </a:cubicBezTo>
                <a:cubicBezTo>
                  <a:pt x="1418123" y="2646947"/>
                  <a:pt x="839002" y="2403107"/>
                  <a:pt x="587141" y="2396690"/>
                </a:cubicBezTo>
                <a:cubicBezTo>
                  <a:pt x="335280" y="2390273"/>
                  <a:pt x="41709" y="2518610"/>
                  <a:pt x="0" y="2569945"/>
                </a:cubicBezTo>
                <a:cubicBezTo>
                  <a:pt x="275924" y="2666198"/>
                  <a:pt x="575912" y="2815389"/>
                  <a:pt x="827773" y="2858703"/>
                </a:cubicBezTo>
                <a:cubicBezTo>
                  <a:pt x="1079634" y="2902017"/>
                  <a:pt x="1323474" y="2831431"/>
                  <a:pt x="1511167" y="2829827"/>
                </a:cubicBezTo>
                <a:cubicBezTo>
                  <a:pt x="1698860" y="2828223"/>
                  <a:pt x="1772653" y="2940518"/>
                  <a:pt x="1915428" y="2858703"/>
                </a:cubicBezTo>
                <a:close/>
              </a:path>
            </a:pathLst>
          </a:custGeom>
          <a:solidFill>
            <a:srgbClr val="F3A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3CAFF978-F2B0-4AA5-9FA8-0E0D2DC1981D}"/>
              </a:ext>
            </a:extLst>
          </p:cNvPr>
          <p:cNvSpPr txBox="1"/>
          <p:nvPr/>
        </p:nvSpPr>
        <p:spPr>
          <a:xfrm>
            <a:off x="1591512" y="3136613"/>
            <a:ext cx="3433894" cy="584775"/>
          </a:xfrm>
          <a:prstGeom prst="rect">
            <a:avLst/>
          </a:prstGeom>
          <a:noFill/>
        </p:spPr>
        <p:txBody>
          <a:bodyPr wrap="square" rtlCol="0">
            <a:spAutoFit/>
          </a:bodyPr>
          <a:lstStyle/>
          <a:p>
            <a:pPr algn="dist"/>
            <a:r>
              <a:rPr lang="en-US" altLang="zh-CN" sz="3200" i="1">
                <a:latin typeface="000 SamaritanTall TB" pitchFamily="2" charset="0"/>
              </a:rPr>
              <a:t>POWERPOINT</a:t>
            </a:r>
            <a:endParaRPr lang="zh-CN" altLang="en-US" sz="3200" i="1">
              <a:latin typeface="000 SamaritanTall TB" pitchFamily="2" charset="0"/>
            </a:endParaRPr>
          </a:p>
        </p:txBody>
      </p:sp>
      <p:sp>
        <p:nvSpPr>
          <p:cNvPr id="18" name="文本框 17">
            <a:extLst>
              <a:ext uri="{FF2B5EF4-FFF2-40B4-BE49-F238E27FC236}">
                <a16:creationId xmlns:a16="http://schemas.microsoft.com/office/drawing/2014/main" id="{00F92F2C-1E04-4180-BB3A-D6EA6CC54134}"/>
              </a:ext>
            </a:extLst>
          </p:cNvPr>
          <p:cNvSpPr txBox="1"/>
          <p:nvPr/>
        </p:nvSpPr>
        <p:spPr>
          <a:xfrm>
            <a:off x="5197850" y="3166704"/>
            <a:ext cx="5402638" cy="769441"/>
          </a:xfrm>
          <a:prstGeom prst="rect">
            <a:avLst/>
          </a:prstGeom>
          <a:noFill/>
        </p:spPr>
        <p:txBody>
          <a:bodyPr wrap="square" rtlCol="0">
            <a:spAutoFit/>
          </a:bodyPr>
          <a:lstStyle/>
          <a:p>
            <a:pPr algn="dist"/>
            <a:r>
              <a:rPr lang="en-US" altLang="zh-CN" sz="4400" b="1">
                <a:latin typeface="Signerica Fat" panose="02000503000000000000" pitchFamily="2" charset="0"/>
              </a:rPr>
              <a:t>POWERPoint</a:t>
            </a:r>
            <a:endParaRPr lang="zh-CN" altLang="en-US" sz="4400" b="1">
              <a:latin typeface="Signerica Fat" panose="02000503000000000000" pitchFamily="2" charset="0"/>
            </a:endParaRPr>
          </a:p>
        </p:txBody>
      </p:sp>
      <p:sp>
        <p:nvSpPr>
          <p:cNvPr id="21" name="文本框 20">
            <a:extLst>
              <a:ext uri="{FF2B5EF4-FFF2-40B4-BE49-F238E27FC236}">
                <a16:creationId xmlns:a16="http://schemas.microsoft.com/office/drawing/2014/main" id="{5AA69A7C-5824-40B7-A94B-FCA9B5F18433}"/>
              </a:ext>
            </a:extLst>
          </p:cNvPr>
          <p:cNvSpPr txBox="1"/>
          <p:nvPr/>
        </p:nvSpPr>
        <p:spPr>
          <a:xfrm>
            <a:off x="6315681" y="4809260"/>
            <a:ext cx="5402637" cy="338554"/>
          </a:xfrm>
          <a:prstGeom prst="rect">
            <a:avLst/>
          </a:prstGeom>
          <a:noFill/>
        </p:spPr>
        <p:txBody>
          <a:bodyPr wrap="square" rtlCol="0">
            <a:spAutoFit/>
          </a:bodyPr>
          <a:lstStyle/>
          <a:p>
            <a:pPr algn="dist"/>
            <a:r>
              <a:rPr lang="en-US" altLang="zh-CN" sz="1600" b="1">
                <a:latin typeface="Signerica Fat" panose="02000503000000000000" pitchFamily="2" charset="0"/>
              </a:rPr>
              <a:t>Your Corporate Name Goes Here</a:t>
            </a:r>
            <a:endParaRPr lang="zh-CN" altLang="en-US" sz="1600" b="1">
              <a:latin typeface="Signerica Fat" panose="02000503000000000000" pitchFamily="2" charset="0"/>
            </a:endParaRPr>
          </a:p>
        </p:txBody>
      </p:sp>
    </p:spTree>
    <p:extLst>
      <p:ext uri="{BB962C8B-B14F-4D97-AF65-F5344CB8AC3E}">
        <p14:creationId xmlns:p14="http://schemas.microsoft.com/office/powerpoint/2010/main" val="2983315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635B5F2D-819A-4BDA-9B2E-1E6F5BAB20B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8F6A81A6-D090-4471-A1EC-2DE05D2ADB6C}"/>
              </a:ext>
            </a:extLst>
          </p:cNvPr>
          <p:cNvPicPr>
            <a:picLocks noChangeAspect="1"/>
          </p:cNvPicPr>
          <p:nvPr/>
        </p:nvPicPr>
        <p:blipFill>
          <a:blip r:embed="rId2"/>
          <a:stretch>
            <a:fillRect/>
          </a:stretch>
        </p:blipFill>
        <p:spPr>
          <a:xfrm flipH="1">
            <a:off x="1413439" y="548391"/>
            <a:ext cx="3840813" cy="5761219"/>
          </a:xfrm>
          <a:prstGeom prst="rect">
            <a:avLst/>
          </a:prstGeom>
        </p:spPr>
      </p:pic>
      <p:sp>
        <p:nvSpPr>
          <p:cNvPr id="7" name="任意多边形: 形状 6">
            <a:extLst>
              <a:ext uri="{FF2B5EF4-FFF2-40B4-BE49-F238E27FC236}">
                <a16:creationId xmlns:a16="http://schemas.microsoft.com/office/drawing/2014/main" id="{7A6DFB3F-AB16-4588-85F2-5B46D7EB0343}"/>
              </a:ext>
            </a:extLst>
          </p:cNvPr>
          <p:cNvSpPr/>
          <p:nvPr/>
        </p:nvSpPr>
        <p:spPr>
          <a:xfrm>
            <a:off x="4228652" y="2171958"/>
            <a:ext cx="3734695" cy="2844542"/>
          </a:xfrm>
          <a:custGeom>
            <a:avLst/>
            <a:gdLst>
              <a:gd name="connsiteX0" fmla="*/ 23171 w 2795246"/>
              <a:gd name="connsiteY0" fmla="*/ 663337 h 2129008"/>
              <a:gd name="connsiteX1" fmla="*/ 735440 w 2795246"/>
              <a:gd name="connsiteY1" fmla="*/ 499707 h 2129008"/>
              <a:gd name="connsiteX2" fmla="*/ 1081950 w 2795246"/>
              <a:gd name="connsiteY2" fmla="*/ 287952 h 2129008"/>
              <a:gd name="connsiteX3" fmla="*/ 1158952 w 2795246"/>
              <a:gd name="connsiteY3" fmla="*/ 8819 h 2129008"/>
              <a:gd name="connsiteX4" fmla="*/ 1120451 w 2795246"/>
              <a:gd name="connsiteY4" fmla="*/ 644086 h 2129008"/>
              <a:gd name="connsiteX5" fmla="*/ 437057 w 2795246"/>
              <a:gd name="connsiteY5" fmla="*/ 701838 h 2129008"/>
              <a:gd name="connsiteX6" fmla="*/ 1081950 w 2795246"/>
              <a:gd name="connsiteY6" fmla="*/ 932844 h 2129008"/>
              <a:gd name="connsiteX7" fmla="*/ 1620964 w 2795246"/>
              <a:gd name="connsiteY7" fmla="*/ 721089 h 2129008"/>
              <a:gd name="connsiteX8" fmla="*/ 2179230 w 2795246"/>
              <a:gd name="connsiteY8" fmla="*/ 855842 h 2129008"/>
              <a:gd name="connsiteX9" fmla="*/ 2795246 w 2795246"/>
              <a:gd name="connsiteY9" fmla="*/ 1086849 h 2129008"/>
              <a:gd name="connsiteX10" fmla="*/ 2236981 w 2795246"/>
              <a:gd name="connsiteY10" fmla="*/ 1009846 h 2129008"/>
              <a:gd name="connsiteX11" fmla="*/ 1611339 w 2795246"/>
              <a:gd name="connsiteY11" fmla="*/ 1346731 h 2129008"/>
              <a:gd name="connsiteX12" fmla="*/ 1226329 w 2795246"/>
              <a:gd name="connsiteY12" fmla="*/ 1250478 h 2129008"/>
              <a:gd name="connsiteX13" fmla="*/ 533310 w 2795246"/>
              <a:gd name="connsiteY13" fmla="*/ 961720 h 2129008"/>
              <a:gd name="connsiteX14" fmla="*/ 793192 w 2795246"/>
              <a:gd name="connsiteY14" fmla="*/ 1250478 h 2129008"/>
              <a:gd name="connsiteX15" fmla="*/ 1120451 w 2795246"/>
              <a:gd name="connsiteY15" fmla="*/ 1529611 h 2129008"/>
              <a:gd name="connsiteX16" fmla="*/ 1216703 w 2795246"/>
              <a:gd name="connsiteY16" fmla="*/ 1712491 h 2129008"/>
              <a:gd name="connsiteX17" fmla="*/ 1438084 w 2795246"/>
              <a:gd name="connsiteY17" fmla="*/ 2116752 h 2129008"/>
              <a:gd name="connsiteX18" fmla="*/ 1245579 w 2795246"/>
              <a:gd name="connsiteY18" fmla="*/ 1972373 h 2129008"/>
              <a:gd name="connsiteX19" fmla="*/ 793192 w 2795246"/>
              <a:gd name="connsiteY19" fmla="*/ 1452609 h 2129008"/>
              <a:gd name="connsiteX20" fmla="*/ 350430 w 2795246"/>
              <a:gd name="connsiteY20" fmla="*/ 1317855 h 2129008"/>
              <a:gd name="connsiteX21" fmla="*/ 186800 w 2795246"/>
              <a:gd name="connsiteY21" fmla="*/ 903969 h 2129008"/>
              <a:gd name="connsiteX22" fmla="*/ 23171 w 2795246"/>
              <a:gd name="connsiteY22" fmla="*/ 663337 h 212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5246" h="2129008">
                <a:moveTo>
                  <a:pt x="23171" y="663337"/>
                </a:moveTo>
                <a:cubicBezTo>
                  <a:pt x="114611" y="595960"/>
                  <a:pt x="558977" y="562271"/>
                  <a:pt x="735440" y="499707"/>
                </a:cubicBezTo>
                <a:cubicBezTo>
                  <a:pt x="911903" y="437143"/>
                  <a:pt x="1011365" y="369767"/>
                  <a:pt x="1081950" y="287952"/>
                </a:cubicBezTo>
                <a:cubicBezTo>
                  <a:pt x="1152535" y="206137"/>
                  <a:pt x="1152535" y="-50537"/>
                  <a:pt x="1158952" y="8819"/>
                </a:cubicBezTo>
                <a:cubicBezTo>
                  <a:pt x="1165369" y="68175"/>
                  <a:pt x="1240767" y="528583"/>
                  <a:pt x="1120451" y="644086"/>
                </a:cubicBezTo>
                <a:cubicBezTo>
                  <a:pt x="1000135" y="759589"/>
                  <a:pt x="478766" y="671358"/>
                  <a:pt x="437057" y="701838"/>
                </a:cubicBezTo>
                <a:cubicBezTo>
                  <a:pt x="652021" y="778840"/>
                  <a:pt x="884632" y="929636"/>
                  <a:pt x="1081950" y="932844"/>
                </a:cubicBezTo>
                <a:cubicBezTo>
                  <a:pt x="1279268" y="936052"/>
                  <a:pt x="1438084" y="733923"/>
                  <a:pt x="1620964" y="721089"/>
                </a:cubicBezTo>
                <a:cubicBezTo>
                  <a:pt x="1803844" y="708255"/>
                  <a:pt x="1983516" y="794882"/>
                  <a:pt x="2179230" y="855842"/>
                </a:cubicBezTo>
                <a:cubicBezTo>
                  <a:pt x="2374944" y="916802"/>
                  <a:pt x="2715036" y="1054765"/>
                  <a:pt x="2795246" y="1086849"/>
                </a:cubicBezTo>
                <a:cubicBezTo>
                  <a:pt x="2609158" y="1061181"/>
                  <a:pt x="2434299" y="966532"/>
                  <a:pt x="2236981" y="1009846"/>
                </a:cubicBezTo>
                <a:cubicBezTo>
                  <a:pt x="2039663" y="1053160"/>
                  <a:pt x="1779781" y="1306626"/>
                  <a:pt x="1611339" y="1346731"/>
                </a:cubicBezTo>
                <a:cubicBezTo>
                  <a:pt x="1442897" y="1386836"/>
                  <a:pt x="1406001" y="1314647"/>
                  <a:pt x="1226329" y="1250478"/>
                </a:cubicBezTo>
                <a:cubicBezTo>
                  <a:pt x="1046658" y="1186310"/>
                  <a:pt x="605500" y="947282"/>
                  <a:pt x="533310" y="961720"/>
                </a:cubicBezTo>
                <a:cubicBezTo>
                  <a:pt x="619937" y="1057973"/>
                  <a:pt x="695335" y="1155830"/>
                  <a:pt x="793192" y="1250478"/>
                </a:cubicBezTo>
                <a:cubicBezTo>
                  <a:pt x="891049" y="1345126"/>
                  <a:pt x="1049866" y="1452609"/>
                  <a:pt x="1120451" y="1529611"/>
                </a:cubicBezTo>
                <a:cubicBezTo>
                  <a:pt x="1191036" y="1606613"/>
                  <a:pt x="1163764" y="1614634"/>
                  <a:pt x="1216703" y="1712491"/>
                </a:cubicBezTo>
                <a:cubicBezTo>
                  <a:pt x="1269642" y="1810348"/>
                  <a:pt x="1433271" y="2073438"/>
                  <a:pt x="1438084" y="2116752"/>
                </a:cubicBezTo>
                <a:cubicBezTo>
                  <a:pt x="1442897" y="2160066"/>
                  <a:pt x="1353061" y="2083063"/>
                  <a:pt x="1245579" y="1972373"/>
                </a:cubicBezTo>
                <a:cubicBezTo>
                  <a:pt x="1138097" y="1861683"/>
                  <a:pt x="942384" y="1561695"/>
                  <a:pt x="793192" y="1452609"/>
                </a:cubicBezTo>
                <a:cubicBezTo>
                  <a:pt x="644000" y="1343523"/>
                  <a:pt x="451495" y="1409295"/>
                  <a:pt x="350430" y="1317855"/>
                </a:cubicBezTo>
                <a:cubicBezTo>
                  <a:pt x="249365" y="1226415"/>
                  <a:pt x="236531" y="1014660"/>
                  <a:pt x="186800" y="903969"/>
                </a:cubicBezTo>
                <a:cubicBezTo>
                  <a:pt x="137069" y="793278"/>
                  <a:pt x="-68269" y="730714"/>
                  <a:pt x="23171" y="663337"/>
                </a:cubicBezTo>
                <a:close/>
              </a:path>
            </a:pathLst>
          </a:custGeom>
          <a:solidFill>
            <a:srgbClr val="F3A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757B493A-C10C-4007-A14C-31FA6CF5CA6F}"/>
              </a:ext>
            </a:extLst>
          </p:cNvPr>
          <p:cNvSpPr/>
          <p:nvPr/>
        </p:nvSpPr>
        <p:spPr>
          <a:xfrm>
            <a:off x="4228652" y="289840"/>
            <a:ext cx="3064000" cy="2871137"/>
          </a:xfrm>
          <a:custGeom>
            <a:avLst/>
            <a:gdLst>
              <a:gd name="connsiteX0" fmla="*/ 1984942 w 2293262"/>
              <a:gd name="connsiteY0" fmla="*/ 627507 h 2148913"/>
              <a:gd name="connsiteX1" fmla="*/ 1417051 w 2293262"/>
              <a:gd name="connsiteY1" fmla="*/ 1865 h 2148913"/>
              <a:gd name="connsiteX2" fmla="*/ 935788 w 2293262"/>
              <a:gd name="connsiteY2" fmla="*/ 435002 h 2148913"/>
              <a:gd name="connsiteX3" fmla="*/ 589279 w 2293262"/>
              <a:gd name="connsiteY3" fmla="*/ 444627 h 2148913"/>
              <a:gd name="connsiteX4" fmla="*/ 156142 w 2293262"/>
              <a:gd name="connsiteY4" fmla="*/ 685258 h 2148913"/>
              <a:gd name="connsiteX5" fmla="*/ 79140 w 2293262"/>
              <a:gd name="connsiteY5" fmla="*/ 1253149 h 2148913"/>
              <a:gd name="connsiteX6" fmla="*/ 40639 w 2293262"/>
              <a:gd name="connsiteY6" fmla="*/ 1503406 h 2148913"/>
              <a:gd name="connsiteX7" fmla="*/ 695156 w 2293262"/>
              <a:gd name="connsiteY7" fmla="*/ 1955793 h 2148913"/>
              <a:gd name="connsiteX8" fmla="*/ 1397801 w 2293262"/>
              <a:gd name="connsiteY8" fmla="*/ 2119423 h 2148913"/>
              <a:gd name="connsiteX9" fmla="*/ 2004192 w 2293262"/>
              <a:gd name="connsiteY9" fmla="*/ 2061671 h 2148913"/>
              <a:gd name="connsiteX10" fmla="*/ 2292950 w 2293262"/>
              <a:gd name="connsiteY10" fmla="*/ 1291650 h 2148913"/>
              <a:gd name="connsiteX11" fmla="*/ 1984942 w 2293262"/>
              <a:gd name="connsiteY11" fmla="*/ 627507 h 214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93262" h="2148913">
                <a:moveTo>
                  <a:pt x="1984942" y="627507"/>
                </a:moveTo>
                <a:cubicBezTo>
                  <a:pt x="1838959" y="412543"/>
                  <a:pt x="1591910" y="33949"/>
                  <a:pt x="1417051" y="1865"/>
                </a:cubicBezTo>
                <a:cubicBezTo>
                  <a:pt x="1242192" y="-30219"/>
                  <a:pt x="1073750" y="361208"/>
                  <a:pt x="935788" y="435002"/>
                </a:cubicBezTo>
                <a:cubicBezTo>
                  <a:pt x="797826" y="508796"/>
                  <a:pt x="719220" y="402918"/>
                  <a:pt x="589279" y="444627"/>
                </a:cubicBezTo>
                <a:cubicBezTo>
                  <a:pt x="459338" y="486336"/>
                  <a:pt x="241165" y="550504"/>
                  <a:pt x="156142" y="685258"/>
                </a:cubicBezTo>
                <a:cubicBezTo>
                  <a:pt x="71119" y="820012"/>
                  <a:pt x="98390" y="1116791"/>
                  <a:pt x="79140" y="1253149"/>
                </a:cubicBezTo>
                <a:cubicBezTo>
                  <a:pt x="59890" y="1389507"/>
                  <a:pt x="-62030" y="1386299"/>
                  <a:pt x="40639" y="1503406"/>
                </a:cubicBezTo>
                <a:cubicBezTo>
                  <a:pt x="143308" y="1620513"/>
                  <a:pt x="468962" y="1853124"/>
                  <a:pt x="695156" y="1955793"/>
                </a:cubicBezTo>
                <a:cubicBezTo>
                  <a:pt x="921350" y="2058462"/>
                  <a:pt x="1179628" y="2101777"/>
                  <a:pt x="1397801" y="2119423"/>
                </a:cubicBezTo>
                <a:cubicBezTo>
                  <a:pt x="1615974" y="2137069"/>
                  <a:pt x="1855000" y="2199633"/>
                  <a:pt x="2004192" y="2061671"/>
                </a:cubicBezTo>
                <a:cubicBezTo>
                  <a:pt x="2153384" y="1923709"/>
                  <a:pt x="2300971" y="1532281"/>
                  <a:pt x="2292950" y="1291650"/>
                </a:cubicBezTo>
                <a:cubicBezTo>
                  <a:pt x="2284929" y="1051019"/>
                  <a:pt x="2130925" y="842471"/>
                  <a:pt x="1984942" y="627507"/>
                </a:cubicBezTo>
                <a:close/>
              </a:path>
            </a:pathLst>
          </a:custGeom>
          <a:solidFill>
            <a:srgbClr val="B1CB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3934D350-9CC5-4308-8A79-EF97724CA80D}"/>
              </a:ext>
            </a:extLst>
          </p:cNvPr>
          <p:cNvSpPr/>
          <p:nvPr/>
        </p:nvSpPr>
        <p:spPr>
          <a:xfrm rot="855922">
            <a:off x="6874506" y="1115575"/>
            <a:ext cx="3497276" cy="4340879"/>
          </a:xfrm>
          <a:custGeom>
            <a:avLst/>
            <a:gdLst>
              <a:gd name="connsiteX0" fmla="*/ 23887 w 2617549"/>
              <a:gd name="connsiteY0" fmla="*/ 462582 h 3248947"/>
              <a:gd name="connsiteX1" fmla="*/ 1477302 w 2617549"/>
              <a:gd name="connsiteY1" fmla="*/ 569 h 3248947"/>
              <a:gd name="connsiteX2" fmla="*/ 1997066 w 2617549"/>
              <a:gd name="connsiteY2" fmla="*/ 549209 h 3248947"/>
              <a:gd name="connsiteX3" fmla="*/ 2593833 w 2617549"/>
              <a:gd name="connsiteY3" fmla="*/ 1348106 h 3248947"/>
              <a:gd name="connsiteX4" fmla="*/ 2391702 w 2617549"/>
              <a:gd name="connsiteY4" fmla="*/ 3205782 h 3248947"/>
              <a:gd name="connsiteX5" fmla="*/ 1419551 w 2617549"/>
              <a:gd name="connsiteY5" fmla="*/ 2589765 h 3248947"/>
              <a:gd name="connsiteX6" fmla="*/ 1506178 w 2617549"/>
              <a:gd name="connsiteY6" fmla="*/ 1819744 h 3248947"/>
              <a:gd name="connsiteX7" fmla="*/ 639904 w 2617549"/>
              <a:gd name="connsiteY7" fmla="*/ 1280729 h 3248947"/>
              <a:gd name="connsiteX8" fmla="*/ 23887 w 2617549"/>
              <a:gd name="connsiteY8" fmla="*/ 462582 h 324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7549" h="3248947">
                <a:moveTo>
                  <a:pt x="23887" y="462582"/>
                </a:moveTo>
                <a:cubicBezTo>
                  <a:pt x="163453" y="249222"/>
                  <a:pt x="1148439" y="-13869"/>
                  <a:pt x="1477302" y="569"/>
                </a:cubicBezTo>
                <a:cubicBezTo>
                  <a:pt x="1806165" y="15007"/>
                  <a:pt x="1810978" y="324620"/>
                  <a:pt x="1997066" y="549209"/>
                </a:cubicBezTo>
                <a:cubicBezTo>
                  <a:pt x="2183154" y="773798"/>
                  <a:pt x="2528060" y="905344"/>
                  <a:pt x="2593833" y="1348106"/>
                </a:cubicBezTo>
                <a:cubicBezTo>
                  <a:pt x="2659606" y="1790868"/>
                  <a:pt x="2587416" y="2998839"/>
                  <a:pt x="2391702" y="3205782"/>
                </a:cubicBezTo>
                <a:cubicBezTo>
                  <a:pt x="2195988" y="3412725"/>
                  <a:pt x="1567138" y="2820771"/>
                  <a:pt x="1419551" y="2589765"/>
                </a:cubicBezTo>
                <a:cubicBezTo>
                  <a:pt x="1271964" y="2358759"/>
                  <a:pt x="1636119" y="2037917"/>
                  <a:pt x="1506178" y="1819744"/>
                </a:cubicBezTo>
                <a:cubicBezTo>
                  <a:pt x="1376237" y="1601571"/>
                  <a:pt x="888557" y="1508527"/>
                  <a:pt x="639904" y="1280729"/>
                </a:cubicBezTo>
                <a:cubicBezTo>
                  <a:pt x="391251" y="1052931"/>
                  <a:pt x="-115679" y="675942"/>
                  <a:pt x="23887" y="462582"/>
                </a:cubicBezTo>
                <a:close/>
              </a:path>
            </a:pathLst>
          </a:custGeom>
          <a:solidFill>
            <a:srgbClr val="85A9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E46BEB33-02F8-43AC-A773-F44051884FF5}"/>
              </a:ext>
            </a:extLst>
          </p:cNvPr>
          <p:cNvSpPr/>
          <p:nvPr/>
        </p:nvSpPr>
        <p:spPr>
          <a:xfrm>
            <a:off x="5192530" y="0"/>
            <a:ext cx="3356486" cy="4340611"/>
          </a:xfrm>
          <a:custGeom>
            <a:avLst/>
            <a:gdLst>
              <a:gd name="connsiteX0" fmla="*/ 1397384 w 2512174"/>
              <a:gd name="connsiteY0" fmla="*/ 2026339 h 3248747"/>
              <a:gd name="connsiteX1" fmla="*/ 1484012 w 2512174"/>
              <a:gd name="connsiteY1" fmla="*/ 1670204 h 3248747"/>
              <a:gd name="connsiteX2" fmla="*/ 1811271 w 2512174"/>
              <a:gd name="connsiteY2" fmla="*/ 909809 h 3248747"/>
              <a:gd name="connsiteX3" fmla="*/ 1743894 w 2512174"/>
              <a:gd name="connsiteY3" fmla="*/ 178289 h 3248747"/>
              <a:gd name="connsiteX4" fmla="*/ 1753519 w 2512174"/>
              <a:gd name="connsiteY4" fmla="*/ 14659 h 3248747"/>
              <a:gd name="connsiteX5" fmla="*/ 1320382 w 2512174"/>
              <a:gd name="connsiteY5" fmla="*/ 467046 h 3248747"/>
              <a:gd name="connsiteX6" fmla="*/ 1108626 w 2512174"/>
              <a:gd name="connsiteY6" fmla="*/ 1169691 h 3248747"/>
              <a:gd name="connsiteX7" fmla="*/ 1127877 w 2512174"/>
              <a:gd name="connsiteY7" fmla="*/ 1747206 h 3248747"/>
              <a:gd name="connsiteX8" fmla="*/ 1079751 w 2512174"/>
              <a:gd name="connsiteY8" fmla="*/ 1737581 h 3248747"/>
              <a:gd name="connsiteX9" fmla="*/ 819868 w 2512174"/>
              <a:gd name="connsiteY9" fmla="*/ 1150440 h 3248747"/>
              <a:gd name="connsiteX10" fmla="*/ 117224 w 2512174"/>
              <a:gd name="connsiteY10" fmla="*/ 996436 h 3248747"/>
              <a:gd name="connsiteX11" fmla="*/ 40222 w 2512174"/>
              <a:gd name="connsiteY11" fmla="*/ 1814583 h 3248747"/>
              <a:gd name="connsiteX12" fmla="*/ 531111 w 2512174"/>
              <a:gd name="connsiteY12" fmla="*/ 1978213 h 3248747"/>
              <a:gd name="connsiteX13" fmla="*/ 935372 w 2512174"/>
              <a:gd name="connsiteY13" fmla="*/ 1997463 h 3248747"/>
              <a:gd name="connsiteX14" fmla="*/ 511860 w 2512174"/>
              <a:gd name="connsiteY14" fmla="*/ 2420975 h 3248747"/>
              <a:gd name="connsiteX15" fmla="*/ 511860 w 2512174"/>
              <a:gd name="connsiteY15" fmla="*/ 2873362 h 3248747"/>
              <a:gd name="connsiteX16" fmla="*/ 569612 w 2512174"/>
              <a:gd name="connsiteY16" fmla="*/ 3248747 h 3248747"/>
              <a:gd name="connsiteX17" fmla="*/ 1185628 w 2512174"/>
              <a:gd name="connsiteY17" fmla="*/ 2796360 h 3248747"/>
              <a:gd name="connsiteX18" fmla="*/ 1224129 w 2512174"/>
              <a:gd name="connsiteY18" fmla="*/ 2084091 h 3248747"/>
              <a:gd name="connsiteX19" fmla="*/ 1330007 w 2512174"/>
              <a:gd name="connsiteY19" fmla="*/ 2132217 h 3248747"/>
              <a:gd name="connsiteX20" fmla="*/ 1580264 w 2512174"/>
              <a:gd name="connsiteY20" fmla="*/ 2526853 h 3248747"/>
              <a:gd name="connsiteX21" fmla="*/ 2427287 w 2512174"/>
              <a:gd name="connsiteY21" fmla="*/ 2555729 h 3248747"/>
              <a:gd name="connsiteX22" fmla="*/ 2446538 w 2512174"/>
              <a:gd name="connsiteY22" fmla="*/ 2218844 h 3248747"/>
              <a:gd name="connsiteX23" fmla="*/ 2109654 w 2512174"/>
              <a:gd name="connsiteY23" fmla="*/ 1824209 h 3248747"/>
              <a:gd name="connsiteX24" fmla="*/ 1686142 w 2512174"/>
              <a:gd name="connsiteY24" fmla="*/ 1843459 h 3248747"/>
              <a:gd name="connsiteX25" fmla="*/ 1397384 w 2512174"/>
              <a:gd name="connsiteY25" fmla="*/ 2026339 h 324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2174" h="3248747">
                <a:moveTo>
                  <a:pt x="1397384" y="2026339"/>
                </a:moveTo>
                <a:cubicBezTo>
                  <a:pt x="1363696" y="1997463"/>
                  <a:pt x="1415031" y="1856292"/>
                  <a:pt x="1484012" y="1670204"/>
                </a:cubicBezTo>
                <a:cubicBezTo>
                  <a:pt x="1552993" y="1484116"/>
                  <a:pt x="1767957" y="1158461"/>
                  <a:pt x="1811271" y="909809"/>
                </a:cubicBezTo>
                <a:cubicBezTo>
                  <a:pt x="1854585" y="661157"/>
                  <a:pt x="1753519" y="327481"/>
                  <a:pt x="1743894" y="178289"/>
                </a:cubicBezTo>
                <a:cubicBezTo>
                  <a:pt x="1734269" y="29097"/>
                  <a:pt x="1835334" y="-30259"/>
                  <a:pt x="1753519" y="14659"/>
                </a:cubicBezTo>
                <a:cubicBezTo>
                  <a:pt x="1609140" y="165455"/>
                  <a:pt x="1427864" y="274541"/>
                  <a:pt x="1320382" y="467046"/>
                </a:cubicBezTo>
                <a:cubicBezTo>
                  <a:pt x="1212900" y="659551"/>
                  <a:pt x="1140710" y="956331"/>
                  <a:pt x="1108626" y="1169691"/>
                </a:cubicBezTo>
                <a:cubicBezTo>
                  <a:pt x="1076542" y="1383051"/>
                  <a:pt x="1132689" y="1652558"/>
                  <a:pt x="1127877" y="1747206"/>
                </a:cubicBezTo>
                <a:cubicBezTo>
                  <a:pt x="1123065" y="1841854"/>
                  <a:pt x="1131086" y="1837042"/>
                  <a:pt x="1079751" y="1737581"/>
                </a:cubicBezTo>
                <a:cubicBezTo>
                  <a:pt x="1028416" y="1638120"/>
                  <a:pt x="980289" y="1273964"/>
                  <a:pt x="819868" y="1150440"/>
                </a:cubicBezTo>
                <a:cubicBezTo>
                  <a:pt x="659447" y="1026916"/>
                  <a:pt x="247165" y="885745"/>
                  <a:pt x="117224" y="996436"/>
                </a:cubicBezTo>
                <a:cubicBezTo>
                  <a:pt x="-12717" y="1107126"/>
                  <a:pt x="-28759" y="1650954"/>
                  <a:pt x="40222" y="1814583"/>
                </a:cubicBezTo>
                <a:cubicBezTo>
                  <a:pt x="109203" y="1978212"/>
                  <a:pt x="381920" y="1947733"/>
                  <a:pt x="531111" y="1978213"/>
                </a:cubicBezTo>
                <a:cubicBezTo>
                  <a:pt x="680302" y="2008693"/>
                  <a:pt x="914517" y="1926878"/>
                  <a:pt x="935372" y="1997463"/>
                </a:cubicBezTo>
                <a:cubicBezTo>
                  <a:pt x="794201" y="2138634"/>
                  <a:pt x="582445" y="2274992"/>
                  <a:pt x="511860" y="2420975"/>
                </a:cubicBezTo>
                <a:cubicBezTo>
                  <a:pt x="441275" y="2566958"/>
                  <a:pt x="500631" y="2737004"/>
                  <a:pt x="511860" y="2873362"/>
                </a:cubicBezTo>
                <a:lnTo>
                  <a:pt x="569612" y="3248747"/>
                </a:lnTo>
                <a:cubicBezTo>
                  <a:pt x="774951" y="3097951"/>
                  <a:pt x="1076542" y="2990469"/>
                  <a:pt x="1185628" y="2796360"/>
                </a:cubicBezTo>
                <a:cubicBezTo>
                  <a:pt x="1294714" y="2602251"/>
                  <a:pt x="1200066" y="2194781"/>
                  <a:pt x="1224129" y="2084091"/>
                </a:cubicBezTo>
                <a:cubicBezTo>
                  <a:pt x="1248192" y="1973401"/>
                  <a:pt x="1270651" y="2058423"/>
                  <a:pt x="1330007" y="2132217"/>
                </a:cubicBezTo>
                <a:cubicBezTo>
                  <a:pt x="1389363" y="2206011"/>
                  <a:pt x="1397384" y="2456268"/>
                  <a:pt x="1580264" y="2526853"/>
                </a:cubicBezTo>
                <a:cubicBezTo>
                  <a:pt x="1763144" y="2597438"/>
                  <a:pt x="2282908" y="2607064"/>
                  <a:pt x="2427287" y="2555729"/>
                </a:cubicBezTo>
                <a:cubicBezTo>
                  <a:pt x="2571666" y="2504394"/>
                  <a:pt x="2499477" y="2340764"/>
                  <a:pt x="2446538" y="2218844"/>
                </a:cubicBezTo>
                <a:cubicBezTo>
                  <a:pt x="2393599" y="2096924"/>
                  <a:pt x="2236387" y="1886773"/>
                  <a:pt x="2109654" y="1824209"/>
                </a:cubicBezTo>
                <a:cubicBezTo>
                  <a:pt x="1982921" y="1761645"/>
                  <a:pt x="1809666" y="1808166"/>
                  <a:pt x="1686142" y="1843459"/>
                </a:cubicBezTo>
                <a:cubicBezTo>
                  <a:pt x="1562618" y="1878751"/>
                  <a:pt x="1431072" y="2055215"/>
                  <a:pt x="1397384" y="2026339"/>
                </a:cubicBezTo>
                <a:close/>
              </a:path>
            </a:pathLst>
          </a:custGeom>
          <a:solidFill>
            <a:srgbClr val="F7F7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E9E38EBD-19F4-47D4-AEDC-FBB0DA39F111}"/>
              </a:ext>
            </a:extLst>
          </p:cNvPr>
          <p:cNvSpPr/>
          <p:nvPr/>
        </p:nvSpPr>
        <p:spPr>
          <a:xfrm rot="769241">
            <a:off x="7648152" y="1356314"/>
            <a:ext cx="3759536" cy="3859403"/>
          </a:xfrm>
          <a:custGeom>
            <a:avLst/>
            <a:gdLst>
              <a:gd name="connsiteX0" fmla="*/ 1915428 w 2813838"/>
              <a:gd name="connsiteY0" fmla="*/ 2858703 h 2888585"/>
              <a:gd name="connsiteX1" fmla="*/ 2367815 w 2813838"/>
              <a:gd name="connsiteY1" fmla="*/ 2338939 h 2888585"/>
              <a:gd name="connsiteX2" fmla="*/ 2772076 w 2813838"/>
              <a:gd name="connsiteY2" fmla="*/ 1655545 h 2888585"/>
              <a:gd name="connsiteX3" fmla="*/ 2800952 w 2813838"/>
              <a:gd name="connsiteY3" fmla="*/ 1260909 h 2888585"/>
              <a:gd name="connsiteX4" fmla="*/ 2772076 w 2813838"/>
              <a:gd name="connsiteY4" fmla="*/ 943275 h 2888585"/>
              <a:gd name="connsiteX5" fmla="*/ 2271562 w 2813838"/>
              <a:gd name="connsiteY5" fmla="*/ 1453414 h 2888585"/>
              <a:gd name="connsiteX6" fmla="*/ 2127183 w 2813838"/>
              <a:gd name="connsiteY6" fmla="*/ 2107932 h 2888585"/>
              <a:gd name="connsiteX7" fmla="*/ 1809550 w 2813838"/>
              <a:gd name="connsiteY7" fmla="*/ 2377440 h 2888585"/>
              <a:gd name="connsiteX8" fmla="*/ 1886552 w 2813838"/>
              <a:gd name="connsiteY8" fmla="*/ 1309035 h 2888585"/>
              <a:gd name="connsiteX9" fmla="*/ 1694047 w 2813838"/>
              <a:gd name="connsiteY9" fmla="*/ 741145 h 2888585"/>
              <a:gd name="connsiteX10" fmla="*/ 1520792 w 2813838"/>
              <a:gd name="connsiteY10" fmla="*/ 327259 h 2888585"/>
              <a:gd name="connsiteX11" fmla="*/ 1482291 w 2813838"/>
              <a:gd name="connsiteY11" fmla="*/ 67377 h 2888585"/>
              <a:gd name="connsiteX12" fmla="*/ 1414914 w 2813838"/>
              <a:gd name="connsiteY12" fmla="*/ 0 h 2888585"/>
              <a:gd name="connsiteX13" fmla="*/ 1135781 w 2813838"/>
              <a:gd name="connsiteY13" fmla="*/ 635267 h 2888585"/>
              <a:gd name="connsiteX14" fmla="*/ 1289786 w 2813838"/>
              <a:gd name="connsiteY14" fmla="*/ 991402 h 2888585"/>
              <a:gd name="connsiteX15" fmla="*/ 1318661 w 2813838"/>
              <a:gd name="connsiteY15" fmla="*/ 1414913 h 2888585"/>
              <a:gd name="connsiteX16" fmla="*/ 1482291 w 2813838"/>
              <a:gd name="connsiteY16" fmla="*/ 1799924 h 2888585"/>
              <a:gd name="connsiteX17" fmla="*/ 1568918 w 2813838"/>
              <a:gd name="connsiteY17" fmla="*/ 2358189 h 2888585"/>
              <a:gd name="connsiteX18" fmla="*/ 1126156 w 2813838"/>
              <a:gd name="connsiteY18" fmla="*/ 1732547 h 2888585"/>
              <a:gd name="connsiteX19" fmla="*/ 991402 w 2813838"/>
              <a:gd name="connsiteY19" fmla="*/ 1135781 h 2888585"/>
              <a:gd name="connsiteX20" fmla="*/ 731520 w 2813838"/>
              <a:gd name="connsiteY20" fmla="*/ 924025 h 2888585"/>
              <a:gd name="connsiteX21" fmla="*/ 471638 w 2813838"/>
              <a:gd name="connsiteY21" fmla="*/ 394635 h 2888585"/>
              <a:gd name="connsiteX22" fmla="*/ 413887 w 2813838"/>
              <a:gd name="connsiteY22" fmla="*/ 1318661 h 2888585"/>
              <a:gd name="connsiteX23" fmla="*/ 365760 w 2813838"/>
              <a:gd name="connsiteY23" fmla="*/ 1780673 h 2888585"/>
              <a:gd name="connsiteX24" fmla="*/ 1145407 w 2813838"/>
              <a:gd name="connsiteY24" fmla="*/ 2165684 h 2888585"/>
              <a:gd name="connsiteX25" fmla="*/ 1511167 w 2813838"/>
              <a:gd name="connsiteY25" fmla="*/ 2608446 h 2888585"/>
              <a:gd name="connsiteX26" fmla="*/ 587141 w 2813838"/>
              <a:gd name="connsiteY26" fmla="*/ 2396690 h 2888585"/>
              <a:gd name="connsiteX27" fmla="*/ 0 w 2813838"/>
              <a:gd name="connsiteY27" fmla="*/ 2569945 h 2888585"/>
              <a:gd name="connsiteX28" fmla="*/ 827773 w 2813838"/>
              <a:gd name="connsiteY28" fmla="*/ 2858703 h 2888585"/>
              <a:gd name="connsiteX29" fmla="*/ 1511167 w 2813838"/>
              <a:gd name="connsiteY29" fmla="*/ 2829827 h 2888585"/>
              <a:gd name="connsiteX30" fmla="*/ 1915428 w 2813838"/>
              <a:gd name="connsiteY30" fmla="*/ 2858703 h 288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13838" h="2888585">
                <a:moveTo>
                  <a:pt x="1915428" y="2858703"/>
                </a:moveTo>
                <a:cubicBezTo>
                  <a:pt x="2058203" y="2776888"/>
                  <a:pt x="2225040" y="2539465"/>
                  <a:pt x="2367815" y="2338939"/>
                </a:cubicBezTo>
                <a:cubicBezTo>
                  <a:pt x="2510590" y="2138413"/>
                  <a:pt x="2699887" y="1835217"/>
                  <a:pt x="2772076" y="1655545"/>
                </a:cubicBezTo>
                <a:cubicBezTo>
                  <a:pt x="2844265" y="1475873"/>
                  <a:pt x="2800952" y="1379621"/>
                  <a:pt x="2800952" y="1260909"/>
                </a:cubicBezTo>
                <a:cubicBezTo>
                  <a:pt x="2800952" y="1142197"/>
                  <a:pt x="2786514" y="1042736"/>
                  <a:pt x="2772076" y="943275"/>
                </a:cubicBezTo>
                <a:cubicBezTo>
                  <a:pt x="2605238" y="1113321"/>
                  <a:pt x="2379044" y="1259304"/>
                  <a:pt x="2271562" y="1453414"/>
                </a:cubicBezTo>
                <a:cubicBezTo>
                  <a:pt x="2164080" y="1647524"/>
                  <a:pt x="2204185" y="1953928"/>
                  <a:pt x="2127183" y="2107932"/>
                </a:cubicBezTo>
                <a:cubicBezTo>
                  <a:pt x="2050181" y="2261936"/>
                  <a:pt x="1849655" y="2510589"/>
                  <a:pt x="1809550" y="2377440"/>
                </a:cubicBezTo>
                <a:cubicBezTo>
                  <a:pt x="1769445" y="2244291"/>
                  <a:pt x="1905802" y="1581751"/>
                  <a:pt x="1886552" y="1309035"/>
                </a:cubicBezTo>
                <a:cubicBezTo>
                  <a:pt x="1867301" y="1036319"/>
                  <a:pt x="1755007" y="904774"/>
                  <a:pt x="1694047" y="741145"/>
                </a:cubicBezTo>
                <a:cubicBezTo>
                  <a:pt x="1633087" y="577516"/>
                  <a:pt x="1556085" y="439554"/>
                  <a:pt x="1520792" y="327259"/>
                </a:cubicBezTo>
                <a:cubicBezTo>
                  <a:pt x="1485499" y="214964"/>
                  <a:pt x="1499937" y="121920"/>
                  <a:pt x="1482291" y="67377"/>
                </a:cubicBezTo>
                <a:cubicBezTo>
                  <a:pt x="1464645" y="12834"/>
                  <a:pt x="1421331" y="25668"/>
                  <a:pt x="1414914" y="0"/>
                </a:cubicBezTo>
                <a:cubicBezTo>
                  <a:pt x="1321870" y="211756"/>
                  <a:pt x="1156636" y="470033"/>
                  <a:pt x="1135781" y="635267"/>
                </a:cubicBezTo>
                <a:cubicBezTo>
                  <a:pt x="1114926" y="800501"/>
                  <a:pt x="1259306" y="861461"/>
                  <a:pt x="1289786" y="991402"/>
                </a:cubicBezTo>
                <a:cubicBezTo>
                  <a:pt x="1320266" y="1121343"/>
                  <a:pt x="1286577" y="1280159"/>
                  <a:pt x="1318661" y="1414913"/>
                </a:cubicBezTo>
                <a:cubicBezTo>
                  <a:pt x="1350745" y="1549667"/>
                  <a:pt x="1440581" y="1642711"/>
                  <a:pt x="1482291" y="1799924"/>
                </a:cubicBezTo>
                <a:cubicBezTo>
                  <a:pt x="1524001" y="1957137"/>
                  <a:pt x="1628274" y="2369418"/>
                  <a:pt x="1568918" y="2358189"/>
                </a:cubicBezTo>
                <a:cubicBezTo>
                  <a:pt x="1509562" y="2346960"/>
                  <a:pt x="1222409" y="1936282"/>
                  <a:pt x="1126156" y="1732547"/>
                </a:cubicBezTo>
                <a:cubicBezTo>
                  <a:pt x="1029903" y="1528812"/>
                  <a:pt x="1057175" y="1270535"/>
                  <a:pt x="991402" y="1135781"/>
                </a:cubicBezTo>
                <a:cubicBezTo>
                  <a:pt x="925629" y="1001027"/>
                  <a:pt x="818147" y="1047549"/>
                  <a:pt x="731520" y="924025"/>
                </a:cubicBezTo>
                <a:cubicBezTo>
                  <a:pt x="644893" y="800501"/>
                  <a:pt x="527785" y="479658"/>
                  <a:pt x="471638" y="394635"/>
                </a:cubicBezTo>
                <a:cubicBezTo>
                  <a:pt x="452388" y="702644"/>
                  <a:pt x="431533" y="1087655"/>
                  <a:pt x="413887" y="1318661"/>
                </a:cubicBezTo>
                <a:cubicBezTo>
                  <a:pt x="396241" y="1549667"/>
                  <a:pt x="243840" y="1639503"/>
                  <a:pt x="365760" y="1780673"/>
                </a:cubicBezTo>
                <a:cubicBezTo>
                  <a:pt x="487680" y="1921843"/>
                  <a:pt x="954506" y="2027722"/>
                  <a:pt x="1145407" y="2165684"/>
                </a:cubicBezTo>
                <a:cubicBezTo>
                  <a:pt x="1336308" y="2303646"/>
                  <a:pt x="1604211" y="2569945"/>
                  <a:pt x="1511167" y="2608446"/>
                </a:cubicBezTo>
                <a:cubicBezTo>
                  <a:pt x="1418123" y="2646947"/>
                  <a:pt x="839002" y="2403107"/>
                  <a:pt x="587141" y="2396690"/>
                </a:cubicBezTo>
                <a:cubicBezTo>
                  <a:pt x="335280" y="2390273"/>
                  <a:pt x="41709" y="2518610"/>
                  <a:pt x="0" y="2569945"/>
                </a:cubicBezTo>
                <a:cubicBezTo>
                  <a:pt x="275924" y="2666198"/>
                  <a:pt x="575912" y="2815389"/>
                  <a:pt x="827773" y="2858703"/>
                </a:cubicBezTo>
                <a:cubicBezTo>
                  <a:pt x="1079634" y="2902017"/>
                  <a:pt x="1323474" y="2831431"/>
                  <a:pt x="1511167" y="2829827"/>
                </a:cubicBezTo>
                <a:cubicBezTo>
                  <a:pt x="1698860" y="2828223"/>
                  <a:pt x="1772653" y="2940518"/>
                  <a:pt x="1915428" y="2858703"/>
                </a:cubicBezTo>
                <a:close/>
              </a:path>
            </a:pathLst>
          </a:custGeom>
          <a:solidFill>
            <a:srgbClr val="F3A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6CBDCE34-81B1-4664-AD3B-B7E4EE393D4D}"/>
              </a:ext>
            </a:extLst>
          </p:cNvPr>
          <p:cNvSpPr/>
          <p:nvPr/>
        </p:nvSpPr>
        <p:spPr>
          <a:xfrm>
            <a:off x="6237190" y="4061183"/>
            <a:ext cx="1974691" cy="1897202"/>
          </a:xfrm>
          <a:custGeom>
            <a:avLst/>
            <a:gdLst>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1 w 1974691"/>
              <a:gd name="connsiteY7" fmla="*/ 596767 h 1897202"/>
              <a:gd name="connsiteX8" fmla="*/ 1020278 w 1974691"/>
              <a:gd name="connsiteY8" fmla="*/ 452388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529389 w 1974691"/>
              <a:gd name="connsiteY16" fmla="*/ 577516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78029 w 1974691"/>
              <a:gd name="connsiteY21" fmla="*/ 1097280 h 1897202"/>
              <a:gd name="connsiteX22" fmla="*/ 1251284 w 1974691"/>
              <a:gd name="connsiteY22" fmla="*/ 1366788 h 1897202"/>
              <a:gd name="connsiteX23" fmla="*/ 904775 w 1974691"/>
              <a:gd name="connsiteY23" fmla="*/ 13090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1 w 1974691"/>
              <a:gd name="connsiteY7" fmla="*/ 596767 h 1897202"/>
              <a:gd name="connsiteX8" fmla="*/ 1020278 w 1974691"/>
              <a:gd name="connsiteY8" fmla="*/ 452388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529389 w 1974691"/>
              <a:gd name="connsiteY16" fmla="*/ 577516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78029 w 1974691"/>
              <a:gd name="connsiteY21" fmla="*/ 1097280 h 1897202"/>
              <a:gd name="connsiteX22" fmla="*/ 1251284 w 1974691"/>
              <a:gd name="connsiteY22" fmla="*/ 1366788 h 1897202"/>
              <a:gd name="connsiteX23" fmla="*/ 947108 w 1974691"/>
              <a:gd name="connsiteY23" fmla="*/ 13217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1 w 1974691"/>
              <a:gd name="connsiteY7" fmla="*/ 596767 h 1897202"/>
              <a:gd name="connsiteX8" fmla="*/ 1020278 w 1974691"/>
              <a:gd name="connsiteY8" fmla="*/ 452388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529389 w 1974691"/>
              <a:gd name="connsiteY16" fmla="*/ 577516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35696 w 1974691"/>
              <a:gd name="connsiteY21" fmla="*/ 1131147 h 1897202"/>
              <a:gd name="connsiteX22" fmla="*/ 1251284 w 1974691"/>
              <a:gd name="connsiteY22" fmla="*/ 1366788 h 1897202"/>
              <a:gd name="connsiteX23" fmla="*/ 947108 w 1974691"/>
              <a:gd name="connsiteY23" fmla="*/ 13217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1 w 1974691"/>
              <a:gd name="connsiteY7" fmla="*/ 596767 h 1897202"/>
              <a:gd name="connsiteX8" fmla="*/ 1020278 w 1974691"/>
              <a:gd name="connsiteY8" fmla="*/ 452388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529389 w 1974691"/>
              <a:gd name="connsiteY16" fmla="*/ 577516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18762 w 1974691"/>
              <a:gd name="connsiteY21" fmla="*/ 1152314 h 1897202"/>
              <a:gd name="connsiteX22" fmla="*/ 1251284 w 1974691"/>
              <a:gd name="connsiteY22" fmla="*/ 1366788 h 1897202"/>
              <a:gd name="connsiteX23" fmla="*/ 947108 w 1974691"/>
              <a:gd name="connsiteY23" fmla="*/ 13217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23081 w 1974691"/>
              <a:gd name="connsiteY7" fmla="*/ 685667 h 1897202"/>
              <a:gd name="connsiteX8" fmla="*/ 1020278 w 1974691"/>
              <a:gd name="connsiteY8" fmla="*/ 452388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529389 w 1974691"/>
              <a:gd name="connsiteY16" fmla="*/ 577516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18762 w 1974691"/>
              <a:gd name="connsiteY21" fmla="*/ 1152314 h 1897202"/>
              <a:gd name="connsiteX22" fmla="*/ 1251284 w 1974691"/>
              <a:gd name="connsiteY22" fmla="*/ 1366788 h 1897202"/>
              <a:gd name="connsiteX23" fmla="*/ 947108 w 1974691"/>
              <a:gd name="connsiteY23" fmla="*/ 13217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23081 w 1974691"/>
              <a:gd name="connsiteY7" fmla="*/ 685667 h 1897202"/>
              <a:gd name="connsiteX8" fmla="*/ 1054145 w 1974691"/>
              <a:gd name="connsiteY8" fmla="*/ 448155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529389 w 1974691"/>
              <a:gd name="connsiteY16" fmla="*/ 577516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18762 w 1974691"/>
              <a:gd name="connsiteY21" fmla="*/ 1152314 h 1897202"/>
              <a:gd name="connsiteX22" fmla="*/ 1251284 w 1974691"/>
              <a:gd name="connsiteY22" fmla="*/ 1366788 h 1897202"/>
              <a:gd name="connsiteX23" fmla="*/ 947108 w 1974691"/>
              <a:gd name="connsiteY23" fmla="*/ 13217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23081 w 1974691"/>
              <a:gd name="connsiteY7" fmla="*/ 685667 h 1897202"/>
              <a:gd name="connsiteX8" fmla="*/ 1054145 w 1974691"/>
              <a:gd name="connsiteY8" fmla="*/ 448155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474356 w 1974691"/>
              <a:gd name="connsiteY16" fmla="*/ 581749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18762 w 1974691"/>
              <a:gd name="connsiteY21" fmla="*/ 1152314 h 1897202"/>
              <a:gd name="connsiteX22" fmla="*/ 1251284 w 1974691"/>
              <a:gd name="connsiteY22" fmla="*/ 1366788 h 1897202"/>
              <a:gd name="connsiteX23" fmla="*/ 947108 w 1974691"/>
              <a:gd name="connsiteY23" fmla="*/ 13217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23081 w 1974691"/>
              <a:gd name="connsiteY7" fmla="*/ 685667 h 1897202"/>
              <a:gd name="connsiteX8" fmla="*/ 1100711 w 1974691"/>
              <a:gd name="connsiteY8" fmla="*/ 460855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474356 w 1974691"/>
              <a:gd name="connsiteY16" fmla="*/ 581749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18762 w 1974691"/>
              <a:gd name="connsiteY21" fmla="*/ 1152314 h 1897202"/>
              <a:gd name="connsiteX22" fmla="*/ 1251284 w 1974691"/>
              <a:gd name="connsiteY22" fmla="*/ 1366788 h 1897202"/>
              <a:gd name="connsiteX23" fmla="*/ 947108 w 1974691"/>
              <a:gd name="connsiteY23" fmla="*/ 13217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95048 w 1974691"/>
              <a:gd name="connsiteY7" fmla="*/ 766100 h 1897202"/>
              <a:gd name="connsiteX8" fmla="*/ 1100711 w 1974691"/>
              <a:gd name="connsiteY8" fmla="*/ 460855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474356 w 1974691"/>
              <a:gd name="connsiteY16" fmla="*/ 581749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18762 w 1974691"/>
              <a:gd name="connsiteY21" fmla="*/ 1152314 h 1897202"/>
              <a:gd name="connsiteX22" fmla="*/ 1251284 w 1974691"/>
              <a:gd name="connsiteY22" fmla="*/ 1366788 h 1897202"/>
              <a:gd name="connsiteX23" fmla="*/ 947108 w 1974691"/>
              <a:gd name="connsiteY23" fmla="*/ 13217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2 w 1974691"/>
              <a:gd name="connsiteY7" fmla="*/ 816900 h 1897202"/>
              <a:gd name="connsiteX8" fmla="*/ 1100711 w 1974691"/>
              <a:gd name="connsiteY8" fmla="*/ 460855 h 1897202"/>
              <a:gd name="connsiteX9" fmla="*/ 914400 w 1974691"/>
              <a:gd name="connsiteY9" fmla="*/ 933651 h 1897202"/>
              <a:gd name="connsiteX10" fmla="*/ 875899 w 1974691"/>
              <a:gd name="connsiteY10" fmla="*/ 423512 h 1897202"/>
              <a:gd name="connsiteX11" fmla="*/ 683394 w 1974691"/>
              <a:gd name="connsiteY11" fmla="*/ 48127 h 1897202"/>
              <a:gd name="connsiteX12" fmla="*/ 731520 w 1974691"/>
              <a:gd name="connsiteY12" fmla="*/ 789272 h 1897202"/>
              <a:gd name="connsiteX13" fmla="*/ 558265 w 1974691"/>
              <a:gd name="connsiteY13" fmla="*/ 452388 h 1897202"/>
              <a:gd name="connsiteX14" fmla="*/ 0 w 1974691"/>
              <a:gd name="connsiteY14" fmla="*/ 0 h 1897202"/>
              <a:gd name="connsiteX15" fmla="*/ 308008 w 1974691"/>
              <a:gd name="connsiteY15" fmla="*/ 471638 h 1897202"/>
              <a:gd name="connsiteX16" fmla="*/ 474356 w 1974691"/>
              <a:gd name="connsiteY16" fmla="*/ 581749 h 1897202"/>
              <a:gd name="connsiteX17" fmla="*/ 683394 w 1974691"/>
              <a:gd name="connsiteY17" fmla="*/ 895150 h 1897202"/>
              <a:gd name="connsiteX18" fmla="*/ 182880 w 1974691"/>
              <a:gd name="connsiteY18" fmla="*/ 721895 h 1897202"/>
              <a:gd name="connsiteX19" fmla="*/ 423511 w 1974691"/>
              <a:gd name="connsiteY19" fmla="*/ 952901 h 1897202"/>
              <a:gd name="connsiteX20" fmla="*/ 808522 w 1974691"/>
              <a:gd name="connsiteY20" fmla="*/ 1068405 h 1897202"/>
              <a:gd name="connsiteX21" fmla="*/ 1018762 w 1974691"/>
              <a:gd name="connsiteY21" fmla="*/ 1152314 h 1897202"/>
              <a:gd name="connsiteX22" fmla="*/ 1251284 w 1974691"/>
              <a:gd name="connsiteY22" fmla="*/ 1366788 h 1897202"/>
              <a:gd name="connsiteX23" fmla="*/ 947108 w 1974691"/>
              <a:gd name="connsiteY23" fmla="*/ 1321736 h 1897202"/>
              <a:gd name="connsiteX24" fmla="*/ 741145 w 1974691"/>
              <a:gd name="connsiteY24" fmla="*/ 1386038 h 1897202"/>
              <a:gd name="connsiteX25" fmla="*/ 1347537 w 1974691"/>
              <a:gd name="connsiteY25" fmla="*/ 1520792 h 1897202"/>
              <a:gd name="connsiteX26" fmla="*/ 1973179 w 1974691"/>
              <a:gd name="connsiteY26"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2 w 1974691"/>
              <a:gd name="connsiteY7" fmla="*/ 816900 h 1897202"/>
              <a:gd name="connsiteX8" fmla="*/ 1100711 w 1974691"/>
              <a:gd name="connsiteY8" fmla="*/ 460855 h 1897202"/>
              <a:gd name="connsiteX9" fmla="*/ 1029595 w 1974691"/>
              <a:gd name="connsiteY9" fmla="*/ 674275 h 1897202"/>
              <a:gd name="connsiteX10" fmla="*/ 914400 w 1974691"/>
              <a:gd name="connsiteY10" fmla="*/ 933651 h 1897202"/>
              <a:gd name="connsiteX11" fmla="*/ 875899 w 1974691"/>
              <a:gd name="connsiteY11" fmla="*/ 423512 h 1897202"/>
              <a:gd name="connsiteX12" fmla="*/ 683394 w 1974691"/>
              <a:gd name="connsiteY12" fmla="*/ 48127 h 1897202"/>
              <a:gd name="connsiteX13" fmla="*/ 731520 w 1974691"/>
              <a:gd name="connsiteY13" fmla="*/ 789272 h 1897202"/>
              <a:gd name="connsiteX14" fmla="*/ 558265 w 1974691"/>
              <a:gd name="connsiteY14" fmla="*/ 452388 h 1897202"/>
              <a:gd name="connsiteX15" fmla="*/ 0 w 1974691"/>
              <a:gd name="connsiteY15" fmla="*/ 0 h 1897202"/>
              <a:gd name="connsiteX16" fmla="*/ 308008 w 1974691"/>
              <a:gd name="connsiteY16" fmla="*/ 471638 h 1897202"/>
              <a:gd name="connsiteX17" fmla="*/ 474356 w 1974691"/>
              <a:gd name="connsiteY17" fmla="*/ 581749 h 1897202"/>
              <a:gd name="connsiteX18" fmla="*/ 683394 w 1974691"/>
              <a:gd name="connsiteY18" fmla="*/ 895150 h 1897202"/>
              <a:gd name="connsiteX19" fmla="*/ 182880 w 1974691"/>
              <a:gd name="connsiteY19" fmla="*/ 721895 h 1897202"/>
              <a:gd name="connsiteX20" fmla="*/ 423511 w 1974691"/>
              <a:gd name="connsiteY20" fmla="*/ 952901 h 1897202"/>
              <a:gd name="connsiteX21" fmla="*/ 808522 w 1974691"/>
              <a:gd name="connsiteY21" fmla="*/ 1068405 h 1897202"/>
              <a:gd name="connsiteX22" fmla="*/ 1018762 w 1974691"/>
              <a:gd name="connsiteY22" fmla="*/ 1152314 h 1897202"/>
              <a:gd name="connsiteX23" fmla="*/ 1251284 w 1974691"/>
              <a:gd name="connsiteY23" fmla="*/ 1366788 h 1897202"/>
              <a:gd name="connsiteX24" fmla="*/ 947108 w 1974691"/>
              <a:gd name="connsiteY24" fmla="*/ 1321736 h 1897202"/>
              <a:gd name="connsiteX25" fmla="*/ 741145 w 1974691"/>
              <a:gd name="connsiteY25" fmla="*/ 1386038 h 1897202"/>
              <a:gd name="connsiteX26" fmla="*/ 1347537 w 1974691"/>
              <a:gd name="connsiteY26" fmla="*/ 1520792 h 1897202"/>
              <a:gd name="connsiteX27" fmla="*/ 1973179 w 1974691"/>
              <a:gd name="connsiteY27"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2 w 1974691"/>
              <a:gd name="connsiteY7" fmla="*/ 816900 h 1897202"/>
              <a:gd name="connsiteX8" fmla="*/ 1148128 w 1974691"/>
              <a:gd name="connsiteY8" fmla="*/ 627708 h 1897202"/>
              <a:gd name="connsiteX9" fmla="*/ 1100711 w 1974691"/>
              <a:gd name="connsiteY9" fmla="*/ 460855 h 1897202"/>
              <a:gd name="connsiteX10" fmla="*/ 1029595 w 1974691"/>
              <a:gd name="connsiteY10" fmla="*/ 674275 h 1897202"/>
              <a:gd name="connsiteX11" fmla="*/ 914400 w 1974691"/>
              <a:gd name="connsiteY11" fmla="*/ 933651 h 1897202"/>
              <a:gd name="connsiteX12" fmla="*/ 875899 w 1974691"/>
              <a:gd name="connsiteY12" fmla="*/ 423512 h 1897202"/>
              <a:gd name="connsiteX13" fmla="*/ 683394 w 1974691"/>
              <a:gd name="connsiteY13" fmla="*/ 48127 h 1897202"/>
              <a:gd name="connsiteX14" fmla="*/ 731520 w 1974691"/>
              <a:gd name="connsiteY14" fmla="*/ 789272 h 1897202"/>
              <a:gd name="connsiteX15" fmla="*/ 558265 w 1974691"/>
              <a:gd name="connsiteY15" fmla="*/ 452388 h 1897202"/>
              <a:gd name="connsiteX16" fmla="*/ 0 w 1974691"/>
              <a:gd name="connsiteY16" fmla="*/ 0 h 1897202"/>
              <a:gd name="connsiteX17" fmla="*/ 308008 w 1974691"/>
              <a:gd name="connsiteY17" fmla="*/ 471638 h 1897202"/>
              <a:gd name="connsiteX18" fmla="*/ 474356 w 1974691"/>
              <a:gd name="connsiteY18" fmla="*/ 581749 h 1897202"/>
              <a:gd name="connsiteX19" fmla="*/ 683394 w 1974691"/>
              <a:gd name="connsiteY19" fmla="*/ 895150 h 1897202"/>
              <a:gd name="connsiteX20" fmla="*/ 182880 w 1974691"/>
              <a:gd name="connsiteY20" fmla="*/ 721895 h 1897202"/>
              <a:gd name="connsiteX21" fmla="*/ 423511 w 1974691"/>
              <a:gd name="connsiteY21" fmla="*/ 952901 h 1897202"/>
              <a:gd name="connsiteX22" fmla="*/ 808522 w 1974691"/>
              <a:gd name="connsiteY22" fmla="*/ 1068405 h 1897202"/>
              <a:gd name="connsiteX23" fmla="*/ 1018762 w 1974691"/>
              <a:gd name="connsiteY23" fmla="*/ 1152314 h 1897202"/>
              <a:gd name="connsiteX24" fmla="*/ 1251284 w 1974691"/>
              <a:gd name="connsiteY24" fmla="*/ 1366788 h 1897202"/>
              <a:gd name="connsiteX25" fmla="*/ 947108 w 1974691"/>
              <a:gd name="connsiteY25" fmla="*/ 1321736 h 1897202"/>
              <a:gd name="connsiteX26" fmla="*/ 741145 w 1974691"/>
              <a:gd name="connsiteY26" fmla="*/ 1386038 h 1897202"/>
              <a:gd name="connsiteX27" fmla="*/ 1347537 w 1974691"/>
              <a:gd name="connsiteY27" fmla="*/ 1520792 h 1897202"/>
              <a:gd name="connsiteX28" fmla="*/ 1973179 w 1974691"/>
              <a:gd name="connsiteY28"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2 w 1974691"/>
              <a:gd name="connsiteY7" fmla="*/ 816900 h 1897202"/>
              <a:gd name="connsiteX8" fmla="*/ 1148128 w 1974691"/>
              <a:gd name="connsiteY8" fmla="*/ 627708 h 1897202"/>
              <a:gd name="connsiteX9" fmla="*/ 1100711 w 1974691"/>
              <a:gd name="connsiteY9" fmla="*/ 460855 h 1897202"/>
              <a:gd name="connsiteX10" fmla="*/ 1029595 w 1974691"/>
              <a:gd name="connsiteY10" fmla="*/ 674275 h 1897202"/>
              <a:gd name="connsiteX11" fmla="*/ 914400 w 1974691"/>
              <a:gd name="connsiteY11" fmla="*/ 933651 h 1897202"/>
              <a:gd name="connsiteX12" fmla="*/ 875899 w 1974691"/>
              <a:gd name="connsiteY12" fmla="*/ 423512 h 1897202"/>
              <a:gd name="connsiteX13" fmla="*/ 683394 w 1974691"/>
              <a:gd name="connsiteY13" fmla="*/ 48127 h 1897202"/>
              <a:gd name="connsiteX14" fmla="*/ 731520 w 1974691"/>
              <a:gd name="connsiteY14" fmla="*/ 789272 h 1897202"/>
              <a:gd name="connsiteX15" fmla="*/ 558265 w 1974691"/>
              <a:gd name="connsiteY15" fmla="*/ 452388 h 1897202"/>
              <a:gd name="connsiteX16" fmla="*/ 0 w 1974691"/>
              <a:gd name="connsiteY16" fmla="*/ 0 h 1897202"/>
              <a:gd name="connsiteX17" fmla="*/ 308008 w 1974691"/>
              <a:gd name="connsiteY17" fmla="*/ 471638 h 1897202"/>
              <a:gd name="connsiteX18" fmla="*/ 470123 w 1974691"/>
              <a:gd name="connsiteY18" fmla="*/ 615616 h 1897202"/>
              <a:gd name="connsiteX19" fmla="*/ 683394 w 1974691"/>
              <a:gd name="connsiteY19" fmla="*/ 895150 h 1897202"/>
              <a:gd name="connsiteX20" fmla="*/ 182880 w 1974691"/>
              <a:gd name="connsiteY20" fmla="*/ 721895 h 1897202"/>
              <a:gd name="connsiteX21" fmla="*/ 423511 w 1974691"/>
              <a:gd name="connsiteY21" fmla="*/ 952901 h 1897202"/>
              <a:gd name="connsiteX22" fmla="*/ 808522 w 1974691"/>
              <a:gd name="connsiteY22" fmla="*/ 1068405 h 1897202"/>
              <a:gd name="connsiteX23" fmla="*/ 1018762 w 1974691"/>
              <a:gd name="connsiteY23" fmla="*/ 1152314 h 1897202"/>
              <a:gd name="connsiteX24" fmla="*/ 1251284 w 1974691"/>
              <a:gd name="connsiteY24" fmla="*/ 1366788 h 1897202"/>
              <a:gd name="connsiteX25" fmla="*/ 947108 w 1974691"/>
              <a:gd name="connsiteY25" fmla="*/ 1321736 h 1897202"/>
              <a:gd name="connsiteX26" fmla="*/ 741145 w 1974691"/>
              <a:gd name="connsiteY26" fmla="*/ 1386038 h 1897202"/>
              <a:gd name="connsiteX27" fmla="*/ 1347537 w 1974691"/>
              <a:gd name="connsiteY27" fmla="*/ 1520792 h 1897202"/>
              <a:gd name="connsiteX28" fmla="*/ 1973179 w 1974691"/>
              <a:gd name="connsiteY28"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2 w 1974691"/>
              <a:gd name="connsiteY7" fmla="*/ 816900 h 1897202"/>
              <a:gd name="connsiteX8" fmla="*/ 1148128 w 1974691"/>
              <a:gd name="connsiteY8" fmla="*/ 627708 h 1897202"/>
              <a:gd name="connsiteX9" fmla="*/ 1100711 w 1974691"/>
              <a:gd name="connsiteY9" fmla="*/ 460855 h 1897202"/>
              <a:gd name="connsiteX10" fmla="*/ 1029595 w 1974691"/>
              <a:gd name="connsiteY10" fmla="*/ 674275 h 1897202"/>
              <a:gd name="connsiteX11" fmla="*/ 914400 w 1974691"/>
              <a:gd name="connsiteY11" fmla="*/ 933651 h 1897202"/>
              <a:gd name="connsiteX12" fmla="*/ 875899 w 1974691"/>
              <a:gd name="connsiteY12" fmla="*/ 423512 h 1897202"/>
              <a:gd name="connsiteX13" fmla="*/ 683394 w 1974691"/>
              <a:gd name="connsiteY13" fmla="*/ 48127 h 1897202"/>
              <a:gd name="connsiteX14" fmla="*/ 731520 w 1974691"/>
              <a:gd name="connsiteY14" fmla="*/ 789272 h 1897202"/>
              <a:gd name="connsiteX15" fmla="*/ 558265 w 1974691"/>
              <a:gd name="connsiteY15" fmla="*/ 452388 h 1897202"/>
              <a:gd name="connsiteX16" fmla="*/ 0 w 1974691"/>
              <a:gd name="connsiteY16" fmla="*/ 0 h 1897202"/>
              <a:gd name="connsiteX17" fmla="*/ 278374 w 1974691"/>
              <a:gd name="connsiteY17" fmla="*/ 348872 h 1897202"/>
              <a:gd name="connsiteX18" fmla="*/ 470123 w 1974691"/>
              <a:gd name="connsiteY18" fmla="*/ 615616 h 1897202"/>
              <a:gd name="connsiteX19" fmla="*/ 683394 w 1974691"/>
              <a:gd name="connsiteY19" fmla="*/ 895150 h 1897202"/>
              <a:gd name="connsiteX20" fmla="*/ 182880 w 1974691"/>
              <a:gd name="connsiteY20" fmla="*/ 721895 h 1897202"/>
              <a:gd name="connsiteX21" fmla="*/ 423511 w 1974691"/>
              <a:gd name="connsiteY21" fmla="*/ 952901 h 1897202"/>
              <a:gd name="connsiteX22" fmla="*/ 808522 w 1974691"/>
              <a:gd name="connsiteY22" fmla="*/ 1068405 h 1897202"/>
              <a:gd name="connsiteX23" fmla="*/ 1018762 w 1974691"/>
              <a:gd name="connsiteY23" fmla="*/ 1152314 h 1897202"/>
              <a:gd name="connsiteX24" fmla="*/ 1251284 w 1974691"/>
              <a:gd name="connsiteY24" fmla="*/ 1366788 h 1897202"/>
              <a:gd name="connsiteX25" fmla="*/ 947108 w 1974691"/>
              <a:gd name="connsiteY25" fmla="*/ 1321736 h 1897202"/>
              <a:gd name="connsiteX26" fmla="*/ 741145 w 1974691"/>
              <a:gd name="connsiteY26" fmla="*/ 1386038 h 1897202"/>
              <a:gd name="connsiteX27" fmla="*/ 1347537 w 1974691"/>
              <a:gd name="connsiteY27" fmla="*/ 1520792 h 1897202"/>
              <a:gd name="connsiteX28" fmla="*/ 1973179 w 1974691"/>
              <a:gd name="connsiteY28"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2 w 1974691"/>
              <a:gd name="connsiteY7" fmla="*/ 816900 h 1897202"/>
              <a:gd name="connsiteX8" fmla="*/ 1148128 w 1974691"/>
              <a:gd name="connsiteY8" fmla="*/ 627708 h 1897202"/>
              <a:gd name="connsiteX9" fmla="*/ 1100711 w 1974691"/>
              <a:gd name="connsiteY9" fmla="*/ 460855 h 1897202"/>
              <a:gd name="connsiteX10" fmla="*/ 1029595 w 1974691"/>
              <a:gd name="connsiteY10" fmla="*/ 674275 h 1897202"/>
              <a:gd name="connsiteX11" fmla="*/ 914400 w 1974691"/>
              <a:gd name="connsiteY11" fmla="*/ 933651 h 1897202"/>
              <a:gd name="connsiteX12" fmla="*/ 875899 w 1974691"/>
              <a:gd name="connsiteY12" fmla="*/ 423512 h 1897202"/>
              <a:gd name="connsiteX13" fmla="*/ 683394 w 1974691"/>
              <a:gd name="connsiteY13" fmla="*/ 48127 h 1897202"/>
              <a:gd name="connsiteX14" fmla="*/ 731520 w 1974691"/>
              <a:gd name="connsiteY14" fmla="*/ 789272 h 1897202"/>
              <a:gd name="connsiteX15" fmla="*/ 558265 w 1974691"/>
              <a:gd name="connsiteY15" fmla="*/ 452388 h 1897202"/>
              <a:gd name="connsiteX16" fmla="*/ 0 w 1974691"/>
              <a:gd name="connsiteY16" fmla="*/ 0 h 1897202"/>
              <a:gd name="connsiteX17" fmla="*/ 261441 w 1974691"/>
              <a:gd name="connsiteY17" fmla="*/ 382739 h 1897202"/>
              <a:gd name="connsiteX18" fmla="*/ 470123 w 1974691"/>
              <a:gd name="connsiteY18" fmla="*/ 615616 h 1897202"/>
              <a:gd name="connsiteX19" fmla="*/ 683394 w 1974691"/>
              <a:gd name="connsiteY19" fmla="*/ 895150 h 1897202"/>
              <a:gd name="connsiteX20" fmla="*/ 182880 w 1974691"/>
              <a:gd name="connsiteY20" fmla="*/ 721895 h 1897202"/>
              <a:gd name="connsiteX21" fmla="*/ 423511 w 1974691"/>
              <a:gd name="connsiteY21" fmla="*/ 952901 h 1897202"/>
              <a:gd name="connsiteX22" fmla="*/ 808522 w 1974691"/>
              <a:gd name="connsiteY22" fmla="*/ 1068405 h 1897202"/>
              <a:gd name="connsiteX23" fmla="*/ 1018762 w 1974691"/>
              <a:gd name="connsiteY23" fmla="*/ 1152314 h 1897202"/>
              <a:gd name="connsiteX24" fmla="*/ 1251284 w 1974691"/>
              <a:gd name="connsiteY24" fmla="*/ 1366788 h 1897202"/>
              <a:gd name="connsiteX25" fmla="*/ 947108 w 1974691"/>
              <a:gd name="connsiteY25" fmla="*/ 1321736 h 1897202"/>
              <a:gd name="connsiteX26" fmla="*/ 741145 w 1974691"/>
              <a:gd name="connsiteY26" fmla="*/ 1386038 h 1897202"/>
              <a:gd name="connsiteX27" fmla="*/ 1347537 w 1974691"/>
              <a:gd name="connsiteY27" fmla="*/ 1520792 h 1897202"/>
              <a:gd name="connsiteX28" fmla="*/ 1973179 w 1974691"/>
              <a:gd name="connsiteY28" fmla="*/ 1896177 h 1897202"/>
              <a:gd name="connsiteX0" fmla="*/ 1973179 w 1974691"/>
              <a:gd name="connsiteY0" fmla="*/ 1896177 h 1897202"/>
              <a:gd name="connsiteX1" fmla="*/ 1520791 w 1974691"/>
              <a:gd name="connsiteY1" fmla="*/ 1395664 h 1897202"/>
              <a:gd name="connsiteX2" fmla="*/ 1443789 w 1974691"/>
              <a:gd name="connsiteY2" fmla="*/ 837398 h 1897202"/>
              <a:gd name="connsiteX3" fmla="*/ 1414914 w 1974691"/>
              <a:gd name="connsiteY3" fmla="*/ 702645 h 1897202"/>
              <a:gd name="connsiteX4" fmla="*/ 1337911 w 1974691"/>
              <a:gd name="connsiteY4" fmla="*/ 1049154 h 1897202"/>
              <a:gd name="connsiteX5" fmla="*/ 1347537 w 1974691"/>
              <a:gd name="connsiteY5" fmla="*/ 1328287 h 1897202"/>
              <a:gd name="connsiteX6" fmla="*/ 1126156 w 1974691"/>
              <a:gd name="connsiteY6" fmla="*/ 1029904 h 1897202"/>
              <a:gd name="connsiteX7" fmla="*/ 1135782 w 1974691"/>
              <a:gd name="connsiteY7" fmla="*/ 816900 h 1897202"/>
              <a:gd name="connsiteX8" fmla="*/ 1148128 w 1974691"/>
              <a:gd name="connsiteY8" fmla="*/ 627708 h 1897202"/>
              <a:gd name="connsiteX9" fmla="*/ 1100711 w 1974691"/>
              <a:gd name="connsiteY9" fmla="*/ 460855 h 1897202"/>
              <a:gd name="connsiteX10" fmla="*/ 1029595 w 1974691"/>
              <a:gd name="connsiteY10" fmla="*/ 674275 h 1897202"/>
              <a:gd name="connsiteX11" fmla="*/ 914400 w 1974691"/>
              <a:gd name="connsiteY11" fmla="*/ 933651 h 1897202"/>
              <a:gd name="connsiteX12" fmla="*/ 875899 w 1974691"/>
              <a:gd name="connsiteY12" fmla="*/ 423512 h 1897202"/>
              <a:gd name="connsiteX13" fmla="*/ 683394 w 1974691"/>
              <a:gd name="connsiteY13" fmla="*/ 48127 h 1897202"/>
              <a:gd name="connsiteX14" fmla="*/ 731520 w 1974691"/>
              <a:gd name="connsiteY14" fmla="*/ 789272 h 1897202"/>
              <a:gd name="connsiteX15" fmla="*/ 524398 w 1974691"/>
              <a:gd name="connsiteY15" fmla="*/ 452388 h 1897202"/>
              <a:gd name="connsiteX16" fmla="*/ 0 w 1974691"/>
              <a:gd name="connsiteY16" fmla="*/ 0 h 1897202"/>
              <a:gd name="connsiteX17" fmla="*/ 261441 w 1974691"/>
              <a:gd name="connsiteY17" fmla="*/ 382739 h 1897202"/>
              <a:gd name="connsiteX18" fmla="*/ 470123 w 1974691"/>
              <a:gd name="connsiteY18" fmla="*/ 615616 h 1897202"/>
              <a:gd name="connsiteX19" fmla="*/ 683394 w 1974691"/>
              <a:gd name="connsiteY19" fmla="*/ 895150 h 1897202"/>
              <a:gd name="connsiteX20" fmla="*/ 182880 w 1974691"/>
              <a:gd name="connsiteY20" fmla="*/ 721895 h 1897202"/>
              <a:gd name="connsiteX21" fmla="*/ 423511 w 1974691"/>
              <a:gd name="connsiteY21" fmla="*/ 952901 h 1897202"/>
              <a:gd name="connsiteX22" fmla="*/ 808522 w 1974691"/>
              <a:gd name="connsiteY22" fmla="*/ 1068405 h 1897202"/>
              <a:gd name="connsiteX23" fmla="*/ 1018762 w 1974691"/>
              <a:gd name="connsiteY23" fmla="*/ 1152314 h 1897202"/>
              <a:gd name="connsiteX24" fmla="*/ 1251284 w 1974691"/>
              <a:gd name="connsiteY24" fmla="*/ 1366788 h 1897202"/>
              <a:gd name="connsiteX25" fmla="*/ 947108 w 1974691"/>
              <a:gd name="connsiteY25" fmla="*/ 1321736 h 1897202"/>
              <a:gd name="connsiteX26" fmla="*/ 741145 w 1974691"/>
              <a:gd name="connsiteY26" fmla="*/ 1386038 h 1897202"/>
              <a:gd name="connsiteX27" fmla="*/ 1347537 w 1974691"/>
              <a:gd name="connsiteY27" fmla="*/ 1520792 h 1897202"/>
              <a:gd name="connsiteX28" fmla="*/ 1973179 w 1974691"/>
              <a:gd name="connsiteY28" fmla="*/ 1896177 h 189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74691" h="1897202">
                <a:moveTo>
                  <a:pt x="1973179" y="1896177"/>
                </a:moveTo>
                <a:cubicBezTo>
                  <a:pt x="2002055" y="1875322"/>
                  <a:pt x="1609023" y="1572127"/>
                  <a:pt x="1520791" y="1395664"/>
                </a:cubicBezTo>
                <a:cubicBezTo>
                  <a:pt x="1432559" y="1219201"/>
                  <a:pt x="1461435" y="952901"/>
                  <a:pt x="1443789" y="837398"/>
                </a:cubicBezTo>
                <a:cubicBezTo>
                  <a:pt x="1426143" y="721895"/>
                  <a:pt x="1426143" y="676978"/>
                  <a:pt x="1414914" y="702645"/>
                </a:cubicBezTo>
                <a:cubicBezTo>
                  <a:pt x="1389246" y="818148"/>
                  <a:pt x="1349140" y="944880"/>
                  <a:pt x="1337911" y="1049154"/>
                </a:cubicBezTo>
                <a:cubicBezTo>
                  <a:pt x="1326682" y="1153428"/>
                  <a:pt x="1382829" y="1331495"/>
                  <a:pt x="1347537" y="1328287"/>
                </a:cubicBezTo>
                <a:cubicBezTo>
                  <a:pt x="1312245" y="1325079"/>
                  <a:pt x="1161448" y="1115135"/>
                  <a:pt x="1126156" y="1029904"/>
                </a:cubicBezTo>
                <a:cubicBezTo>
                  <a:pt x="1090864" y="944673"/>
                  <a:pt x="1132120" y="883933"/>
                  <a:pt x="1135782" y="816900"/>
                </a:cubicBezTo>
                <a:cubicBezTo>
                  <a:pt x="1139444" y="749867"/>
                  <a:pt x="1153973" y="687049"/>
                  <a:pt x="1148128" y="627708"/>
                </a:cubicBezTo>
                <a:cubicBezTo>
                  <a:pt x="1142283" y="568367"/>
                  <a:pt x="1116939" y="453800"/>
                  <a:pt x="1100711" y="460855"/>
                </a:cubicBezTo>
                <a:cubicBezTo>
                  <a:pt x="1084483" y="467911"/>
                  <a:pt x="1060647" y="595476"/>
                  <a:pt x="1029595" y="674275"/>
                </a:cubicBezTo>
                <a:cubicBezTo>
                  <a:pt x="998543" y="753074"/>
                  <a:pt x="940016" y="975445"/>
                  <a:pt x="914400" y="933651"/>
                </a:cubicBezTo>
                <a:cubicBezTo>
                  <a:pt x="888784" y="891857"/>
                  <a:pt x="914400" y="571099"/>
                  <a:pt x="875899" y="423512"/>
                </a:cubicBezTo>
                <a:cubicBezTo>
                  <a:pt x="837398" y="275925"/>
                  <a:pt x="760396" y="162026"/>
                  <a:pt x="683394" y="48127"/>
                </a:cubicBezTo>
                <a:cubicBezTo>
                  <a:pt x="699436" y="295175"/>
                  <a:pt x="758019" y="721895"/>
                  <a:pt x="731520" y="789272"/>
                </a:cubicBezTo>
                <a:cubicBezTo>
                  <a:pt x="705021" y="856649"/>
                  <a:pt x="646318" y="583933"/>
                  <a:pt x="524398" y="452388"/>
                </a:cubicBezTo>
                <a:cubicBezTo>
                  <a:pt x="402478" y="320843"/>
                  <a:pt x="59356" y="12834"/>
                  <a:pt x="0" y="0"/>
                </a:cubicBezTo>
                <a:cubicBezTo>
                  <a:pt x="102669" y="157213"/>
                  <a:pt x="183087" y="280136"/>
                  <a:pt x="261441" y="382739"/>
                </a:cubicBezTo>
                <a:cubicBezTo>
                  <a:pt x="339795" y="485342"/>
                  <a:pt x="399798" y="530214"/>
                  <a:pt x="470123" y="615616"/>
                </a:cubicBezTo>
                <a:cubicBezTo>
                  <a:pt x="540448" y="701018"/>
                  <a:pt x="710665" y="874295"/>
                  <a:pt x="683394" y="895150"/>
                </a:cubicBezTo>
                <a:lnTo>
                  <a:pt x="182880" y="721895"/>
                </a:lnTo>
                <a:cubicBezTo>
                  <a:pt x="263090" y="798897"/>
                  <a:pt x="319237" y="895149"/>
                  <a:pt x="423511" y="952901"/>
                </a:cubicBezTo>
                <a:cubicBezTo>
                  <a:pt x="527785" y="1010653"/>
                  <a:pt x="709314" y="1035170"/>
                  <a:pt x="808522" y="1068405"/>
                </a:cubicBezTo>
                <a:cubicBezTo>
                  <a:pt x="907730" y="1101640"/>
                  <a:pt x="944968" y="1102583"/>
                  <a:pt x="1018762" y="1152314"/>
                </a:cubicBezTo>
                <a:cubicBezTo>
                  <a:pt x="1092556" y="1202044"/>
                  <a:pt x="1263226" y="1338551"/>
                  <a:pt x="1251284" y="1366788"/>
                </a:cubicBezTo>
                <a:cubicBezTo>
                  <a:pt x="1239342" y="1395025"/>
                  <a:pt x="1032131" y="1318528"/>
                  <a:pt x="947108" y="1321736"/>
                </a:cubicBezTo>
                <a:cubicBezTo>
                  <a:pt x="892565" y="1347403"/>
                  <a:pt x="795688" y="1360371"/>
                  <a:pt x="741145" y="1386038"/>
                </a:cubicBezTo>
                <a:cubicBezTo>
                  <a:pt x="943276" y="1430956"/>
                  <a:pt x="1142198" y="1427748"/>
                  <a:pt x="1347537" y="1520792"/>
                </a:cubicBezTo>
                <a:cubicBezTo>
                  <a:pt x="1552876" y="1613836"/>
                  <a:pt x="1944303" y="1917032"/>
                  <a:pt x="1973179" y="1896177"/>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5850EBBE-706B-453F-B10C-2E0129E0749D}"/>
              </a:ext>
            </a:extLst>
          </p:cNvPr>
          <p:cNvSpPr/>
          <p:nvPr/>
        </p:nvSpPr>
        <p:spPr>
          <a:xfrm rot="21282157">
            <a:off x="5761446" y="5455284"/>
            <a:ext cx="240789" cy="495537"/>
          </a:xfrm>
          <a:custGeom>
            <a:avLst/>
            <a:gdLst>
              <a:gd name="connsiteX0" fmla="*/ 42111 w 207882"/>
              <a:gd name="connsiteY0" fmla="*/ 19385 h 528954"/>
              <a:gd name="connsiteX1" fmla="*/ 202977 w 207882"/>
              <a:gd name="connsiteY1" fmla="*/ 442718 h 528954"/>
              <a:gd name="connsiteX2" fmla="*/ 152177 w 207882"/>
              <a:gd name="connsiteY2" fmla="*/ 501985 h 528954"/>
              <a:gd name="connsiteX3" fmla="*/ 8244 w 207882"/>
              <a:gd name="connsiteY3" fmla="*/ 112518 h 528954"/>
              <a:gd name="connsiteX4" fmla="*/ 42111 w 207882"/>
              <a:gd name="connsiteY4" fmla="*/ 19385 h 528954"/>
              <a:gd name="connsiteX0" fmla="*/ 24502 w 190273"/>
              <a:gd name="connsiteY0" fmla="*/ 9603 h 519172"/>
              <a:gd name="connsiteX1" fmla="*/ 185368 w 190273"/>
              <a:gd name="connsiteY1" fmla="*/ 432936 h 519172"/>
              <a:gd name="connsiteX2" fmla="*/ 134568 w 190273"/>
              <a:gd name="connsiteY2" fmla="*/ 492203 h 519172"/>
              <a:gd name="connsiteX3" fmla="*/ 13615 w 190273"/>
              <a:gd name="connsiteY3" fmla="*/ 163696 h 519172"/>
              <a:gd name="connsiteX4" fmla="*/ 24502 w 190273"/>
              <a:gd name="connsiteY4" fmla="*/ 9603 h 519172"/>
              <a:gd name="connsiteX0" fmla="*/ 22420 w 155605"/>
              <a:gd name="connsiteY0" fmla="*/ 2709 h 495537"/>
              <a:gd name="connsiteX1" fmla="*/ 140609 w 155605"/>
              <a:gd name="connsiteY1" fmla="*/ 278722 h 495537"/>
              <a:gd name="connsiteX2" fmla="*/ 132486 w 155605"/>
              <a:gd name="connsiteY2" fmla="*/ 485309 h 495537"/>
              <a:gd name="connsiteX3" fmla="*/ 11533 w 155605"/>
              <a:gd name="connsiteY3" fmla="*/ 156802 h 495537"/>
              <a:gd name="connsiteX4" fmla="*/ 22420 w 155605"/>
              <a:gd name="connsiteY4" fmla="*/ 2709 h 495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05" h="495537">
                <a:moveTo>
                  <a:pt x="22420" y="2709"/>
                </a:moveTo>
                <a:cubicBezTo>
                  <a:pt x="43933" y="23029"/>
                  <a:pt x="122265" y="198289"/>
                  <a:pt x="140609" y="278722"/>
                </a:cubicBezTo>
                <a:cubicBezTo>
                  <a:pt x="158953" y="359155"/>
                  <a:pt x="164941" y="540342"/>
                  <a:pt x="132486" y="485309"/>
                </a:cubicBezTo>
                <a:cubicBezTo>
                  <a:pt x="100031" y="430276"/>
                  <a:pt x="32700" y="233002"/>
                  <a:pt x="11533" y="156802"/>
                </a:cubicBezTo>
                <a:cubicBezTo>
                  <a:pt x="-9634" y="80602"/>
                  <a:pt x="907" y="-17611"/>
                  <a:pt x="22420" y="2709"/>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id="{F001E881-4ED7-473D-A222-3E8D62A19B99}"/>
              </a:ext>
            </a:extLst>
          </p:cNvPr>
          <p:cNvSpPr/>
          <p:nvPr/>
        </p:nvSpPr>
        <p:spPr>
          <a:xfrm>
            <a:off x="7059374" y="3440030"/>
            <a:ext cx="203286" cy="264855"/>
          </a:xfrm>
          <a:custGeom>
            <a:avLst/>
            <a:gdLst>
              <a:gd name="connsiteX0" fmla="*/ 28871 w 171769"/>
              <a:gd name="connsiteY0" fmla="*/ 3090 h 202502"/>
              <a:gd name="connsiteX1" fmla="*/ 164338 w 171769"/>
              <a:gd name="connsiteY1" fmla="*/ 155490 h 202502"/>
              <a:gd name="connsiteX2" fmla="*/ 138938 w 171769"/>
              <a:gd name="connsiteY2" fmla="*/ 197823 h 202502"/>
              <a:gd name="connsiteX3" fmla="*/ 11938 w 171769"/>
              <a:gd name="connsiteY3" fmla="*/ 62357 h 202502"/>
              <a:gd name="connsiteX4" fmla="*/ 28871 w 171769"/>
              <a:gd name="connsiteY4" fmla="*/ 3090 h 202502"/>
              <a:gd name="connsiteX0" fmla="*/ 13110 w 156008"/>
              <a:gd name="connsiteY0" fmla="*/ 497 h 199909"/>
              <a:gd name="connsiteX1" fmla="*/ 148577 w 156008"/>
              <a:gd name="connsiteY1" fmla="*/ 152897 h 199909"/>
              <a:gd name="connsiteX2" fmla="*/ 123177 w 156008"/>
              <a:gd name="connsiteY2" fmla="*/ 195230 h 199909"/>
              <a:gd name="connsiteX3" fmla="*/ 21577 w 156008"/>
              <a:gd name="connsiteY3" fmla="*/ 106331 h 199909"/>
              <a:gd name="connsiteX4" fmla="*/ 13110 w 156008"/>
              <a:gd name="connsiteY4" fmla="*/ 497 h 199909"/>
              <a:gd name="connsiteX0" fmla="*/ 6219 w 183182"/>
              <a:gd name="connsiteY0" fmla="*/ 463 h 212800"/>
              <a:gd name="connsiteX1" fmla="*/ 173436 w 183182"/>
              <a:gd name="connsiteY1" fmla="*/ 165563 h 212800"/>
              <a:gd name="connsiteX2" fmla="*/ 148036 w 183182"/>
              <a:gd name="connsiteY2" fmla="*/ 207896 h 212800"/>
              <a:gd name="connsiteX3" fmla="*/ 46436 w 183182"/>
              <a:gd name="connsiteY3" fmla="*/ 118997 h 212800"/>
              <a:gd name="connsiteX4" fmla="*/ 6219 w 183182"/>
              <a:gd name="connsiteY4" fmla="*/ 463 h 212800"/>
              <a:gd name="connsiteX0" fmla="*/ 4211 w 161634"/>
              <a:gd name="connsiteY0" fmla="*/ 10 h 209843"/>
              <a:gd name="connsiteX1" fmla="*/ 139678 w 161634"/>
              <a:gd name="connsiteY1" fmla="*/ 124894 h 209843"/>
              <a:gd name="connsiteX2" fmla="*/ 146028 w 161634"/>
              <a:gd name="connsiteY2" fmla="*/ 207443 h 209843"/>
              <a:gd name="connsiteX3" fmla="*/ 44428 w 161634"/>
              <a:gd name="connsiteY3" fmla="*/ 118544 h 209843"/>
              <a:gd name="connsiteX4" fmla="*/ 4211 w 161634"/>
              <a:gd name="connsiteY4" fmla="*/ 10 h 209843"/>
              <a:gd name="connsiteX0" fmla="*/ 4081 w 160703"/>
              <a:gd name="connsiteY0" fmla="*/ 62 h 209375"/>
              <a:gd name="connsiteX1" fmla="*/ 137431 w 160703"/>
              <a:gd name="connsiteY1" fmla="*/ 103780 h 209375"/>
              <a:gd name="connsiteX2" fmla="*/ 145898 w 160703"/>
              <a:gd name="connsiteY2" fmla="*/ 207495 h 209375"/>
              <a:gd name="connsiteX3" fmla="*/ 44298 w 160703"/>
              <a:gd name="connsiteY3" fmla="*/ 118596 h 209375"/>
              <a:gd name="connsiteX4" fmla="*/ 4081 w 160703"/>
              <a:gd name="connsiteY4" fmla="*/ 62 h 209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703" h="209375">
                <a:moveTo>
                  <a:pt x="4081" y="62"/>
                </a:moveTo>
                <a:cubicBezTo>
                  <a:pt x="19603" y="-2407"/>
                  <a:pt x="113795" y="69208"/>
                  <a:pt x="137431" y="103780"/>
                </a:cubicBezTo>
                <a:cubicBezTo>
                  <a:pt x="161067" y="138352"/>
                  <a:pt x="171298" y="223017"/>
                  <a:pt x="145898" y="207495"/>
                </a:cubicBezTo>
                <a:cubicBezTo>
                  <a:pt x="120498" y="191973"/>
                  <a:pt x="67934" y="153168"/>
                  <a:pt x="44298" y="118596"/>
                </a:cubicBezTo>
                <a:cubicBezTo>
                  <a:pt x="20662" y="84024"/>
                  <a:pt x="-11441" y="2531"/>
                  <a:pt x="4081" y="62"/>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D3F5273A-4037-4843-8A4B-6C01099216FF}"/>
              </a:ext>
            </a:extLst>
          </p:cNvPr>
          <p:cNvSpPr/>
          <p:nvPr/>
        </p:nvSpPr>
        <p:spPr>
          <a:xfrm>
            <a:off x="6899358" y="2683749"/>
            <a:ext cx="138743" cy="244319"/>
          </a:xfrm>
          <a:custGeom>
            <a:avLst/>
            <a:gdLst>
              <a:gd name="connsiteX0" fmla="*/ 1476 w 138743"/>
              <a:gd name="connsiteY0" fmla="*/ 6408 h 244319"/>
              <a:gd name="connsiteX1" fmla="*/ 69209 w 138743"/>
              <a:gd name="connsiteY1" fmla="*/ 243475 h 244319"/>
              <a:gd name="connsiteX2" fmla="*/ 136943 w 138743"/>
              <a:gd name="connsiteY2" fmla="*/ 82608 h 244319"/>
              <a:gd name="connsiteX3" fmla="*/ 1476 w 138743"/>
              <a:gd name="connsiteY3" fmla="*/ 6408 h 244319"/>
            </a:gdLst>
            <a:ahLst/>
            <a:cxnLst>
              <a:cxn ang="0">
                <a:pos x="connsiteX0" y="connsiteY0"/>
              </a:cxn>
              <a:cxn ang="0">
                <a:pos x="connsiteX1" y="connsiteY1"/>
              </a:cxn>
              <a:cxn ang="0">
                <a:pos x="connsiteX2" y="connsiteY2"/>
              </a:cxn>
              <a:cxn ang="0">
                <a:pos x="connsiteX3" y="connsiteY3"/>
              </a:cxn>
            </a:cxnLst>
            <a:rect l="l" t="t" r="r" b="b"/>
            <a:pathLst>
              <a:path w="138743" h="244319">
                <a:moveTo>
                  <a:pt x="1476" y="6408"/>
                </a:moveTo>
                <a:cubicBezTo>
                  <a:pt x="-9813" y="33219"/>
                  <a:pt x="46631" y="230775"/>
                  <a:pt x="69209" y="243475"/>
                </a:cubicBezTo>
                <a:cubicBezTo>
                  <a:pt x="91787" y="256175"/>
                  <a:pt x="149643" y="122119"/>
                  <a:pt x="136943" y="82608"/>
                </a:cubicBezTo>
                <a:cubicBezTo>
                  <a:pt x="124243" y="43097"/>
                  <a:pt x="12765" y="-20403"/>
                  <a:pt x="1476" y="6408"/>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E741823F-CD8B-40B7-B261-5279841411E1}"/>
              </a:ext>
            </a:extLst>
          </p:cNvPr>
          <p:cNvSpPr txBox="1"/>
          <p:nvPr/>
        </p:nvSpPr>
        <p:spPr>
          <a:xfrm>
            <a:off x="5849562" y="3166704"/>
            <a:ext cx="5402638" cy="769441"/>
          </a:xfrm>
          <a:prstGeom prst="rect">
            <a:avLst/>
          </a:prstGeom>
          <a:noFill/>
        </p:spPr>
        <p:txBody>
          <a:bodyPr wrap="square" rtlCol="0">
            <a:spAutoFit/>
          </a:bodyPr>
          <a:lstStyle/>
          <a:p>
            <a:pPr algn="dist"/>
            <a:r>
              <a:rPr lang="en-US" altLang="zh-CN" sz="4400" b="1">
                <a:latin typeface="Signerica Fat" panose="02000503000000000000" pitchFamily="2" charset="0"/>
              </a:rPr>
              <a:t>POWERPoint</a:t>
            </a:r>
            <a:endParaRPr lang="zh-CN" altLang="en-US" sz="4400" b="1">
              <a:latin typeface="Signerica Fat" panose="02000503000000000000" pitchFamily="2" charset="0"/>
            </a:endParaRPr>
          </a:p>
        </p:txBody>
      </p:sp>
      <p:sp>
        <p:nvSpPr>
          <p:cNvPr id="18" name="文本框 17">
            <a:extLst>
              <a:ext uri="{FF2B5EF4-FFF2-40B4-BE49-F238E27FC236}">
                <a16:creationId xmlns:a16="http://schemas.microsoft.com/office/drawing/2014/main" id="{E5AC2187-6E82-44CA-85C8-A34350CA77D4}"/>
              </a:ext>
            </a:extLst>
          </p:cNvPr>
          <p:cNvSpPr txBox="1"/>
          <p:nvPr/>
        </p:nvSpPr>
        <p:spPr>
          <a:xfrm>
            <a:off x="10119540" y="548391"/>
            <a:ext cx="1549584" cy="307777"/>
          </a:xfrm>
          <a:prstGeom prst="rect">
            <a:avLst/>
          </a:prstGeom>
          <a:noFill/>
        </p:spPr>
        <p:txBody>
          <a:bodyPr wrap="square" rtlCol="0">
            <a:spAutoFit/>
          </a:bodyPr>
          <a:lstStyle/>
          <a:p>
            <a:pPr algn="dist"/>
            <a:r>
              <a:rPr lang="en-US" altLang="zh-CN" sz="1400" b="1">
                <a:latin typeface="Signerica Fat" panose="02000503000000000000" pitchFamily="2" charset="0"/>
              </a:rPr>
              <a:t>2022/03/25</a:t>
            </a:r>
            <a:endParaRPr lang="zh-CN" altLang="en-US" sz="1400" b="1">
              <a:latin typeface="Signerica Fat" panose="02000503000000000000" pitchFamily="2" charset="0"/>
            </a:endParaRPr>
          </a:p>
        </p:txBody>
      </p:sp>
      <p:sp>
        <p:nvSpPr>
          <p:cNvPr id="19" name="文本框 18">
            <a:extLst>
              <a:ext uri="{FF2B5EF4-FFF2-40B4-BE49-F238E27FC236}">
                <a16:creationId xmlns:a16="http://schemas.microsoft.com/office/drawing/2014/main" id="{A9828529-975D-4A70-962B-ACEB3CA8EDC2}"/>
              </a:ext>
            </a:extLst>
          </p:cNvPr>
          <p:cNvSpPr txBox="1"/>
          <p:nvPr/>
        </p:nvSpPr>
        <p:spPr>
          <a:xfrm>
            <a:off x="6260848" y="5749200"/>
            <a:ext cx="5402638" cy="560410"/>
          </a:xfrm>
          <a:prstGeom prst="rect">
            <a:avLst/>
          </a:prstGeom>
          <a:noFill/>
        </p:spPr>
        <p:txBody>
          <a:bodyPr wrap="square" rtlCol="0">
            <a:spAutoFit/>
          </a:bodyPr>
          <a:lstStyle/>
          <a:p>
            <a:pPr algn="r">
              <a:lnSpc>
                <a:spcPct val="150000"/>
              </a:lnSpc>
            </a:pPr>
            <a:r>
              <a:rPr lang="en-US" altLang="zh-CN" sz="1100">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 Proin Pharetra Nonummy Pede.</a:t>
            </a:r>
            <a:endParaRPr lang="zh-CN" altLang="en-US" sz="1100">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2407742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595B"/>
        </a:solidFill>
        <a:effectLst/>
      </p:bgPr>
    </p:bg>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44136FCE-AABD-4F34-9C59-5C0AF1D9E7C6}"/>
              </a:ext>
            </a:extLst>
          </p:cNvPr>
          <p:cNvSpPr/>
          <p:nvPr/>
        </p:nvSpPr>
        <p:spPr>
          <a:xfrm>
            <a:off x="0" y="0"/>
            <a:ext cx="12192000" cy="6858000"/>
          </a:xfrm>
          <a:prstGeom prst="rect">
            <a:avLst/>
          </a:pr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64BA604F-1CA9-436D-94BE-7C52C89122A9}"/>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Lst>
          </a:blip>
          <a:stretch>
            <a:fillRect/>
          </a:stretch>
        </p:blipFill>
        <p:spPr>
          <a:xfrm>
            <a:off x="7620000" y="0"/>
            <a:ext cx="4572000" cy="6858000"/>
          </a:xfrm>
          <a:prstGeom prst="rect">
            <a:avLst/>
          </a:prstGeom>
        </p:spPr>
      </p:pic>
      <p:sp>
        <p:nvSpPr>
          <p:cNvPr id="7" name="任意多边形: 形状 6">
            <a:extLst>
              <a:ext uri="{FF2B5EF4-FFF2-40B4-BE49-F238E27FC236}">
                <a16:creationId xmlns:a16="http://schemas.microsoft.com/office/drawing/2014/main" id="{87E0EEE0-50B6-4824-80F8-D389132F215C}"/>
              </a:ext>
            </a:extLst>
          </p:cNvPr>
          <p:cNvSpPr/>
          <p:nvPr/>
        </p:nvSpPr>
        <p:spPr>
          <a:xfrm>
            <a:off x="450718" y="-163479"/>
            <a:ext cx="6654888" cy="7262779"/>
          </a:xfrm>
          <a:custGeom>
            <a:avLst/>
            <a:gdLst>
              <a:gd name="connsiteX0" fmla="*/ 4178300 w 4178300"/>
              <a:gd name="connsiteY0" fmla="*/ 0 h 6798666"/>
              <a:gd name="connsiteX1" fmla="*/ 3924300 w 4178300"/>
              <a:gd name="connsiteY1" fmla="*/ 584200 h 6798666"/>
              <a:gd name="connsiteX2" fmla="*/ 3911600 w 4178300"/>
              <a:gd name="connsiteY2" fmla="*/ 1854200 h 6798666"/>
              <a:gd name="connsiteX3" fmla="*/ 2768600 w 4178300"/>
              <a:gd name="connsiteY3" fmla="*/ 2476500 h 6798666"/>
              <a:gd name="connsiteX4" fmla="*/ 2286000 w 4178300"/>
              <a:gd name="connsiteY4" fmla="*/ 1917700 h 6798666"/>
              <a:gd name="connsiteX5" fmla="*/ 2552700 w 4178300"/>
              <a:gd name="connsiteY5" fmla="*/ 1638300 h 6798666"/>
              <a:gd name="connsiteX6" fmla="*/ 3098800 w 4178300"/>
              <a:gd name="connsiteY6" fmla="*/ 2324100 h 6798666"/>
              <a:gd name="connsiteX7" fmla="*/ 2641600 w 4178300"/>
              <a:gd name="connsiteY7" fmla="*/ 4178300 h 6798666"/>
              <a:gd name="connsiteX8" fmla="*/ 1435100 w 4178300"/>
              <a:gd name="connsiteY8" fmla="*/ 4140200 h 6798666"/>
              <a:gd name="connsiteX9" fmla="*/ 1054100 w 4178300"/>
              <a:gd name="connsiteY9" fmla="*/ 2933700 h 6798666"/>
              <a:gd name="connsiteX10" fmla="*/ 1638300 w 4178300"/>
              <a:gd name="connsiteY10" fmla="*/ 2336800 h 6798666"/>
              <a:gd name="connsiteX11" fmla="*/ 2184400 w 4178300"/>
              <a:gd name="connsiteY11" fmla="*/ 3276600 h 6798666"/>
              <a:gd name="connsiteX12" fmla="*/ 901700 w 4178300"/>
              <a:gd name="connsiteY12" fmla="*/ 6235700 h 6798666"/>
              <a:gd name="connsiteX13" fmla="*/ 0 w 4178300"/>
              <a:gd name="connsiteY13" fmla="*/ 6794500 h 6798666"/>
              <a:gd name="connsiteX0" fmla="*/ 4178300 w 4178300"/>
              <a:gd name="connsiteY0" fmla="*/ 0 h 6798666"/>
              <a:gd name="connsiteX1" fmla="*/ 3924300 w 4178300"/>
              <a:gd name="connsiteY1" fmla="*/ 584200 h 6798666"/>
              <a:gd name="connsiteX2" fmla="*/ 3911600 w 4178300"/>
              <a:gd name="connsiteY2" fmla="*/ 1854200 h 6798666"/>
              <a:gd name="connsiteX3" fmla="*/ 2768600 w 4178300"/>
              <a:gd name="connsiteY3" fmla="*/ 2476500 h 6798666"/>
              <a:gd name="connsiteX4" fmla="*/ 2286000 w 4178300"/>
              <a:gd name="connsiteY4" fmla="*/ 1917700 h 6798666"/>
              <a:gd name="connsiteX5" fmla="*/ 2552700 w 4178300"/>
              <a:gd name="connsiteY5" fmla="*/ 1638300 h 6798666"/>
              <a:gd name="connsiteX6" fmla="*/ 3098800 w 4178300"/>
              <a:gd name="connsiteY6" fmla="*/ 2324100 h 6798666"/>
              <a:gd name="connsiteX7" fmla="*/ 2641600 w 4178300"/>
              <a:gd name="connsiteY7" fmla="*/ 4178300 h 6798666"/>
              <a:gd name="connsiteX8" fmla="*/ 1435100 w 4178300"/>
              <a:gd name="connsiteY8" fmla="*/ 4140200 h 6798666"/>
              <a:gd name="connsiteX9" fmla="*/ 1054100 w 4178300"/>
              <a:gd name="connsiteY9" fmla="*/ 2933700 h 6798666"/>
              <a:gd name="connsiteX10" fmla="*/ 1638300 w 4178300"/>
              <a:gd name="connsiteY10" fmla="*/ 2336800 h 6798666"/>
              <a:gd name="connsiteX11" fmla="*/ 2184400 w 4178300"/>
              <a:gd name="connsiteY11" fmla="*/ 3276600 h 6798666"/>
              <a:gd name="connsiteX12" fmla="*/ 901700 w 4178300"/>
              <a:gd name="connsiteY12" fmla="*/ 6235700 h 6798666"/>
              <a:gd name="connsiteX13" fmla="*/ 0 w 4178300"/>
              <a:gd name="connsiteY13" fmla="*/ 6794500 h 6798666"/>
              <a:gd name="connsiteX0" fmla="*/ 4178300 w 4178300"/>
              <a:gd name="connsiteY0" fmla="*/ 0 h 6798666"/>
              <a:gd name="connsiteX1" fmla="*/ 3924300 w 4178300"/>
              <a:gd name="connsiteY1" fmla="*/ 584200 h 6798666"/>
              <a:gd name="connsiteX2" fmla="*/ 3911600 w 4178300"/>
              <a:gd name="connsiteY2" fmla="*/ 1946490 h 6798666"/>
              <a:gd name="connsiteX3" fmla="*/ 2768600 w 4178300"/>
              <a:gd name="connsiteY3" fmla="*/ 2476500 h 6798666"/>
              <a:gd name="connsiteX4" fmla="*/ 2286000 w 4178300"/>
              <a:gd name="connsiteY4" fmla="*/ 1917700 h 6798666"/>
              <a:gd name="connsiteX5" fmla="*/ 2552700 w 4178300"/>
              <a:gd name="connsiteY5" fmla="*/ 1638300 h 6798666"/>
              <a:gd name="connsiteX6" fmla="*/ 3098800 w 4178300"/>
              <a:gd name="connsiteY6" fmla="*/ 2324100 h 6798666"/>
              <a:gd name="connsiteX7" fmla="*/ 2641600 w 4178300"/>
              <a:gd name="connsiteY7" fmla="*/ 4178300 h 6798666"/>
              <a:gd name="connsiteX8" fmla="*/ 1435100 w 4178300"/>
              <a:gd name="connsiteY8" fmla="*/ 4140200 h 6798666"/>
              <a:gd name="connsiteX9" fmla="*/ 1054100 w 4178300"/>
              <a:gd name="connsiteY9" fmla="*/ 2933700 h 6798666"/>
              <a:gd name="connsiteX10" fmla="*/ 1638300 w 4178300"/>
              <a:gd name="connsiteY10" fmla="*/ 2336800 h 6798666"/>
              <a:gd name="connsiteX11" fmla="*/ 2184400 w 4178300"/>
              <a:gd name="connsiteY11" fmla="*/ 3276600 h 6798666"/>
              <a:gd name="connsiteX12" fmla="*/ 901700 w 4178300"/>
              <a:gd name="connsiteY12" fmla="*/ 6235700 h 6798666"/>
              <a:gd name="connsiteX13" fmla="*/ 0 w 4178300"/>
              <a:gd name="connsiteY13" fmla="*/ 6794500 h 6798666"/>
              <a:gd name="connsiteX0" fmla="*/ 4215791 w 4215791"/>
              <a:gd name="connsiteY0" fmla="*/ 0 h 7509950"/>
              <a:gd name="connsiteX1" fmla="*/ 3961791 w 4215791"/>
              <a:gd name="connsiteY1" fmla="*/ 584200 h 7509950"/>
              <a:gd name="connsiteX2" fmla="*/ 3949091 w 4215791"/>
              <a:gd name="connsiteY2" fmla="*/ 1946490 h 7509950"/>
              <a:gd name="connsiteX3" fmla="*/ 2806091 w 4215791"/>
              <a:gd name="connsiteY3" fmla="*/ 2476500 h 7509950"/>
              <a:gd name="connsiteX4" fmla="*/ 2323491 w 4215791"/>
              <a:gd name="connsiteY4" fmla="*/ 1917700 h 7509950"/>
              <a:gd name="connsiteX5" fmla="*/ 2590191 w 4215791"/>
              <a:gd name="connsiteY5" fmla="*/ 1638300 h 7509950"/>
              <a:gd name="connsiteX6" fmla="*/ 3136291 w 4215791"/>
              <a:gd name="connsiteY6" fmla="*/ 2324100 h 7509950"/>
              <a:gd name="connsiteX7" fmla="*/ 2679091 w 4215791"/>
              <a:gd name="connsiteY7" fmla="*/ 4178300 h 7509950"/>
              <a:gd name="connsiteX8" fmla="*/ 1472591 w 4215791"/>
              <a:gd name="connsiteY8" fmla="*/ 4140200 h 7509950"/>
              <a:gd name="connsiteX9" fmla="*/ 1091591 w 4215791"/>
              <a:gd name="connsiteY9" fmla="*/ 2933700 h 7509950"/>
              <a:gd name="connsiteX10" fmla="*/ 1675791 w 4215791"/>
              <a:gd name="connsiteY10" fmla="*/ 2336800 h 7509950"/>
              <a:gd name="connsiteX11" fmla="*/ 2221891 w 4215791"/>
              <a:gd name="connsiteY11" fmla="*/ 3276600 h 7509950"/>
              <a:gd name="connsiteX12" fmla="*/ 939191 w 4215791"/>
              <a:gd name="connsiteY12" fmla="*/ 6235700 h 7509950"/>
              <a:gd name="connsiteX13" fmla="*/ 0 w 4215791"/>
              <a:gd name="connsiteY13" fmla="*/ 7509751 h 7509950"/>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679091 w 4215791"/>
              <a:gd name="connsiteY7" fmla="*/ 4178300 h 7509751"/>
              <a:gd name="connsiteX8" fmla="*/ 1472591 w 4215791"/>
              <a:gd name="connsiteY8" fmla="*/ 4140200 h 7509751"/>
              <a:gd name="connsiteX9" fmla="*/ 1091591 w 4215791"/>
              <a:gd name="connsiteY9" fmla="*/ 2933700 h 7509751"/>
              <a:gd name="connsiteX10" fmla="*/ 1675791 w 4215791"/>
              <a:gd name="connsiteY10" fmla="*/ 2336800 h 7509751"/>
              <a:gd name="connsiteX11" fmla="*/ 2221891 w 4215791"/>
              <a:gd name="connsiteY11" fmla="*/ 3276600 h 7509751"/>
              <a:gd name="connsiteX12" fmla="*/ 0 w 4215791"/>
              <a:gd name="connsiteY12"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679091 w 4215791"/>
              <a:gd name="connsiteY7" fmla="*/ 4178300 h 7509751"/>
              <a:gd name="connsiteX8" fmla="*/ 1472591 w 4215791"/>
              <a:gd name="connsiteY8" fmla="*/ 4140200 h 7509751"/>
              <a:gd name="connsiteX9" fmla="*/ 1091591 w 4215791"/>
              <a:gd name="connsiteY9" fmla="*/ 2933700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679091 w 4215791"/>
              <a:gd name="connsiteY7" fmla="*/ 4178300 h 7509751"/>
              <a:gd name="connsiteX8" fmla="*/ 1472591 w 4215791"/>
              <a:gd name="connsiteY8" fmla="*/ 4140200 h 7509751"/>
              <a:gd name="connsiteX9" fmla="*/ 1091591 w 4215791"/>
              <a:gd name="connsiteY9" fmla="*/ 2933700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679091 w 4215791"/>
              <a:gd name="connsiteY7" fmla="*/ 4178300 h 7509751"/>
              <a:gd name="connsiteX8" fmla="*/ 1472591 w 4215791"/>
              <a:gd name="connsiteY8" fmla="*/ 4140200 h 7509751"/>
              <a:gd name="connsiteX9" fmla="*/ 1091591 w 4215791"/>
              <a:gd name="connsiteY9" fmla="*/ 2933700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679091 w 4215791"/>
              <a:gd name="connsiteY7" fmla="*/ 4178300 h 7509751"/>
              <a:gd name="connsiteX8" fmla="*/ 1472591 w 4215791"/>
              <a:gd name="connsiteY8" fmla="*/ 4140200 h 7509751"/>
              <a:gd name="connsiteX9" fmla="*/ 1072845 w 4215791"/>
              <a:gd name="connsiteY9" fmla="*/ 2841409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679091 w 4215791"/>
              <a:gd name="connsiteY7" fmla="*/ 4178300 h 7509751"/>
              <a:gd name="connsiteX8" fmla="*/ 1472591 w 4215791"/>
              <a:gd name="connsiteY8" fmla="*/ 4140200 h 7509751"/>
              <a:gd name="connsiteX9" fmla="*/ 1072845 w 4215791"/>
              <a:gd name="connsiteY9" fmla="*/ 2841409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679091 w 4215791"/>
              <a:gd name="connsiteY7" fmla="*/ 4178300 h 7509751"/>
              <a:gd name="connsiteX8" fmla="*/ 1472591 w 4215791"/>
              <a:gd name="connsiteY8" fmla="*/ 4140200 h 7509751"/>
              <a:gd name="connsiteX9" fmla="*/ 1072845 w 4215791"/>
              <a:gd name="connsiteY9" fmla="*/ 2841409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679091 w 4215791"/>
              <a:gd name="connsiteY7" fmla="*/ 4178300 h 7509751"/>
              <a:gd name="connsiteX8" fmla="*/ 1472591 w 4215791"/>
              <a:gd name="connsiteY8" fmla="*/ 4140200 h 7509751"/>
              <a:gd name="connsiteX9" fmla="*/ 1072845 w 4215791"/>
              <a:gd name="connsiteY9" fmla="*/ 2841409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679091 w 4215791"/>
              <a:gd name="connsiteY7" fmla="*/ 4178300 h 7509751"/>
              <a:gd name="connsiteX8" fmla="*/ 1566319 w 4215791"/>
              <a:gd name="connsiteY8" fmla="*/ 4255563 h 7509751"/>
              <a:gd name="connsiteX9" fmla="*/ 1072845 w 4215791"/>
              <a:gd name="connsiteY9" fmla="*/ 2841409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1072845 w 4215791"/>
              <a:gd name="connsiteY9" fmla="*/ 2841409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1072845 w 4215791"/>
              <a:gd name="connsiteY9" fmla="*/ 2841409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1072845 w 4215791"/>
              <a:gd name="connsiteY9" fmla="*/ 2841409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885388 w 4215791"/>
              <a:gd name="connsiteY9" fmla="*/ 2956772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885388 w 4215791"/>
              <a:gd name="connsiteY9" fmla="*/ 2956772 h 7509751"/>
              <a:gd name="connsiteX10" fmla="*/ 1675791 w 4215791"/>
              <a:gd name="connsiteY10" fmla="*/ 2336800 h 7509751"/>
              <a:gd name="connsiteX11" fmla="*/ 2221891 w 4215791"/>
              <a:gd name="connsiteY11" fmla="*/ 3276600 h 7509751"/>
              <a:gd name="connsiteX12" fmla="*/ 1350888 w 4215791"/>
              <a:gd name="connsiteY12" fmla="*/ 6068095 h 7509751"/>
              <a:gd name="connsiteX13" fmla="*/ 0 w 4215791"/>
              <a:gd name="connsiteY13"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885388 w 4215791"/>
              <a:gd name="connsiteY9" fmla="*/ 2956772 h 7509751"/>
              <a:gd name="connsiteX10" fmla="*/ 2221891 w 4215791"/>
              <a:gd name="connsiteY10" fmla="*/ 3276600 h 7509751"/>
              <a:gd name="connsiteX11" fmla="*/ 1350888 w 4215791"/>
              <a:gd name="connsiteY11" fmla="*/ 6068095 h 7509751"/>
              <a:gd name="connsiteX12" fmla="*/ 0 w 4215791"/>
              <a:gd name="connsiteY12"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885388 w 4215791"/>
              <a:gd name="connsiteY9" fmla="*/ 2956772 h 7509751"/>
              <a:gd name="connsiteX10" fmla="*/ 2221891 w 4215791"/>
              <a:gd name="connsiteY10" fmla="*/ 3276600 h 7509751"/>
              <a:gd name="connsiteX11" fmla="*/ 1350888 w 4215791"/>
              <a:gd name="connsiteY11" fmla="*/ 6068095 h 7509751"/>
              <a:gd name="connsiteX12" fmla="*/ 0 w 4215791"/>
              <a:gd name="connsiteY12"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885388 w 4215791"/>
              <a:gd name="connsiteY9" fmla="*/ 2956772 h 7509751"/>
              <a:gd name="connsiteX10" fmla="*/ 2221891 w 4215791"/>
              <a:gd name="connsiteY10" fmla="*/ 3276600 h 7509751"/>
              <a:gd name="connsiteX11" fmla="*/ 1350888 w 4215791"/>
              <a:gd name="connsiteY11" fmla="*/ 6068095 h 7509751"/>
              <a:gd name="connsiteX12" fmla="*/ 0 w 4215791"/>
              <a:gd name="connsiteY12"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847897 w 4215791"/>
              <a:gd name="connsiteY9" fmla="*/ 2726046 h 7509751"/>
              <a:gd name="connsiteX10" fmla="*/ 2221891 w 4215791"/>
              <a:gd name="connsiteY10" fmla="*/ 3276600 h 7509751"/>
              <a:gd name="connsiteX11" fmla="*/ 1350888 w 4215791"/>
              <a:gd name="connsiteY11" fmla="*/ 6068095 h 7509751"/>
              <a:gd name="connsiteX12" fmla="*/ 0 w 4215791"/>
              <a:gd name="connsiteY12"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847897 w 4215791"/>
              <a:gd name="connsiteY9" fmla="*/ 2726046 h 7509751"/>
              <a:gd name="connsiteX10" fmla="*/ 1996942 w 4215791"/>
              <a:gd name="connsiteY10" fmla="*/ 3138165 h 7509751"/>
              <a:gd name="connsiteX11" fmla="*/ 1350888 w 4215791"/>
              <a:gd name="connsiteY11" fmla="*/ 6068095 h 7509751"/>
              <a:gd name="connsiteX12" fmla="*/ 0 w 4215791"/>
              <a:gd name="connsiteY12"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1147829 w 4215791"/>
              <a:gd name="connsiteY9" fmla="*/ 2702974 h 7509751"/>
              <a:gd name="connsiteX10" fmla="*/ 1996942 w 4215791"/>
              <a:gd name="connsiteY10" fmla="*/ 3138165 h 7509751"/>
              <a:gd name="connsiteX11" fmla="*/ 1350888 w 4215791"/>
              <a:gd name="connsiteY11" fmla="*/ 6068095 h 7509751"/>
              <a:gd name="connsiteX12" fmla="*/ 0 w 4215791"/>
              <a:gd name="connsiteY12"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1147829 w 4215791"/>
              <a:gd name="connsiteY9" fmla="*/ 2702974 h 7509751"/>
              <a:gd name="connsiteX10" fmla="*/ 1996942 w 4215791"/>
              <a:gd name="connsiteY10" fmla="*/ 3138165 h 7509751"/>
              <a:gd name="connsiteX11" fmla="*/ 1350888 w 4215791"/>
              <a:gd name="connsiteY11" fmla="*/ 6068095 h 7509751"/>
              <a:gd name="connsiteX12" fmla="*/ 0 w 4215791"/>
              <a:gd name="connsiteY12"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2590191 w 4215791"/>
              <a:gd name="connsiteY5" fmla="*/ 1638300 h 7509751"/>
              <a:gd name="connsiteX6" fmla="*/ 3136291 w 4215791"/>
              <a:gd name="connsiteY6" fmla="*/ 2324100 h 7509751"/>
              <a:gd name="connsiteX7" fmla="*/ 2866548 w 4215791"/>
              <a:gd name="connsiteY7" fmla="*/ 4132155 h 7509751"/>
              <a:gd name="connsiteX8" fmla="*/ 1566319 w 4215791"/>
              <a:gd name="connsiteY8" fmla="*/ 4255563 h 7509751"/>
              <a:gd name="connsiteX9" fmla="*/ 1147829 w 4215791"/>
              <a:gd name="connsiteY9" fmla="*/ 2702974 h 7509751"/>
              <a:gd name="connsiteX10" fmla="*/ 1996942 w 4215791"/>
              <a:gd name="connsiteY10" fmla="*/ 3138165 h 7509751"/>
              <a:gd name="connsiteX11" fmla="*/ 1350888 w 4215791"/>
              <a:gd name="connsiteY11" fmla="*/ 6068095 h 7509751"/>
              <a:gd name="connsiteX12" fmla="*/ 0 w 4215791"/>
              <a:gd name="connsiteY12"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3136291 w 4215791"/>
              <a:gd name="connsiteY5" fmla="*/ 2324100 h 7509751"/>
              <a:gd name="connsiteX6" fmla="*/ 2866548 w 4215791"/>
              <a:gd name="connsiteY6" fmla="*/ 4132155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23491 w 4215791"/>
              <a:gd name="connsiteY4" fmla="*/ 1917700 h 7509751"/>
              <a:gd name="connsiteX5" fmla="*/ 3136291 w 4215791"/>
              <a:gd name="connsiteY5" fmla="*/ 2324100 h 7509751"/>
              <a:gd name="connsiteX6" fmla="*/ 2866548 w 4215791"/>
              <a:gd name="connsiteY6" fmla="*/ 4132155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4 w 4215791"/>
              <a:gd name="connsiteY4" fmla="*/ 1479321 h 7509751"/>
              <a:gd name="connsiteX5" fmla="*/ 3136291 w 4215791"/>
              <a:gd name="connsiteY5" fmla="*/ 2324100 h 7509751"/>
              <a:gd name="connsiteX6" fmla="*/ 2866548 w 4215791"/>
              <a:gd name="connsiteY6" fmla="*/ 4132155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986918 h 7509751"/>
              <a:gd name="connsiteX5" fmla="*/ 3136291 w 4215791"/>
              <a:gd name="connsiteY5" fmla="*/ 2324100 h 7509751"/>
              <a:gd name="connsiteX6" fmla="*/ 2866548 w 4215791"/>
              <a:gd name="connsiteY6" fmla="*/ 4132155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986918 h 7509751"/>
              <a:gd name="connsiteX5" fmla="*/ 3136291 w 4215791"/>
              <a:gd name="connsiteY5" fmla="*/ 2324100 h 7509751"/>
              <a:gd name="connsiteX6" fmla="*/ 2866548 w 4215791"/>
              <a:gd name="connsiteY6" fmla="*/ 4132155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986918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986918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986918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986918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986918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986918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756192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04745 w 4215791"/>
              <a:gd name="connsiteY4" fmla="*/ 1756192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86000 w 4215791"/>
              <a:gd name="connsiteY4" fmla="*/ 1917700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86000 w 4215791"/>
              <a:gd name="connsiteY4" fmla="*/ 1917700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86000 w 4215791"/>
              <a:gd name="connsiteY4" fmla="*/ 1917700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86000 w 4215791"/>
              <a:gd name="connsiteY4" fmla="*/ 1917700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6725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6725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6725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6725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6725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6725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6725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6725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26725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5 w 4215791"/>
              <a:gd name="connsiteY4" fmla="*/ 2033063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5 w 4215791"/>
              <a:gd name="connsiteY4" fmla="*/ 1917700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5 w 4215791"/>
              <a:gd name="connsiteY4" fmla="*/ 1917700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215791 w 4215791"/>
              <a:gd name="connsiteY0" fmla="*/ 0 h 7509751"/>
              <a:gd name="connsiteX1" fmla="*/ 3961791 w 4215791"/>
              <a:gd name="connsiteY1" fmla="*/ 584200 h 7509751"/>
              <a:gd name="connsiteX2" fmla="*/ 3949091 w 4215791"/>
              <a:gd name="connsiteY2" fmla="*/ 1946490 h 7509751"/>
              <a:gd name="connsiteX3" fmla="*/ 2806091 w 4215791"/>
              <a:gd name="connsiteY3" fmla="*/ 2476500 h 7509751"/>
              <a:gd name="connsiteX4" fmla="*/ 2398475 w 4215791"/>
              <a:gd name="connsiteY4" fmla="*/ 1917700 h 7509751"/>
              <a:gd name="connsiteX5" fmla="*/ 3136291 w 4215791"/>
              <a:gd name="connsiteY5" fmla="*/ 2324100 h 7509751"/>
              <a:gd name="connsiteX6" fmla="*/ 2735328 w 4215791"/>
              <a:gd name="connsiteY6" fmla="*/ 3855284 h 7509751"/>
              <a:gd name="connsiteX7" fmla="*/ 1566319 w 4215791"/>
              <a:gd name="connsiteY7" fmla="*/ 4255563 h 7509751"/>
              <a:gd name="connsiteX8" fmla="*/ 1147829 w 4215791"/>
              <a:gd name="connsiteY8" fmla="*/ 2702974 h 7509751"/>
              <a:gd name="connsiteX9" fmla="*/ 1996942 w 4215791"/>
              <a:gd name="connsiteY9" fmla="*/ 3138165 h 7509751"/>
              <a:gd name="connsiteX10" fmla="*/ 1350888 w 4215791"/>
              <a:gd name="connsiteY10" fmla="*/ 6068095 h 7509751"/>
              <a:gd name="connsiteX11" fmla="*/ 0 w 4215791"/>
              <a:gd name="connsiteY11" fmla="*/ 7509751 h 7509751"/>
              <a:gd name="connsiteX0" fmla="*/ 4534468 w 4534468"/>
              <a:gd name="connsiteY0" fmla="*/ 0 h 7532824"/>
              <a:gd name="connsiteX1" fmla="*/ 3961791 w 4534468"/>
              <a:gd name="connsiteY1" fmla="*/ 607273 h 7532824"/>
              <a:gd name="connsiteX2" fmla="*/ 3949091 w 4534468"/>
              <a:gd name="connsiteY2" fmla="*/ 1969563 h 7532824"/>
              <a:gd name="connsiteX3" fmla="*/ 2806091 w 4534468"/>
              <a:gd name="connsiteY3" fmla="*/ 2499573 h 7532824"/>
              <a:gd name="connsiteX4" fmla="*/ 2398475 w 4534468"/>
              <a:gd name="connsiteY4" fmla="*/ 1940773 h 7532824"/>
              <a:gd name="connsiteX5" fmla="*/ 3136291 w 4534468"/>
              <a:gd name="connsiteY5" fmla="*/ 2347173 h 7532824"/>
              <a:gd name="connsiteX6" fmla="*/ 2735328 w 4534468"/>
              <a:gd name="connsiteY6" fmla="*/ 3878357 h 7532824"/>
              <a:gd name="connsiteX7" fmla="*/ 1566319 w 4534468"/>
              <a:gd name="connsiteY7" fmla="*/ 4278636 h 7532824"/>
              <a:gd name="connsiteX8" fmla="*/ 1147829 w 4534468"/>
              <a:gd name="connsiteY8" fmla="*/ 2726047 h 7532824"/>
              <a:gd name="connsiteX9" fmla="*/ 1996942 w 4534468"/>
              <a:gd name="connsiteY9" fmla="*/ 3161238 h 7532824"/>
              <a:gd name="connsiteX10" fmla="*/ 1350888 w 4534468"/>
              <a:gd name="connsiteY10" fmla="*/ 6091168 h 7532824"/>
              <a:gd name="connsiteX11" fmla="*/ 0 w 4534468"/>
              <a:gd name="connsiteY11" fmla="*/ 7532824 h 7532824"/>
              <a:gd name="connsiteX0" fmla="*/ 4871891 w 4871891"/>
              <a:gd name="connsiteY0" fmla="*/ 0 h 7578969"/>
              <a:gd name="connsiteX1" fmla="*/ 3961791 w 4871891"/>
              <a:gd name="connsiteY1" fmla="*/ 653418 h 7578969"/>
              <a:gd name="connsiteX2" fmla="*/ 3949091 w 4871891"/>
              <a:gd name="connsiteY2" fmla="*/ 2015708 h 7578969"/>
              <a:gd name="connsiteX3" fmla="*/ 2806091 w 4871891"/>
              <a:gd name="connsiteY3" fmla="*/ 2545718 h 7578969"/>
              <a:gd name="connsiteX4" fmla="*/ 2398475 w 4871891"/>
              <a:gd name="connsiteY4" fmla="*/ 1986918 h 7578969"/>
              <a:gd name="connsiteX5" fmla="*/ 3136291 w 4871891"/>
              <a:gd name="connsiteY5" fmla="*/ 2393318 h 7578969"/>
              <a:gd name="connsiteX6" fmla="*/ 2735328 w 4871891"/>
              <a:gd name="connsiteY6" fmla="*/ 3924502 h 7578969"/>
              <a:gd name="connsiteX7" fmla="*/ 1566319 w 4871891"/>
              <a:gd name="connsiteY7" fmla="*/ 4324781 h 7578969"/>
              <a:gd name="connsiteX8" fmla="*/ 1147829 w 4871891"/>
              <a:gd name="connsiteY8" fmla="*/ 2772192 h 7578969"/>
              <a:gd name="connsiteX9" fmla="*/ 1996942 w 4871891"/>
              <a:gd name="connsiteY9" fmla="*/ 3207383 h 7578969"/>
              <a:gd name="connsiteX10" fmla="*/ 1350888 w 4871891"/>
              <a:gd name="connsiteY10" fmla="*/ 6137313 h 7578969"/>
              <a:gd name="connsiteX11" fmla="*/ 0 w 4871891"/>
              <a:gd name="connsiteY11" fmla="*/ 7578969 h 7578969"/>
              <a:gd name="connsiteX0" fmla="*/ 4871891 w 4871891"/>
              <a:gd name="connsiteY0" fmla="*/ 0 h 7578969"/>
              <a:gd name="connsiteX1" fmla="*/ 4261723 w 4871891"/>
              <a:gd name="connsiteY1" fmla="*/ 307329 h 7578969"/>
              <a:gd name="connsiteX2" fmla="*/ 3949091 w 4871891"/>
              <a:gd name="connsiteY2" fmla="*/ 2015708 h 7578969"/>
              <a:gd name="connsiteX3" fmla="*/ 2806091 w 4871891"/>
              <a:gd name="connsiteY3" fmla="*/ 2545718 h 7578969"/>
              <a:gd name="connsiteX4" fmla="*/ 2398475 w 4871891"/>
              <a:gd name="connsiteY4" fmla="*/ 1986918 h 7578969"/>
              <a:gd name="connsiteX5" fmla="*/ 3136291 w 4871891"/>
              <a:gd name="connsiteY5" fmla="*/ 2393318 h 7578969"/>
              <a:gd name="connsiteX6" fmla="*/ 2735328 w 4871891"/>
              <a:gd name="connsiteY6" fmla="*/ 3924502 h 7578969"/>
              <a:gd name="connsiteX7" fmla="*/ 1566319 w 4871891"/>
              <a:gd name="connsiteY7" fmla="*/ 4324781 h 7578969"/>
              <a:gd name="connsiteX8" fmla="*/ 1147829 w 4871891"/>
              <a:gd name="connsiteY8" fmla="*/ 2772192 h 7578969"/>
              <a:gd name="connsiteX9" fmla="*/ 1996942 w 4871891"/>
              <a:gd name="connsiteY9" fmla="*/ 3207383 h 7578969"/>
              <a:gd name="connsiteX10" fmla="*/ 1350888 w 4871891"/>
              <a:gd name="connsiteY10" fmla="*/ 6137313 h 7578969"/>
              <a:gd name="connsiteX11" fmla="*/ 0 w 4871891"/>
              <a:gd name="connsiteY11" fmla="*/ 7578969 h 7578969"/>
              <a:gd name="connsiteX0" fmla="*/ 4261723 w 4261723"/>
              <a:gd name="connsiteY0" fmla="*/ 0 h 7271640"/>
              <a:gd name="connsiteX1" fmla="*/ 3949091 w 4261723"/>
              <a:gd name="connsiteY1" fmla="*/ 1708379 h 7271640"/>
              <a:gd name="connsiteX2" fmla="*/ 2806091 w 4261723"/>
              <a:gd name="connsiteY2" fmla="*/ 2238389 h 7271640"/>
              <a:gd name="connsiteX3" fmla="*/ 2398475 w 4261723"/>
              <a:gd name="connsiteY3" fmla="*/ 1679589 h 7271640"/>
              <a:gd name="connsiteX4" fmla="*/ 3136291 w 4261723"/>
              <a:gd name="connsiteY4" fmla="*/ 2085989 h 7271640"/>
              <a:gd name="connsiteX5" fmla="*/ 2735328 w 4261723"/>
              <a:gd name="connsiteY5" fmla="*/ 3617173 h 7271640"/>
              <a:gd name="connsiteX6" fmla="*/ 1566319 w 4261723"/>
              <a:gd name="connsiteY6" fmla="*/ 4017452 h 7271640"/>
              <a:gd name="connsiteX7" fmla="*/ 1147829 w 4261723"/>
              <a:gd name="connsiteY7" fmla="*/ 2464863 h 7271640"/>
              <a:gd name="connsiteX8" fmla="*/ 1996942 w 4261723"/>
              <a:gd name="connsiteY8" fmla="*/ 2900054 h 7271640"/>
              <a:gd name="connsiteX9" fmla="*/ 1350888 w 4261723"/>
              <a:gd name="connsiteY9" fmla="*/ 5829984 h 7271640"/>
              <a:gd name="connsiteX10" fmla="*/ 0 w 4261723"/>
              <a:gd name="connsiteY10" fmla="*/ 7271640 h 7271640"/>
              <a:gd name="connsiteX0" fmla="*/ 4767857 w 4767857"/>
              <a:gd name="connsiteY0" fmla="*/ 0 h 7594656"/>
              <a:gd name="connsiteX1" fmla="*/ 3949091 w 4767857"/>
              <a:gd name="connsiteY1" fmla="*/ 2031395 h 7594656"/>
              <a:gd name="connsiteX2" fmla="*/ 2806091 w 4767857"/>
              <a:gd name="connsiteY2" fmla="*/ 2561405 h 7594656"/>
              <a:gd name="connsiteX3" fmla="*/ 2398475 w 4767857"/>
              <a:gd name="connsiteY3" fmla="*/ 2002605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398475 w 4767857"/>
              <a:gd name="connsiteY3" fmla="*/ 2002605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398475 w 4767857"/>
              <a:gd name="connsiteY3" fmla="*/ 2002605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410972 w 4767857"/>
              <a:gd name="connsiteY3" fmla="*/ 1918006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410972 w 4767857"/>
              <a:gd name="connsiteY3" fmla="*/ 1918006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410972 w 4767857"/>
              <a:gd name="connsiteY3" fmla="*/ 1918006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410972 w 4767857"/>
              <a:gd name="connsiteY3" fmla="*/ 1918006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410972 w 4767857"/>
              <a:gd name="connsiteY3" fmla="*/ 1918006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410972 w 4767857"/>
              <a:gd name="connsiteY3" fmla="*/ 1918006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410972 w 4767857"/>
              <a:gd name="connsiteY3" fmla="*/ 1918006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410972 w 4767857"/>
              <a:gd name="connsiteY3" fmla="*/ 1918006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767857 w 4767857"/>
              <a:gd name="connsiteY0" fmla="*/ 0 h 7594656"/>
              <a:gd name="connsiteX1" fmla="*/ 3949091 w 4767857"/>
              <a:gd name="connsiteY1" fmla="*/ 2031395 h 7594656"/>
              <a:gd name="connsiteX2" fmla="*/ 2806091 w 4767857"/>
              <a:gd name="connsiteY2" fmla="*/ 2561405 h 7594656"/>
              <a:gd name="connsiteX3" fmla="*/ 2410972 w 4767857"/>
              <a:gd name="connsiteY3" fmla="*/ 1918006 h 7594656"/>
              <a:gd name="connsiteX4" fmla="*/ 3136291 w 4767857"/>
              <a:gd name="connsiteY4" fmla="*/ 2409005 h 7594656"/>
              <a:gd name="connsiteX5" fmla="*/ 2735328 w 4767857"/>
              <a:gd name="connsiteY5" fmla="*/ 3940189 h 7594656"/>
              <a:gd name="connsiteX6" fmla="*/ 1566319 w 4767857"/>
              <a:gd name="connsiteY6" fmla="*/ 4340468 h 7594656"/>
              <a:gd name="connsiteX7" fmla="*/ 1147829 w 4767857"/>
              <a:gd name="connsiteY7" fmla="*/ 2787879 h 7594656"/>
              <a:gd name="connsiteX8" fmla="*/ 1996942 w 4767857"/>
              <a:gd name="connsiteY8" fmla="*/ 3223070 h 7594656"/>
              <a:gd name="connsiteX9" fmla="*/ 1350888 w 4767857"/>
              <a:gd name="connsiteY9" fmla="*/ 6153000 h 7594656"/>
              <a:gd name="connsiteX10" fmla="*/ 0 w 4767857"/>
              <a:gd name="connsiteY10" fmla="*/ 7594656 h 7594656"/>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66319 w 4911441"/>
              <a:gd name="connsiteY6" fmla="*/ 4259954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147829 w 4911441"/>
              <a:gd name="connsiteY7" fmla="*/ 2707365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250931 w 4911441"/>
              <a:gd name="connsiteY7" fmla="*/ 2799342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250931 w 4911441"/>
              <a:gd name="connsiteY7" fmla="*/ 2799342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250931 w 4911441"/>
              <a:gd name="connsiteY7" fmla="*/ 2799342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250931 w 4911441"/>
              <a:gd name="connsiteY7" fmla="*/ 2799342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101754 w 4911441"/>
              <a:gd name="connsiteY7" fmla="*/ 2918843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56946 w 4911441"/>
              <a:gd name="connsiteY6" fmla="*/ 4181117 h 7514142"/>
              <a:gd name="connsiteX7" fmla="*/ 1101754 w 4911441"/>
              <a:gd name="connsiteY7" fmla="*/ 2918843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96942 w 4911441"/>
              <a:gd name="connsiteY8" fmla="*/ 3142556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 name="connsiteX0" fmla="*/ 4911441 w 4911441"/>
              <a:gd name="connsiteY0" fmla="*/ 0 h 7514142"/>
              <a:gd name="connsiteX1" fmla="*/ 3949091 w 4911441"/>
              <a:gd name="connsiteY1" fmla="*/ 1950881 h 7514142"/>
              <a:gd name="connsiteX2" fmla="*/ 2806091 w 4911441"/>
              <a:gd name="connsiteY2" fmla="*/ 2480891 h 7514142"/>
              <a:gd name="connsiteX3" fmla="*/ 2410972 w 4911441"/>
              <a:gd name="connsiteY3" fmla="*/ 1837492 h 7514142"/>
              <a:gd name="connsiteX4" fmla="*/ 3136291 w 4911441"/>
              <a:gd name="connsiteY4" fmla="*/ 2328491 h 7514142"/>
              <a:gd name="connsiteX5" fmla="*/ 2735328 w 4911441"/>
              <a:gd name="connsiteY5" fmla="*/ 3859675 h 7514142"/>
              <a:gd name="connsiteX6" fmla="*/ 1535635 w 4911441"/>
              <a:gd name="connsiteY6" fmla="*/ 4071574 h 7514142"/>
              <a:gd name="connsiteX7" fmla="*/ 1101754 w 4911441"/>
              <a:gd name="connsiteY7" fmla="*/ 2918843 h 7514142"/>
              <a:gd name="connsiteX8" fmla="*/ 1940113 w 4911441"/>
              <a:gd name="connsiteY8" fmla="*/ 3152514 h 7514142"/>
              <a:gd name="connsiteX9" fmla="*/ 1350888 w 4911441"/>
              <a:gd name="connsiteY9" fmla="*/ 6072486 h 7514142"/>
              <a:gd name="connsiteX10" fmla="*/ 0 w 4911441"/>
              <a:gd name="connsiteY10" fmla="*/ 7514142 h 75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11441" h="7514142">
                <a:moveTo>
                  <a:pt x="4911441" y="0"/>
                </a:moveTo>
                <a:cubicBezTo>
                  <a:pt x="4442554" y="436595"/>
                  <a:pt x="4457925" y="1235469"/>
                  <a:pt x="3949091" y="1950881"/>
                </a:cubicBezTo>
                <a:cubicBezTo>
                  <a:pt x="3440257" y="2666293"/>
                  <a:pt x="2996834" y="2512928"/>
                  <a:pt x="2806091" y="2480891"/>
                </a:cubicBezTo>
                <a:cubicBezTo>
                  <a:pt x="2615348" y="2448854"/>
                  <a:pt x="2257933" y="2116947"/>
                  <a:pt x="2410972" y="1837492"/>
                </a:cubicBezTo>
                <a:cubicBezTo>
                  <a:pt x="2564011" y="1558037"/>
                  <a:pt x="3016622" y="1925764"/>
                  <a:pt x="3136291" y="2328491"/>
                </a:cubicBezTo>
                <a:cubicBezTo>
                  <a:pt x="3255960" y="2731218"/>
                  <a:pt x="3138011" y="3490324"/>
                  <a:pt x="2735328" y="3859675"/>
                </a:cubicBezTo>
                <a:cubicBezTo>
                  <a:pt x="2332645" y="4229026"/>
                  <a:pt x="1807897" y="4228379"/>
                  <a:pt x="1535635" y="4071574"/>
                </a:cubicBezTo>
                <a:cubicBezTo>
                  <a:pt x="1263373" y="3914769"/>
                  <a:pt x="991720" y="3470354"/>
                  <a:pt x="1101754" y="2918843"/>
                </a:cubicBezTo>
                <a:cubicBezTo>
                  <a:pt x="1211788" y="2367332"/>
                  <a:pt x="1756517" y="2507406"/>
                  <a:pt x="1940113" y="3152514"/>
                </a:cubicBezTo>
                <a:cubicBezTo>
                  <a:pt x="2123709" y="3797622"/>
                  <a:pt x="2176785" y="5808508"/>
                  <a:pt x="1350888" y="6072486"/>
                </a:cubicBezTo>
                <a:cubicBezTo>
                  <a:pt x="524991" y="6336464"/>
                  <a:pt x="329978" y="6342963"/>
                  <a:pt x="0" y="7514142"/>
                </a:cubicBezTo>
              </a:path>
            </a:pathLst>
          </a:custGeom>
          <a:noFill/>
          <a:ln w="254000" cap="rnd">
            <a:solidFill>
              <a:srgbClr val="F6F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106222E6-B624-401F-8340-FB5547FBBBE4}"/>
              </a:ext>
            </a:extLst>
          </p:cNvPr>
          <p:cNvSpPr txBox="1"/>
          <p:nvPr/>
        </p:nvSpPr>
        <p:spPr>
          <a:xfrm>
            <a:off x="684178" y="634300"/>
            <a:ext cx="2777518" cy="1446550"/>
          </a:xfrm>
          <a:prstGeom prst="rect">
            <a:avLst/>
          </a:prstGeom>
          <a:noFill/>
        </p:spPr>
        <p:txBody>
          <a:bodyPr wrap="square" rtlCol="0">
            <a:spAutoFit/>
          </a:bodyPr>
          <a:lstStyle/>
          <a:p>
            <a:r>
              <a:rPr lang="en-US" altLang="zh-CN" sz="4400" b="1">
                <a:solidFill>
                  <a:srgbClr val="F6F6EA"/>
                </a:solidFill>
                <a:latin typeface="Signerica Fat" panose="02000503000000000000" pitchFamily="2" charset="0"/>
              </a:rPr>
              <a:t>Power</a:t>
            </a:r>
          </a:p>
          <a:p>
            <a:r>
              <a:rPr lang="en-US" altLang="zh-CN" sz="4400" b="1">
                <a:solidFill>
                  <a:srgbClr val="F6F6EA"/>
                </a:solidFill>
                <a:latin typeface="Signerica Fat" panose="02000503000000000000" pitchFamily="2" charset="0"/>
              </a:rPr>
              <a:t>Point</a:t>
            </a:r>
            <a:endParaRPr lang="zh-CN" altLang="en-US" sz="4400" b="1">
              <a:solidFill>
                <a:srgbClr val="F6F6EA"/>
              </a:solidFill>
              <a:latin typeface="Signerica Fat" panose="02000503000000000000" pitchFamily="2" charset="0"/>
            </a:endParaRPr>
          </a:p>
        </p:txBody>
      </p:sp>
      <p:sp>
        <p:nvSpPr>
          <p:cNvPr id="11" name="文本框 10">
            <a:extLst>
              <a:ext uri="{FF2B5EF4-FFF2-40B4-BE49-F238E27FC236}">
                <a16:creationId xmlns:a16="http://schemas.microsoft.com/office/drawing/2014/main" id="{83C4CDB9-767A-451F-9352-2A1486BD46EE}"/>
              </a:ext>
            </a:extLst>
          </p:cNvPr>
          <p:cNvSpPr txBox="1"/>
          <p:nvPr/>
        </p:nvSpPr>
        <p:spPr>
          <a:xfrm>
            <a:off x="3422786" y="4342544"/>
            <a:ext cx="3959095" cy="1881156"/>
          </a:xfrm>
          <a:prstGeom prst="rect">
            <a:avLst/>
          </a:prstGeom>
          <a:noFill/>
        </p:spPr>
        <p:txBody>
          <a:bodyPr wrap="square" rtlCol="0">
            <a:spAutoFit/>
          </a:bodyPr>
          <a:lstStyle/>
          <a:p>
            <a:pPr>
              <a:lnSpc>
                <a:spcPct val="150000"/>
              </a:lnSpc>
            </a:pPr>
            <a:r>
              <a:rPr lang="en-US" altLang="zh-CN" sz="1600">
                <a:solidFill>
                  <a:srgbClr val="F6F6EA"/>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600">
              <a:solidFill>
                <a:srgbClr val="F6F6EA"/>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2" name="文本框 11">
            <a:extLst>
              <a:ext uri="{FF2B5EF4-FFF2-40B4-BE49-F238E27FC236}">
                <a16:creationId xmlns:a16="http://schemas.microsoft.com/office/drawing/2014/main" id="{0919B1DC-8E0B-461B-827A-5D17B362FD33}"/>
              </a:ext>
            </a:extLst>
          </p:cNvPr>
          <p:cNvSpPr txBox="1"/>
          <p:nvPr/>
        </p:nvSpPr>
        <p:spPr>
          <a:xfrm>
            <a:off x="4948609" y="3429000"/>
            <a:ext cx="1549584" cy="307777"/>
          </a:xfrm>
          <a:prstGeom prst="rect">
            <a:avLst/>
          </a:prstGeom>
          <a:noFill/>
        </p:spPr>
        <p:txBody>
          <a:bodyPr wrap="square" rtlCol="0">
            <a:spAutoFit/>
          </a:bodyPr>
          <a:lstStyle/>
          <a:p>
            <a:pPr algn="dist"/>
            <a:r>
              <a:rPr lang="en-US" altLang="zh-CN" sz="1400" b="1">
                <a:solidFill>
                  <a:srgbClr val="F6F6EA"/>
                </a:solidFill>
                <a:latin typeface="Signerica Fat" panose="02000503000000000000" pitchFamily="2" charset="0"/>
              </a:rPr>
              <a:t>2022/03/25</a:t>
            </a:r>
            <a:endParaRPr lang="zh-CN" altLang="en-US" sz="1400" b="1">
              <a:solidFill>
                <a:srgbClr val="F6F6EA"/>
              </a:solidFill>
              <a:latin typeface="Signerica Fat" panose="02000503000000000000" pitchFamily="2" charset="0"/>
            </a:endParaRPr>
          </a:p>
        </p:txBody>
      </p:sp>
    </p:spTree>
    <p:extLst>
      <p:ext uri="{BB962C8B-B14F-4D97-AF65-F5344CB8AC3E}">
        <p14:creationId xmlns:p14="http://schemas.microsoft.com/office/powerpoint/2010/main" val="1490428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85">
            <a:extLst>
              <a:ext uri="{FF2B5EF4-FFF2-40B4-BE49-F238E27FC236}">
                <a16:creationId xmlns:a16="http://schemas.microsoft.com/office/drawing/2014/main" id="{34B90349-0218-41DB-9943-D49CA74B806A}"/>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1478931-F963-4152-BF3B-592CCB9DDFDB}"/>
              </a:ext>
            </a:extLst>
          </p:cNvPr>
          <p:cNvSpPr/>
          <p:nvPr/>
        </p:nvSpPr>
        <p:spPr>
          <a:xfrm>
            <a:off x="6096000" y="0"/>
            <a:ext cx="6096000" cy="6858000"/>
          </a:xfrm>
          <a:prstGeom prst="rect">
            <a:avLst/>
          </a:prstGeom>
          <a:solidFill>
            <a:srgbClr val="F6F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07152F35-0A1C-4424-A0D3-FC4F858317DE}"/>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3000"/>
                    </a14:imgEffect>
                  </a14:imgLayer>
                </a14:imgProps>
              </a:ext>
            </a:extLst>
          </a:blip>
          <a:stretch>
            <a:fillRect/>
          </a:stretch>
        </p:blipFill>
        <p:spPr>
          <a:xfrm>
            <a:off x="7400393" y="810541"/>
            <a:ext cx="3487214" cy="5236918"/>
          </a:xfrm>
          <a:prstGeom prst="rect">
            <a:avLst/>
          </a:prstGeom>
        </p:spPr>
      </p:pic>
      <p:sp>
        <p:nvSpPr>
          <p:cNvPr id="13" name="任意多边形: 形状 12">
            <a:extLst>
              <a:ext uri="{FF2B5EF4-FFF2-40B4-BE49-F238E27FC236}">
                <a16:creationId xmlns:a16="http://schemas.microsoft.com/office/drawing/2014/main" id="{D04B2567-52CB-4E25-BC02-EC2A358578E5}"/>
              </a:ext>
            </a:extLst>
          </p:cNvPr>
          <p:cNvSpPr/>
          <p:nvPr/>
        </p:nvSpPr>
        <p:spPr>
          <a:xfrm rot="9468812">
            <a:off x="3254203" y="2068100"/>
            <a:ext cx="1855926" cy="2174301"/>
          </a:xfrm>
          <a:custGeom>
            <a:avLst/>
            <a:gdLst>
              <a:gd name="connsiteX0" fmla="*/ 1394912 w 4605099"/>
              <a:gd name="connsiteY0" fmla="*/ 4767645 h 5395084"/>
              <a:gd name="connsiteX1" fmla="*/ 2541374 w 4605099"/>
              <a:gd name="connsiteY1" fmla="*/ 5382994 h 5395084"/>
              <a:gd name="connsiteX2" fmla="*/ 3584280 w 4605099"/>
              <a:gd name="connsiteY2" fmla="*/ 4702856 h 5395084"/>
              <a:gd name="connsiteX3" fmla="*/ 3182675 w 4605099"/>
              <a:gd name="connsiteY3" fmla="*/ 4016253 h 5395084"/>
              <a:gd name="connsiteX4" fmla="*/ 3765645 w 4605099"/>
              <a:gd name="connsiteY4" fmla="*/ 4521491 h 5395084"/>
              <a:gd name="connsiteX5" fmla="*/ 4134880 w 4605099"/>
              <a:gd name="connsiteY5" fmla="*/ 4152257 h 5395084"/>
              <a:gd name="connsiteX6" fmla="*/ 3474180 w 4605099"/>
              <a:gd name="connsiteY6" fmla="*/ 3187121 h 5395084"/>
              <a:gd name="connsiteX7" fmla="*/ 4342147 w 4605099"/>
              <a:gd name="connsiteY7" fmla="*/ 3705301 h 5395084"/>
              <a:gd name="connsiteX8" fmla="*/ 3901697 w 4605099"/>
              <a:gd name="connsiteY8" fmla="*/ 1749106 h 5395084"/>
              <a:gd name="connsiteX9" fmla="*/ 3558376 w 4605099"/>
              <a:gd name="connsiteY9" fmla="*/ 1477039 h 5395084"/>
              <a:gd name="connsiteX10" fmla="*/ 4549455 w 4605099"/>
              <a:gd name="connsiteY10" fmla="*/ 1800923 h 5395084"/>
              <a:gd name="connsiteX11" fmla="*/ 2191675 w 4605099"/>
              <a:gd name="connsiteY11" fmla="*/ 330567 h 5395084"/>
              <a:gd name="connsiteX12" fmla="*/ 2262933 w 4605099"/>
              <a:gd name="connsiteY12" fmla="*/ 486019 h 5395084"/>
              <a:gd name="connsiteX13" fmla="*/ 2936604 w 4605099"/>
              <a:gd name="connsiteY13" fmla="*/ 226933 h 5395084"/>
              <a:gd name="connsiteX14" fmla="*/ 2288847 w 4605099"/>
              <a:gd name="connsiteY14" fmla="*/ 563749 h 5395084"/>
              <a:gd name="connsiteX15" fmla="*/ 2392481 w 4605099"/>
              <a:gd name="connsiteY15" fmla="*/ 848748 h 5395084"/>
              <a:gd name="connsiteX16" fmla="*/ 3681491 w 4605099"/>
              <a:gd name="connsiteY16" fmla="*/ 816372 h 5395084"/>
              <a:gd name="connsiteX17" fmla="*/ 2431376 w 4605099"/>
              <a:gd name="connsiteY17" fmla="*/ 965357 h 5395084"/>
              <a:gd name="connsiteX18" fmla="*/ 2683995 w 4605099"/>
              <a:gd name="connsiteY18" fmla="*/ 2021195 h 5395084"/>
              <a:gd name="connsiteX19" fmla="*/ 4044230 w 4605099"/>
              <a:gd name="connsiteY19" fmla="*/ 2643049 h 5395084"/>
              <a:gd name="connsiteX20" fmla="*/ 2709859 w 4605099"/>
              <a:gd name="connsiteY20" fmla="*/ 2228512 h 5395084"/>
              <a:gd name="connsiteX21" fmla="*/ 2683951 w 4605099"/>
              <a:gd name="connsiteY21" fmla="*/ 3634108 h 5395084"/>
              <a:gd name="connsiteX22" fmla="*/ 2541432 w 4605099"/>
              <a:gd name="connsiteY22" fmla="*/ 2915126 h 5395084"/>
              <a:gd name="connsiteX23" fmla="*/ 1654026 w 4605099"/>
              <a:gd name="connsiteY23" fmla="*/ 3336177 h 5395084"/>
              <a:gd name="connsiteX24" fmla="*/ 2534966 w 4605099"/>
              <a:gd name="connsiteY24" fmla="*/ 2720829 h 5395084"/>
              <a:gd name="connsiteX25" fmla="*/ 2515524 w 4605099"/>
              <a:gd name="connsiteY25" fmla="*/ 2474675 h 5395084"/>
              <a:gd name="connsiteX26" fmla="*/ 2353607 w 4605099"/>
              <a:gd name="connsiteY26" fmla="*/ 1541919 h 5395084"/>
              <a:gd name="connsiteX27" fmla="*/ 935078 w 4605099"/>
              <a:gd name="connsiteY27" fmla="*/ 2474675 h 5395084"/>
              <a:gd name="connsiteX28" fmla="*/ 2308246 w 4605099"/>
              <a:gd name="connsiteY28" fmla="*/ 1367010 h 5395084"/>
              <a:gd name="connsiteX29" fmla="*/ 2036179 w 4605099"/>
              <a:gd name="connsiteY29" fmla="*/ 499042 h 5395084"/>
              <a:gd name="connsiteX30" fmla="*/ 326088 w 4605099"/>
              <a:gd name="connsiteY30" fmla="*/ 2351584 h 5395084"/>
              <a:gd name="connsiteX31" fmla="*/ 1563271 w 4605099"/>
              <a:gd name="connsiteY31" fmla="*/ 1431799 h 5395084"/>
              <a:gd name="connsiteX32" fmla="*/ 520365 w 4605099"/>
              <a:gd name="connsiteY32" fmla="*/ 3517513 h 5395084"/>
              <a:gd name="connsiteX33" fmla="*/ 1699256 w 4605099"/>
              <a:gd name="connsiteY33" fmla="*/ 2675458 h 5395084"/>
              <a:gd name="connsiteX34" fmla="*/ 591591 w 4605099"/>
              <a:gd name="connsiteY34" fmla="*/ 3802521 h 5395084"/>
              <a:gd name="connsiteX35" fmla="*/ 980224 w 4605099"/>
              <a:gd name="connsiteY35" fmla="*/ 4547408 h 5395084"/>
              <a:gd name="connsiteX36" fmla="*/ 2087889 w 4605099"/>
              <a:gd name="connsiteY36" fmla="*/ 3731257 h 5395084"/>
              <a:gd name="connsiteX37" fmla="*/ 1394819 w 4605099"/>
              <a:gd name="connsiteY37" fmla="*/ 4767697 h 539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05099" h="5395084">
                <a:moveTo>
                  <a:pt x="1394912" y="4767645"/>
                </a:moveTo>
                <a:cubicBezTo>
                  <a:pt x="1563335" y="4987884"/>
                  <a:pt x="1867781" y="4949010"/>
                  <a:pt x="2541374" y="5382994"/>
                </a:cubicBezTo>
                <a:cubicBezTo>
                  <a:pt x="2800460" y="5499599"/>
                  <a:pt x="3571250" y="4735236"/>
                  <a:pt x="3584280" y="4702856"/>
                </a:cubicBezTo>
                <a:cubicBezTo>
                  <a:pt x="3662007" y="4437266"/>
                  <a:pt x="3053128" y="4223521"/>
                  <a:pt x="3182675" y="4016253"/>
                </a:cubicBezTo>
                <a:cubicBezTo>
                  <a:pt x="3487112" y="4035694"/>
                  <a:pt x="3629631" y="4417857"/>
                  <a:pt x="3765645" y="4521491"/>
                </a:cubicBezTo>
                <a:cubicBezTo>
                  <a:pt x="3849839" y="4411391"/>
                  <a:pt x="4044177" y="4294776"/>
                  <a:pt x="4134880" y="4152257"/>
                </a:cubicBezTo>
                <a:cubicBezTo>
                  <a:pt x="4322710" y="3847820"/>
                  <a:pt x="3299291" y="3284289"/>
                  <a:pt x="3474180" y="3187121"/>
                </a:cubicBezTo>
                <a:cubicBezTo>
                  <a:pt x="3674982" y="3083486"/>
                  <a:pt x="4232038" y="3608172"/>
                  <a:pt x="4342147" y="3705301"/>
                </a:cubicBezTo>
                <a:cubicBezTo>
                  <a:pt x="4840920" y="2889150"/>
                  <a:pt x="4594767" y="1807399"/>
                  <a:pt x="3901697" y="1749106"/>
                </a:cubicBezTo>
                <a:cubicBezTo>
                  <a:pt x="3681458" y="1626034"/>
                  <a:pt x="3500093" y="1535371"/>
                  <a:pt x="3558376" y="1477039"/>
                </a:cubicBezTo>
                <a:cubicBezTo>
                  <a:pt x="3720294" y="1334520"/>
                  <a:pt x="4413402" y="1723192"/>
                  <a:pt x="4549455" y="1800923"/>
                </a:cubicBezTo>
                <a:cubicBezTo>
                  <a:pt x="4873339" y="654461"/>
                  <a:pt x="2748740" y="-615151"/>
                  <a:pt x="2191675" y="330567"/>
                </a:cubicBezTo>
                <a:cubicBezTo>
                  <a:pt x="2217583" y="382386"/>
                  <a:pt x="2237025" y="434202"/>
                  <a:pt x="2262933" y="486019"/>
                </a:cubicBezTo>
                <a:cubicBezTo>
                  <a:pt x="2398947" y="356471"/>
                  <a:pt x="2658072" y="233399"/>
                  <a:pt x="2936604" y="226933"/>
                </a:cubicBezTo>
                <a:cubicBezTo>
                  <a:pt x="2664538" y="285218"/>
                  <a:pt x="2431366" y="427736"/>
                  <a:pt x="2288847" y="563749"/>
                </a:cubicBezTo>
                <a:cubicBezTo>
                  <a:pt x="2327730" y="654449"/>
                  <a:pt x="2360105" y="751580"/>
                  <a:pt x="2392481" y="848748"/>
                </a:cubicBezTo>
                <a:cubicBezTo>
                  <a:pt x="2690451" y="738648"/>
                  <a:pt x="3182719" y="680325"/>
                  <a:pt x="3681491" y="816372"/>
                </a:cubicBezTo>
                <a:cubicBezTo>
                  <a:pt x="3189224" y="764553"/>
                  <a:pt x="2729297" y="848748"/>
                  <a:pt x="2431376" y="965357"/>
                </a:cubicBezTo>
                <a:cubicBezTo>
                  <a:pt x="2547981" y="1321610"/>
                  <a:pt x="2632178" y="1639028"/>
                  <a:pt x="2683995" y="2021195"/>
                </a:cubicBezTo>
                <a:cubicBezTo>
                  <a:pt x="3130950" y="1988818"/>
                  <a:pt x="3765698" y="2209026"/>
                  <a:pt x="4044230" y="2643049"/>
                </a:cubicBezTo>
                <a:cubicBezTo>
                  <a:pt x="3674995" y="2358050"/>
                  <a:pt x="3150358" y="2234978"/>
                  <a:pt x="2709859" y="2228512"/>
                </a:cubicBezTo>
                <a:cubicBezTo>
                  <a:pt x="2761677" y="2707847"/>
                  <a:pt x="2761677" y="3180706"/>
                  <a:pt x="2683951" y="3634108"/>
                </a:cubicBezTo>
                <a:cubicBezTo>
                  <a:pt x="2483148" y="4864826"/>
                  <a:pt x="2560879" y="3789560"/>
                  <a:pt x="2541432" y="2915126"/>
                </a:cubicBezTo>
                <a:cubicBezTo>
                  <a:pt x="2185178" y="3064111"/>
                  <a:pt x="1874266" y="3206630"/>
                  <a:pt x="1654026" y="3336177"/>
                </a:cubicBezTo>
                <a:cubicBezTo>
                  <a:pt x="1751194" y="3206630"/>
                  <a:pt x="2094476" y="2908659"/>
                  <a:pt x="2534966" y="2720829"/>
                </a:cubicBezTo>
                <a:cubicBezTo>
                  <a:pt x="2534966" y="2591281"/>
                  <a:pt x="2528498" y="2584815"/>
                  <a:pt x="2515524" y="2474675"/>
                </a:cubicBezTo>
                <a:cubicBezTo>
                  <a:pt x="2476641" y="2092508"/>
                  <a:pt x="2424824" y="1813975"/>
                  <a:pt x="2353607" y="1541919"/>
                </a:cubicBezTo>
                <a:cubicBezTo>
                  <a:pt x="1815989" y="1801004"/>
                  <a:pt x="1239476" y="2157267"/>
                  <a:pt x="935078" y="2474675"/>
                </a:cubicBezTo>
                <a:cubicBezTo>
                  <a:pt x="1064626" y="2150792"/>
                  <a:pt x="1744763" y="1613173"/>
                  <a:pt x="2308246" y="1367010"/>
                </a:cubicBezTo>
                <a:cubicBezTo>
                  <a:pt x="2230520" y="1082011"/>
                  <a:pt x="2159261" y="894141"/>
                  <a:pt x="2036179" y="499042"/>
                </a:cubicBezTo>
                <a:cubicBezTo>
                  <a:pt x="423276" y="-90393"/>
                  <a:pt x="-541841" y="1949999"/>
                  <a:pt x="326088" y="2351584"/>
                </a:cubicBezTo>
                <a:cubicBezTo>
                  <a:pt x="429722" y="2008263"/>
                  <a:pt x="1291224" y="1373476"/>
                  <a:pt x="1563271" y="1431799"/>
                </a:cubicBezTo>
                <a:cubicBezTo>
                  <a:pt x="1582713" y="1490084"/>
                  <a:pt x="-315135" y="2869823"/>
                  <a:pt x="520365" y="3517513"/>
                </a:cubicBezTo>
                <a:cubicBezTo>
                  <a:pt x="552742" y="3465695"/>
                  <a:pt x="1582670" y="2714304"/>
                  <a:pt x="1699256" y="2675458"/>
                </a:cubicBezTo>
                <a:cubicBezTo>
                  <a:pt x="1453102" y="3277865"/>
                  <a:pt x="734119" y="3303778"/>
                  <a:pt x="591591" y="3802521"/>
                </a:cubicBezTo>
                <a:cubicBezTo>
                  <a:pt x="500891" y="4100492"/>
                  <a:pt x="792393" y="4340140"/>
                  <a:pt x="980224" y="4547408"/>
                </a:cubicBezTo>
                <a:cubicBezTo>
                  <a:pt x="1336477" y="3919088"/>
                  <a:pt x="2243369" y="3433277"/>
                  <a:pt x="2087889" y="3731257"/>
                </a:cubicBezTo>
                <a:cubicBezTo>
                  <a:pt x="2003694" y="3906156"/>
                  <a:pt x="1025584" y="4366043"/>
                  <a:pt x="1394819" y="4767697"/>
                </a:cubicBezTo>
                <a:close/>
              </a:path>
            </a:pathLst>
          </a:custGeom>
          <a:solidFill>
            <a:srgbClr val="85A983"/>
          </a:solidFill>
          <a:ln w="9797" cap="flat">
            <a:noFill/>
            <a:prstDash val="solid"/>
            <a:miter/>
          </a:ln>
        </p:spPr>
        <p:txBody>
          <a:bodyPr rtlCol="0" anchor="ctr"/>
          <a:lstStyle/>
          <a:p>
            <a:endParaRPr lang="zh-CN" altLang="en-US"/>
          </a:p>
        </p:txBody>
      </p:sp>
      <p:grpSp>
        <p:nvGrpSpPr>
          <p:cNvPr id="73" name="组合 72">
            <a:extLst>
              <a:ext uri="{FF2B5EF4-FFF2-40B4-BE49-F238E27FC236}">
                <a16:creationId xmlns:a16="http://schemas.microsoft.com/office/drawing/2014/main" id="{75D1C50B-A778-4F01-B726-0DF515FE03EF}"/>
              </a:ext>
            </a:extLst>
          </p:cNvPr>
          <p:cNvGrpSpPr/>
          <p:nvPr/>
        </p:nvGrpSpPr>
        <p:grpSpPr>
          <a:xfrm rot="4038117">
            <a:off x="1209989" y="3500140"/>
            <a:ext cx="1159027" cy="1607263"/>
            <a:chOff x="12793552" y="3677447"/>
            <a:chExt cx="3222261" cy="4468417"/>
          </a:xfrm>
          <a:solidFill>
            <a:srgbClr val="B1CBC8"/>
          </a:solidFill>
        </p:grpSpPr>
        <p:sp>
          <p:nvSpPr>
            <p:cNvPr id="52" name="任意多边形: 形状 51">
              <a:extLst>
                <a:ext uri="{FF2B5EF4-FFF2-40B4-BE49-F238E27FC236}">
                  <a16:creationId xmlns:a16="http://schemas.microsoft.com/office/drawing/2014/main" id="{96F7B83B-8D43-4F29-9AF2-FF3FF6175ACF}"/>
                </a:ext>
              </a:extLst>
            </p:cNvPr>
            <p:cNvSpPr/>
            <p:nvPr/>
          </p:nvSpPr>
          <p:spPr>
            <a:xfrm>
              <a:off x="14337152" y="7332927"/>
              <a:ext cx="236699" cy="812937"/>
            </a:xfrm>
            <a:custGeom>
              <a:avLst/>
              <a:gdLst>
                <a:gd name="connsiteX0" fmla="*/ 0 w 236699"/>
                <a:gd name="connsiteY0" fmla="*/ 812937 h 812937"/>
                <a:gd name="connsiteX1" fmla="*/ 236699 w 236699"/>
                <a:gd name="connsiteY1" fmla="*/ 812937 h 812937"/>
                <a:gd name="connsiteX2" fmla="*/ 108454 w 236699"/>
                <a:gd name="connsiteY2" fmla="*/ 0 h 812937"/>
              </a:gdLst>
              <a:ahLst/>
              <a:cxnLst>
                <a:cxn ang="0">
                  <a:pos x="connsiteX0" y="connsiteY0"/>
                </a:cxn>
                <a:cxn ang="0">
                  <a:pos x="connsiteX1" y="connsiteY1"/>
                </a:cxn>
                <a:cxn ang="0">
                  <a:pos x="connsiteX2" y="connsiteY2"/>
                </a:cxn>
              </a:cxnLst>
              <a:rect l="l" t="t" r="r" b="b"/>
              <a:pathLst>
                <a:path w="236699" h="812937">
                  <a:moveTo>
                    <a:pt x="0" y="812937"/>
                  </a:moveTo>
                  <a:lnTo>
                    <a:pt x="236699" y="812937"/>
                  </a:lnTo>
                  <a:lnTo>
                    <a:pt x="108454" y="0"/>
                  </a:lnTo>
                  <a:close/>
                </a:path>
              </a:pathLst>
            </a:custGeom>
            <a:grpFill/>
            <a:ln w="9797"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4F53BE1A-1A84-444F-AF81-942E72A3FC23}"/>
                </a:ext>
              </a:extLst>
            </p:cNvPr>
            <p:cNvSpPr/>
            <p:nvPr/>
          </p:nvSpPr>
          <p:spPr>
            <a:xfrm>
              <a:off x="12793552" y="3677447"/>
              <a:ext cx="1546411" cy="3761594"/>
            </a:xfrm>
            <a:custGeom>
              <a:avLst/>
              <a:gdLst>
                <a:gd name="connsiteX0" fmla="*/ 284863 w 1546411"/>
                <a:gd name="connsiteY0" fmla="*/ 2724624 h 3761594"/>
                <a:gd name="connsiteX1" fmla="*/ 413451 w 1546411"/>
                <a:gd name="connsiteY1" fmla="*/ 2611800 h 3761594"/>
                <a:gd name="connsiteX2" fmla="*/ 1512396 w 1546411"/>
                <a:gd name="connsiteY2" fmla="*/ 3393543 h 3761594"/>
                <a:gd name="connsiteX3" fmla="*/ 1401796 w 1546411"/>
                <a:gd name="connsiteY3" fmla="*/ 2299888 h 3761594"/>
                <a:gd name="connsiteX4" fmla="*/ 631300 w 1546411"/>
                <a:gd name="connsiteY4" fmla="*/ 1614088 h 3761594"/>
                <a:gd name="connsiteX5" fmla="*/ 752500 w 1546411"/>
                <a:gd name="connsiteY5" fmla="*/ 1492888 h 3761594"/>
                <a:gd name="connsiteX6" fmla="*/ 1391078 w 1546411"/>
                <a:gd name="connsiteY6" fmla="*/ 2066060 h 3761594"/>
                <a:gd name="connsiteX7" fmla="*/ 1391078 w 1546411"/>
                <a:gd name="connsiteY7" fmla="*/ 2066022 h 3761594"/>
                <a:gd name="connsiteX8" fmla="*/ 1546412 w 1546411"/>
                <a:gd name="connsiteY8" fmla="*/ 0 h 3761594"/>
                <a:gd name="connsiteX9" fmla="*/ 1181125 w 1546411"/>
                <a:gd name="connsiteY9" fmla="*/ 414311 h 3761594"/>
                <a:gd name="connsiteX10" fmla="*/ 5762 w 1546411"/>
                <a:gd name="connsiteY10" fmla="*/ 2746913 h 3761594"/>
                <a:gd name="connsiteX11" fmla="*/ 639167 w 1546411"/>
                <a:gd name="connsiteY11" fmla="*/ 3691270 h 3761594"/>
                <a:gd name="connsiteX12" fmla="*/ 639205 w 1546411"/>
                <a:gd name="connsiteY12" fmla="*/ 3691270 h 3761594"/>
                <a:gd name="connsiteX13" fmla="*/ 1529903 w 1546411"/>
                <a:gd name="connsiteY13" fmla="*/ 3583001 h 3761594"/>
                <a:gd name="connsiteX14" fmla="*/ 284882 w 1546411"/>
                <a:gd name="connsiteY14" fmla="*/ 2724644 h 376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6411" h="3761594">
                  <a:moveTo>
                    <a:pt x="284863" y="2724624"/>
                  </a:moveTo>
                  <a:lnTo>
                    <a:pt x="413451" y="2611800"/>
                  </a:lnTo>
                  <a:cubicBezTo>
                    <a:pt x="712342" y="2956121"/>
                    <a:pt x="1089071" y="3224121"/>
                    <a:pt x="1512396" y="3393543"/>
                  </a:cubicBezTo>
                  <a:cubicBezTo>
                    <a:pt x="1478106" y="3160558"/>
                    <a:pt x="1428317" y="2770043"/>
                    <a:pt x="1401796" y="2299888"/>
                  </a:cubicBezTo>
                  <a:cubicBezTo>
                    <a:pt x="1341789" y="2250099"/>
                    <a:pt x="876806" y="1859938"/>
                    <a:pt x="631300" y="1614088"/>
                  </a:cubicBezTo>
                  <a:lnTo>
                    <a:pt x="752500" y="1492888"/>
                  </a:lnTo>
                  <a:cubicBezTo>
                    <a:pt x="926096" y="1666562"/>
                    <a:pt x="1222459" y="1922620"/>
                    <a:pt x="1391078" y="2066060"/>
                  </a:cubicBezTo>
                  <a:lnTo>
                    <a:pt x="1391078" y="2066022"/>
                  </a:lnTo>
                  <a:cubicBezTo>
                    <a:pt x="1357248" y="1373599"/>
                    <a:pt x="1409409" y="679628"/>
                    <a:pt x="1546412" y="0"/>
                  </a:cubicBezTo>
                  <a:cubicBezTo>
                    <a:pt x="1433705" y="145850"/>
                    <a:pt x="1311701" y="284235"/>
                    <a:pt x="1181125" y="414311"/>
                  </a:cubicBezTo>
                  <a:cubicBezTo>
                    <a:pt x="342127" y="1253309"/>
                    <a:pt x="-53315" y="2037992"/>
                    <a:pt x="5762" y="2746913"/>
                  </a:cubicBezTo>
                  <a:cubicBezTo>
                    <a:pt x="43305" y="3197239"/>
                    <a:pt x="274155" y="3541511"/>
                    <a:pt x="639167" y="3691270"/>
                  </a:cubicBezTo>
                  <a:lnTo>
                    <a:pt x="639205" y="3691270"/>
                  </a:lnTo>
                  <a:cubicBezTo>
                    <a:pt x="934422" y="3814802"/>
                    <a:pt x="1272885" y="3773666"/>
                    <a:pt x="1529903" y="3583001"/>
                  </a:cubicBezTo>
                  <a:cubicBezTo>
                    <a:pt x="1047697" y="3409220"/>
                    <a:pt x="618768" y="3113503"/>
                    <a:pt x="284882" y="2724644"/>
                  </a:cubicBezTo>
                  <a:close/>
                </a:path>
              </a:pathLst>
            </a:custGeom>
            <a:grpFill/>
            <a:ln w="9797"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23CFB73D-78C1-4FB6-8B33-96DFD90B4FFB}"/>
                </a:ext>
              </a:extLst>
            </p:cNvPr>
            <p:cNvSpPr/>
            <p:nvPr/>
          </p:nvSpPr>
          <p:spPr>
            <a:xfrm>
              <a:off x="14349438" y="3707435"/>
              <a:ext cx="1666375" cy="3876671"/>
            </a:xfrm>
            <a:custGeom>
              <a:avLst/>
              <a:gdLst>
                <a:gd name="connsiteX0" fmla="*/ 1125259 w 1666375"/>
                <a:gd name="connsiteY0" fmla="*/ 1403764 h 3876671"/>
                <a:gd name="connsiteX1" fmla="*/ 892156 w 1666375"/>
                <a:gd name="connsiteY1" fmla="*/ 1098064 h 3876671"/>
                <a:gd name="connsiteX2" fmla="*/ 159702 w 1666375"/>
                <a:gd name="connsiteY2" fmla="*/ 0 h 3876671"/>
                <a:gd name="connsiteX3" fmla="*/ 159740 w 1666375"/>
                <a:gd name="connsiteY3" fmla="*/ 0 h 3876671"/>
                <a:gd name="connsiteX4" fmla="*/ 1379 w 1666375"/>
                <a:gd name="connsiteY4" fmla="*/ 1423035 h 3876671"/>
                <a:gd name="connsiteX5" fmla="*/ 469692 w 1666375"/>
                <a:gd name="connsiteY5" fmla="*/ 932874 h 3876671"/>
                <a:gd name="connsiteX6" fmla="*/ 546347 w 1666375"/>
                <a:gd name="connsiteY6" fmla="*/ 1086337 h 3876671"/>
                <a:gd name="connsiteX7" fmla="*/ 0 w 1666375"/>
                <a:gd name="connsiteY7" fmla="*/ 1785490 h 3876671"/>
                <a:gd name="connsiteX8" fmla="*/ 70455 w 1666375"/>
                <a:gd name="connsiteY8" fmla="*/ 2904128 h 3876671"/>
                <a:gd name="connsiteX9" fmla="*/ 942058 w 1666375"/>
                <a:gd name="connsiteY9" fmla="*/ 1836533 h 3876671"/>
                <a:gd name="connsiteX10" fmla="*/ 1102643 w 1666375"/>
                <a:gd name="connsiteY10" fmla="*/ 1896541 h 3876671"/>
                <a:gd name="connsiteX11" fmla="*/ 93831 w 1666375"/>
                <a:gd name="connsiteY11" fmla="*/ 3101002 h 3876671"/>
                <a:gd name="connsiteX12" fmla="*/ 125710 w 1666375"/>
                <a:gd name="connsiteY12" fmla="*/ 3333076 h 3876671"/>
                <a:gd name="connsiteX13" fmla="*/ 1199869 w 1666375"/>
                <a:gd name="connsiteY13" fmla="*/ 2777588 h 3876671"/>
                <a:gd name="connsiteX14" fmla="*/ 1359229 w 1666375"/>
                <a:gd name="connsiteY14" fmla="*/ 2841499 h 3876671"/>
                <a:gd name="connsiteX15" fmla="*/ 365603 w 1666375"/>
                <a:gd name="connsiteY15" fmla="*/ 3529787 h 3876671"/>
                <a:gd name="connsiteX16" fmla="*/ 154200 w 1666375"/>
                <a:gd name="connsiteY16" fmla="*/ 3512642 h 3876671"/>
                <a:gd name="connsiteX17" fmla="*/ 157874 w 1666375"/>
                <a:gd name="connsiteY17" fmla="*/ 3533997 h 3876671"/>
                <a:gd name="connsiteX18" fmla="*/ 1085350 w 1666375"/>
                <a:gd name="connsiteY18" fmla="*/ 3864807 h 3876671"/>
                <a:gd name="connsiteX19" fmla="*/ 1459973 w 1666375"/>
                <a:gd name="connsiteY19" fmla="*/ 3542805 h 3876671"/>
                <a:gd name="connsiteX20" fmla="*/ 1125224 w 1666375"/>
                <a:gd name="connsiteY20" fmla="*/ 1403794 h 3876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66375" h="3876671">
                  <a:moveTo>
                    <a:pt x="1125259" y="1403764"/>
                  </a:moveTo>
                  <a:cubicBezTo>
                    <a:pt x="1048605" y="1301580"/>
                    <a:pt x="969994" y="1199406"/>
                    <a:pt x="892156" y="1098064"/>
                  </a:cubicBezTo>
                  <a:cubicBezTo>
                    <a:pt x="590394" y="705532"/>
                    <a:pt x="300653" y="327568"/>
                    <a:pt x="159702" y="0"/>
                  </a:cubicBezTo>
                  <a:lnTo>
                    <a:pt x="159740" y="0"/>
                  </a:lnTo>
                  <a:cubicBezTo>
                    <a:pt x="60544" y="468039"/>
                    <a:pt x="7542" y="944660"/>
                    <a:pt x="1379" y="1423035"/>
                  </a:cubicBezTo>
                  <a:cubicBezTo>
                    <a:pt x="115114" y="1239682"/>
                    <a:pt x="277923" y="1028700"/>
                    <a:pt x="469692" y="932874"/>
                  </a:cubicBezTo>
                  <a:lnTo>
                    <a:pt x="546347" y="1086337"/>
                  </a:lnTo>
                  <a:cubicBezTo>
                    <a:pt x="275897" y="1221508"/>
                    <a:pt x="54962" y="1667200"/>
                    <a:pt x="0" y="1785490"/>
                  </a:cubicBezTo>
                  <a:cubicBezTo>
                    <a:pt x="6085" y="2211627"/>
                    <a:pt x="37045" y="2599878"/>
                    <a:pt x="70455" y="2904128"/>
                  </a:cubicBezTo>
                  <a:cubicBezTo>
                    <a:pt x="294408" y="2729925"/>
                    <a:pt x="759204" y="2324950"/>
                    <a:pt x="942058" y="1836533"/>
                  </a:cubicBezTo>
                  <a:lnTo>
                    <a:pt x="1102643" y="1896541"/>
                  </a:lnTo>
                  <a:cubicBezTo>
                    <a:pt x="875055" y="2503464"/>
                    <a:pt x="275245" y="2970210"/>
                    <a:pt x="93831" y="3101002"/>
                  </a:cubicBezTo>
                  <a:cubicBezTo>
                    <a:pt x="105044" y="3189827"/>
                    <a:pt x="115951" y="3267553"/>
                    <a:pt x="125710" y="3333076"/>
                  </a:cubicBezTo>
                  <a:cubicBezTo>
                    <a:pt x="255679" y="3364726"/>
                    <a:pt x="916026" y="3487381"/>
                    <a:pt x="1199869" y="2777588"/>
                  </a:cubicBezTo>
                  <a:lnTo>
                    <a:pt x="1359229" y="2841499"/>
                  </a:lnTo>
                  <a:cubicBezTo>
                    <a:pt x="1127007" y="3421784"/>
                    <a:pt x="671979" y="3529787"/>
                    <a:pt x="365603" y="3529787"/>
                  </a:cubicBezTo>
                  <a:cubicBezTo>
                    <a:pt x="294803" y="3529749"/>
                    <a:pt x="224122" y="3524008"/>
                    <a:pt x="154200" y="3512642"/>
                  </a:cubicBezTo>
                  <a:cubicBezTo>
                    <a:pt x="155578" y="3520373"/>
                    <a:pt x="156841" y="3527989"/>
                    <a:pt x="157874" y="3533997"/>
                  </a:cubicBezTo>
                  <a:cubicBezTo>
                    <a:pt x="264761" y="3616393"/>
                    <a:pt x="717075" y="3942489"/>
                    <a:pt x="1085350" y="3864807"/>
                  </a:cubicBezTo>
                  <a:cubicBezTo>
                    <a:pt x="1254772" y="3823973"/>
                    <a:pt x="1394156" y="3704154"/>
                    <a:pt x="1459973" y="3542805"/>
                  </a:cubicBezTo>
                  <a:cubicBezTo>
                    <a:pt x="1816001" y="2831062"/>
                    <a:pt x="1715845" y="2191289"/>
                    <a:pt x="1125224" y="1403794"/>
                  </a:cubicBezTo>
                  <a:close/>
                </a:path>
              </a:pathLst>
            </a:custGeom>
            <a:grpFill/>
            <a:ln w="9797" cap="flat">
              <a:noFill/>
              <a:prstDash val="solid"/>
              <a:miter/>
            </a:ln>
          </p:spPr>
          <p:txBody>
            <a:bodyPr rtlCol="0" anchor="ctr"/>
            <a:lstStyle/>
            <a:p>
              <a:endParaRPr lang="zh-CN" altLang="en-US"/>
            </a:p>
          </p:txBody>
        </p:sp>
      </p:grpSp>
      <p:sp>
        <p:nvSpPr>
          <p:cNvPr id="74" name="任意多边形: 形状 73">
            <a:extLst>
              <a:ext uri="{FF2B5EF4-FFF2-40B4-BE49-F238E27FC236}">
                <a16:creationId xmlns:a16="http://schemas.microsoft.com/office/drawing/2014/main" id="{5AE0C6CF-46D8-4824-846F-327BB6F05958}"/>
              </a:ext>
            </a:extLst>
          </p:cNvPr>
          <p:cNvSpPr/>
          <p:nvPr/>
        </p:nvSpPr>
        <p:spPr>
          <a:xfrm>
            <a:off x="1964660" y="2650002"/>
            <a:ext cx="1725963" cy="1506893"/>
          </a:xfrm>
          <a:custGeom>
            <a:avLst/>
            <a:gdLst>
              <a:gd name="connsiteX0" fmla="*/ 774223 w 1109227"/>
              <a:gd name="connsiteY0" fmla="*/ 729562 h 968438"/>
              <a:gd name="connsiteX1" fmla="*/ 906303 w 1109227"/>
              <a:gd name="connsiteY1" fmla="*/ 841322 h 968438"/>
              <a:gd name="connsiteX2" fmla="*/ 1104423 w 1109227"/>
              <a:gd name="connsiteY2" fmla="*/ 678762 h 968438"/>
              <a:gd name="connsiteX3" fmla="*/ 1033303 w 1109227"/>
              <a:gd name="connsiteY3" fmla="*/ 434922 h 968438"/>
              <a:gd name="connsiteX4" fmla="*/ 870743 w 1109227"/>
              <a:gd name="connsiteY4" fmla="*/ 429842 h 968438"/>
              <a:gd name="connsiteX5" fmla="*/ 840263 w 1109227"/>
              <a:gd name="connsiteY5" fmla="*/ 338402 h 968438"/>
              <a:gd name="connsiteX6" fmla="*/ 1012983 w 1109227"/>
              <a:gd name="connsiteY6" fmla="*/ 277442 h 968438"/>
              <a:gd name="connsiteX7" fmla="*/ 911383 w 1109227"/>
              <a:gd name="connsiteY7" fmla="*/ 74242 h 968438"/>
              <a:gd name="connsiteX8" fmla="*/ 764063 w 1109227"/>
              <a:gd name="connsiteY8" fmla="*/ 114882 h 968438"/>
              <a:gd name="connsiteX9" fmla="*/ 647223 w 1109227"/>
              <a:gd name="connsiteY9" fmla="*/ 252042 h 968438"/>
              <a:gd name="connsiteX10" fmla="*/ 489743 w 1109227"/>
              <a:gd name="connsiteY10" fmla="*/ 23442 h 968438"/>
              <a:gd name="connsiteX11" fmla="*/ 383063 w 1109227"/>
              <a:gd name="connsiteY11" fmla="*/ 18362 h 968438"/>
              <a:gd name="connsiteX12" fmla="*/ 271303 w 1109227"/>
              <a:gd name="connsiteY12" fmla="*/ 119962 h 968438"/>
              <a:gd name="connsiteX13" fmla="*/ 403383 w 1109227"/>
              <a:gd name="connsiteY13" fmla="*/ 389202 h 968438"/>
              <a:gd name="connsiteX14" fmla="*/ 103663 w 1109227"/>
              <a:gd name="connsiteY14" fmla="*/ 384122 h 968438"/>
              <a:gd name="connsiteX15" fmla="*/ 2063 w 1109227"/>
              <a:gd name="connsiteY15" fmla="*/ 536522 h 968438"/>
              <a:gd name="connsiteX16" fmla="*/ 179863 w 1109227"/>
              <a:gd name="connsiteY16" fmla="*/ 719402 h 968438"/>
              <a:gd name="connsiteX17" fmla="*/ 383063 w 1109227"/>
              <a:gd name="connsiteY17" fmla="*/ 638122 h 968438"/>
              <a:gd name="connsiteX18" fmla="*/ 433863 w 1109227"/>
              <a:gd name="connsiteY18" fmla="*/ 663522 h 968438"/>
              <a:gd name="connsiteX19" fmla="*/ 418623 w 1109227"/>
              <a:gd name="connsiteY19" fmla="*/ 836242 h 968438"/>
              <a:gd name="connsiteX20" fmla="*/ 601503 w 1109227"/>
              <a:gd name="connsiteY20" fmla="*/ 968322 h 968438"/>
              <a:gd name="connsiteX21" fmla="*/ 748823 w 1109227"/>
              <a:gd name="connsiteY21" fmla="*/ 856562 h 968438"/>
              <a:gd name="connsiteX22" fmla="*/ 774223 w 1109227"/>
              <a:gd name="connsiteY22" fmla="*/ 729562 h 96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09227" h="968438">
                <a:moveTo>
                  <a:pt x="774223" y="729562"/>
                </a:moveTo>
                <a:cubicBezTo>
                  <a:pt x="800470" y="727022"/>
                  <a:pt x="851270" y="849789"/>
                  <a:pt x="906303" y="841322"/>
                </a:cubicBezTo>
                <a:cubicBezTo>
                  <a:pt x="961336" y="832855"/>
                  <a:pt x="1083256" y="746495"/>
                  <a:pt x="1104423" y="678762"/>
                </a:cubicBezTo>
                <a:cubicBezTo>
                  <a:pt x="1125590" y="611029"/>
                  <a:pt x="1072250" y="476409"/>
                  <a:pt x="1033303" y="434922"/>
                </a:cubicBezTo>
                <a:cubicBezTo>
                  <a:pt x="994356" y="393435"/>
                  <a:pt x="902916" y="445929"/>
                  <a:pt x="870743" y="429842"/>
                </a:cubicBezTo>
                <a:cubicBezTo>
                  <a:pt x="838570" y="413755"/>
                  <a:pt x="816556" y="363802"/>
                  <a:pt x="840263" y="338402"/>
                </a:cubicBezTo>
                <a:cubicBezTo>
                  <a:pt x="863970" y="313002"/>
                  <a:pt x="1001130" y="321469"/>
                  <a:pt x="1012983" y="277442"/>
                </a:cubicBezTo>
                <a:cubicBezTo>
                  <a:pt x="1024836" y="233415"/>
                  <a:pt x="952870" y="101335"/>
                  <a:pt x="911383" y="74242"/>
                </a:cubicBezTo>
                <a:cubicBezTo>
                  <a:pt x="869896" y="47149"/>
                  <a:pt x="808090" y="85249"/>
                  <a:pt x="764063" y="114882"/>
                </a:cubicBezTo>
                <a:cubicBezTo>
                  <a:pt x="720036" y="144515"/>
                  <a:pt x="692943" y="267282"/>
                  <a:pt x="647223" y="252042"/>
                </a:cubicBezTo>
                <a:cubicBezTo>
                  <a:pt x="601503" y="236802"/>
                  <a:pt x="533770" y="62389"/>
                  <a:pt x="489743" y="23442"/>
                </a:cubicBezTo>
                <a:cubicBezTo>
                  <a:pt x="445716" y="-15505"/>
                  <a:pt x="419470" y="2275"/>
                  <a:pt x="383063" y="18362"/>
                </a:cubicBezTo>
                <a:cubicBezTo>
                  <a:pt x="346656" y="34449"/>
                  <a:pt x="267916" y="58155"/>
                  <a:pt x="271303" y="119962"/>
                </a:cubicBezTo>
                <a:cubicBezTo>
                  <a:pt x="274690" y="181769"/>
                  <a:pt x="431323" y="345175"/>
                  <a:pt x="403383" y="389202"/>
                </a:cubicBezTo>
                <a:cubicBezTo>
                  <a:pt x="375443" y="433229"/>
                  <a:pt x="170550" y="359569"/>
                  <a:pt x="103663" y="384122"/>
                </a:cubicBezTo>
                <a:cubicBezTo>
                  <a:pt x="36776" y="408675"/>
                  <a:pt x="-10637" y="480642"/>
                  <a:pt x="2063" y="536522"/>
                </a:cubicBezTo>
                <a:cubicBezTo>
                  <a:pt x="14763" y="592402"/>
                  <a:pt x="116363" y="702469"/>
                  <a:pt x="179863" y="719402"/>
                </a:cubicBezTo>
                <a:cubicBezTo>
                  <a:pt x="243363" y="736335"/>
                  <a:pt x="340730" y="647435"/>
                  <a:pt x="383063" y="638122"/>
                </a:cubicBezTo>
                <a:cubicBezTo>
                  <a:pt x="425396" y="628809"/>
                  <a:pt x="427936" y="630502"/>
                  <a:pt x="433863" y="663522"/>
                </a:cubicBezTo>
                <a:cubicBezTo>
                  <a:pt x="439790" y="696542"/>
                  <a:pt x="390683" y="785442"/>
                  <a:pt x="418623" y="836242"/>
                </a:cubicBezTo>
                <a:cubicBezTo>
                  <a:pt x="446563" y="887042"/>
                  <a:pt x="546470" y="964935"/>
                  <a:pt x="601503" y="968322"/>
                </a:cubicBezTo>
                <a:cubicBezTo>
                  <a:pt x="656536" y="971709"/>
                  <a:pt x="723423" y="900589"/>
                  <a:pt x="748823" y="856562"/>
                </a:cubicBezTo>
                <a:cubicBezTo>
                  <a:pt x="774223" y="812535"/>
                  <a:pt x="747976" y="732102"/>
                  <a:pt x="774223" y="729562"/>
                </a:cubicBezTo>
                <a:close/>
              </a:path>
            </a:pathLst>
          </a:custGeom>
          <a:solidFill>
            <a:srgbClr val="F3A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id="{3F1DC2CD-D35A-4780-B956-6805A8007241}"/>
              </a:ext>
            </a:extLst>
          </p:cNvPr>
          <p:cNvSpPr/>
          <p:nvPr/>
        </p:nvSpPr>
        <p:spPr>
          <a:xfrm>
            <a:off x="1627919" y="1974715"/>
            <a:ext cx="743134" cy="747231"/>
          </a:xfrm>
          <a:custGeom>
            <a:avLst/>
            <a:gdLst>
              <a:gd name="connsiteX0" fmla="*/ 304837 w 477591"/>
              <a:gd name="connsiteY0" fmla="*/ 315190 h 480224"/>
              <a:gd name="connsiteX1" fmla="*/ 406437 w 477591"/>
              <a:gd name="connsiteY1" fmla="*/ 371070 h 480224"/>
              <a:gd name="connsiteX2" fmla="*/ 457237 w 477591"/>
              <a:gd name="connsiteY2" fmla="*/ 325350 h 480224"/>
              <a:gd name="connsiteX3" fmla="*/ 467397 w 477591"/>
              <a:gd name="connsiteY3" fmla="*/ 233910 h 480224"/>
              <a:gd name="connsiteX4" fmla="*/ 314997 w 477591"/>
              <a:gd name="connsiteY4" fmla="*/ 223750 h 480224"/>
              <a:gd name="connsiteX5" fmla="*/ 391197 w 477591"/>
              <a:gd name="connsiteY5" fmla="*/ 101830 h 480224"/>
              <a:gd name="connsiteX6" fmla="*/ 365797 w 477591"/>
              <a:gd name="connsiteY6" fmla="*/ 230 h 480224"/>
              <a:gd name="connsiteX7" fmla="*/ 254037 w 477591"/>
              <a:gd name="connsiteY7" fmla="*/ 76430 h 480224"/>
              <a:gd name="connsiteX8" fmla="*/ 238797 w 477591"/>
              <a:gd name="connsiteY8" fmla="*/ 152630 h 480224"/>
              <a:gd name="connsiteX9" fmla="*/ 132117 w 477591"/>
              <a:gd name="connsiteY9" fmla="*/ 61190 h 480224"/>
              <a:gd name="connsiteX10" fmla="*/ 30517 w 477591"/>
              <a:gd name="connsiteY10" fmla="*/ 137390 h 480224"/>
              <a:gd name="connsiteX11" fmla="*/ 132117 w 477591"/>
              <a:gd name="connsiteY11" fmla="*/ 233910 h 480224"/>
              <a:gd name="connsiteX12" fmla="*/ 76237 w 477591"/>
              <a:gd name="connsiteY12" fmla="*/ 249150 h 480224"/>
              <a:gd name="connsiteX13" fmla="*/ 37 w 477591"/>
              <a:gd name="connsiteY13" fmla="*/ 274550 h 480224"/>
              <a:gd name="connsiteX14" fmla="*/ 86397 w 477591"/>
              <a:gd name="connsiteY14" fmla="*/ 416790 h 480224"/>
              <a:gd name="connsiteX15" fmla="*/ 198157 w 477591"/>
              <a:gd name="connsiteY15" fmla="*/ 335510 h 480224"/>
              <a:gd name="connsiteX16" fmla="*/ 187997 w 477591"/>
              <a:gd name="connsiteY16" fmla="*/ 472670 h 480224"/>
              <a:gd name="connsiteX17" fmla="*/ 289597 w 477591"/>
              <a:gd name="connsiteY17" fmla="*/ 447270 h 480224"/>
              <a:gd name="connsiteX18" fmla="*/ 304837 w 477591"/>
              <a:gd name="connsiteY18" fmla="*/ 315190 h 48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7591" h="480224">
                <a:moveTo>
                  <a:pt x="304837" y="315190"/>
                </a:moveTo>
                <a:cubicBezTo>
                  <a:pt x="324310" y="302490"/>
                  <a:pt x="381037" y="369377"/>
                  <a:pt x="406437" y="371070"/>
                </a:cubicBezTo>
                <a:cubicBezTo>
                  <a:pt x="431837" y="372763"/>
                  <a:pt x="447077" y="348210"/>
                  <a:pt x="457237" y="325350"/>
                </a:cubicBezTo>
                <a:cubicBezTo>
                  <a:pt x="467397" y="302490"/>
                  <a:pt x="491104" y="250843"/>
                  <a:pt x="467397" y="233910"/>
                </a:cubicBezTo>
                <a:cubicBezTo>
                  <a:pt x="443690" y="216977"/>
                  <a:pt x="327697" y="245763"/>
                  <a:pt x="314997" y="223750"/>
                </a:cubicBezTo>
                <a:cubicBezTo>
                  <a:pt x="302297" y="201737"/>
                  <a:pt x="382730" y="139083"/>
                  <a:pt x="391197" y="101830"/>
                </a:cubicBezTo>
                <a:cubicBezTo>
                  <a:pt x="399664" y="64577"/>
                  <a:pt x="388657" y="4463"/>
                  <a:pt x="365797" y="230"/>
                </a:cubicBezTo>
                <a:cubicBezTo>
                  <a:pt x="342937" y="-4003"/>
                  <a:pt x="275204" y="51030"/>
                  <a:pt x="254037" y="76430"/>
                </a:cubicBezTo>
                <a:cubicBezTo>
                  <a:pt x="232870" y="101830"/>
                  <a:pt x="259117" y="155170"/>
                  <a:pt x="238797" y="152630"/>
                </a:cubicBezTo>
                <a:cubicBezTo>
                  <a:pt x="218477" y="150090"/>
                  <a:pt x="166830" y="63730"/>
                  <a:pt x="132117" y="61190"/>
                </a:cubicBezTo>
                <a:cubicBezTo>
                  <a:pt x="97404" y="58650"/>
                  <a:pt x="30517" y="108603"/>
                  <a:pt x="30517" y="137390"/>
                </a:cubicBezTo>
                <a:cubicBezTo>
                  <a:pt x="30517" y="166177"/>
                  <a:pt x="124497" y="215283"/>
                  <a:pt x="132117" y="233910"/>
                </a:cubicBezTo>
                <a:cubicBezTo>
                  <a:pt x="139737" y="252537"/>
                  <a:pt x="98250" y="242377"/>
                  <a:pt x="76237" y="249150"/>
                </a:cubicBezTo>
                <a:cubicBezTo>
                  <a:pt x="54224" y="255923"/>
                  <a:pt x="-1656" y="246610"/>
                  <a:pt x="37" y="274550"/>
                </a:cubicBezTo>
                <a:cubicBezTo>
                  <a:pt x="1730" y="302490"/>
                  <a:pt x="53377" y="406630"/>
                  <a:pt x="86397" y="416790"/>
                </a:cubicBezTo>
                <a:cubicBezTo>
                  <a:pt x="119417" y="426950"/>
                  <a:pt x="181224" y="326197"/>
                  <a:pt x="198157" y="335510"/>
                </a:cubicBezTo>
                <a:cubicBezTo>
                  <a:pt x="215090" y="344823"/>
                  <a:pt x="172757" y="454043"/>
                  <a:pt x="187997" y="472670"/>
                </a:cubicBezTo>
                <a:cubicBezTo>
                  <a:pt x="203237" y="491297"/>
                  <a:pt x="268430" y="472670"/>
                  <a:pt x="289597" y="447270"/>
                </a:cubicBezTo>
                <a:cubicBezTo>
                  <a:pt x="310764" y="421870"/>
                  <a:pt x="285364" y="327890"/>
                  <a:pt x="304837" y="315190"/>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a:extLst>
              <a:ext uri="{FF2B5EF4-FFF2-40B4-BE49-F238E27FC236}">
                <a16:creationId xmlns:a16="http://schemas.microsoft.com/office/drawing/2014/main" id="{0FA668A7-0E78-488D-94C6-7C2B8D78D50E}"/>
              </a:ext>
            </a:extLst>
          </p:cNvPr>
          <p:cNvSpPr txBox="1"/>
          <p:nvPr/>
        </p:nvSpPr>
        <p:spPr>
          <a:xfrm>
            <a:off x="1317539" y="3057818"/>
            <a:ext cx="2267122" cy="830997"/>
          </a:xfrm>
          <a:prstGeom prst="rect">
            <a:avLst/>
          </a:prstGeom>
          <a:noFill/>
        </p:spPr>
        <p:txBody>
          <a:bodyPr wrap="square" rtlCol="0">
            <a:spAutoFit/>
          </a:bodyPr>
          <a:lstStyle/>
          <a:p>
            <a:pPr algn="ctr"/>
            <a:r>
              <a:rPr lang="en-US" altLang="zh-CN" sz="2400" b="1">
                <a:latin typeface="Signerica Fat" panose="02000503000000000000" pitchFamily="2" charset="0"/>
              </a:rPr>
              <a:t>POWER</a:t>
            </a:r>
          </a:p>
          <a:p>
            <a:pPr algn="ctr"/>
            <a:r>
              <a:rPr lang="en-US" altLang="zh-CN" sz="2400" b="1">
                <a:latin typeface="Signerica Fat" panose="02000503000000000000" pitchFamily="2" charset="0"/>
              </a:rPr>
              <a:t>Point</a:t>
            </a:r>
            <a:endParaRPr lang="zh-CN" altLang="en-US" sz="2400" b="1">
              <a:latin typeface="Signerica Fat" panose="02000503000000000000" pitchFamily="2" charset="0"/>
            </a:endParaRPr>
          </a:p>
        </p:txBody>
      </p:sp>
      <p:sp>
        <p:nvSpPr>
          <p:cNvPr id="81" name="文本框 80">
            <a:extLst>
              <a:ext uri="{FF2B5EF4-FFF2-40B4-BE49-F238E27FC236}">
                <a16:creationId xmlns:a16="http://schemas.microsoft.com/office/drawing/2014/main" id="{19D68A3F-BBD1-4760-BA2C-F4904BE449E9}"/>
              </a:ext>
            </a:extLst>
          </p:cNvPr>
          <p:cNvSpPr txBox="1"/>
          <p:nvPr/>
        </p:nvSpPr>
        <p:spPr>
          <a:xfrm>
            <a:off x="2202013" y="4525016"/>
            <a:ext cx="3959095" cy="1156920"/>
          </a:xfrm>
          <a:prstGeom prst="rect">
            <a:avLst/>
          </a:prstGeom>
          <a:noFill/>
        </p:spPr>
        <p:txBody>
          <a:bodyPr wrap="square" rtlCol="0">
            <a:spAutoFit/>
          </a:bodyPr>
          <a:lstStyle/>
          <a:p>
            <a:pPr>
              <a:lnSpc>
                <a:spcPct val="150000"/>
              </a:lnSpc>
            </a:pPr>
            <a:r>
              <a:rPr lang="en-US" altLang="zh-CN" sz="12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2" name="文本框 81">
            <a:extLst>
              <a:ext uri="{FF2B5EF4-FFF2-40B4-BE49-F238E27FC236}">
                <a16:creationId xmlns:a16="http://schemas.microsoft.com/office/drawing/2014/main" id="{60CEDEAE-7F5C-49D9-9B29-280BCF4A060E}"/>
              </a:ext>
            </a:extLst>
          </p:cNvPr>
          <p:cNvSpPr txBox="1"/>
          <p:nvPr/>
        </p:nvSpPr>
        <p:spPr>
          <a:xfrm>
            <a:off x="566562" y="1580272"/>
            <a:ext cx="1549584" cy="307777"/>
          </a:xfrm>
          <a:prstGeom prst="rect">
            <a:avLst/>
          </a:prstGeom>
          <a:noFill/>
        </p:spPr>
        <p:txBody>
          <a:bodyPr wrap="square" rtlCol="0">
            <a:spAutoFit/>
          </a:bodyPr>
          <a:lstStyle/>
          <a:p>
            <a:pPr algn="dist"/>
            <a:r>
              <a:rPr lang="en-US" altLang="zh-CN" sz="1400" b="1">
                <a:latin typeface="Signerica Fat" panose="02000503000000000000" pitchFamily="2" charset="0"/>
              </a:rPr>
              <a:t>2022/03/25</a:t>
            </a:r>
            <a:endParaRPr lang="zh-CN" altLang="en-US" sz="1400" b="1">
              <a:latin typeface="Signerica Fat" panose="02000503000000000000" pitchFamily="2" charset="0"/>
            </a:endParaRPr>
          </a:p>
        </p:txBody>
      </p:sp>
    </p:spTree>
    <p:extLst>
      <p:ext uri="{BB962C8B-B14F-4D97-AF65-F5344CB8AC3E}">
        <p14:creationId xmlns:p14="http://schemas.microsoft.com/office/powerpoint/2010/main" val="33975111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8053F917-AD03-46D3-B795-D8DB8F0C39DE}"/>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E4352FEF-1D26-4FAA-9970-47B91BBDD9BE}"/>
              </a:ext>
            </a:extLst>
          </p:cNvPr>
          <p:cNvSpPr/>
          <p:nvPr/>
        </p:nvSpPr>
        <p:spPr>
          <a:xfrm rot="12131188" flipH="1">
            <a:off x="3954437" y="404400"/>
            <a:ext cx="1855926" cy="2174301"/>
          </a:xfrm>
          <a:custGeom>
            <a:avLst/>
            <a:gdLst>
              <a:gd name="connsiteX0" fmla="*/ 1394912 w 4605099"/>
              <a:gd name="connsiteY0" fmla="*/ 4767645 h 5395084"/>
              <a:gd name="connsiteX1" fmla="*/ 2541374 w 4605099"/>
              <a:gd name="connsiteY1" fmla="*/ 5382994 h 5395084"/>
              <a:gd name="connsiteX2" fmla="*/ 3584280 w 4605099"/>
              <a:gd name="connsiteY2" fmla="*/ 4702856 h 5395084"/>
              <a:gd name="connsiteX3" fmla="*/ 3182675 w 4605099"/>
              <a:gd name="connsiteY3" fmla="*/ 4016253 h 5395084"/>
              <a:gd name="connsiteX4" fmla="*/ 3765645 w 4605099"/>
              <a:gd name="connsiteY4" fmla="*/ 4521491 h 5395084"/>
              <a:gd name="connsiteX5" fmla="*/ 4134880 w 4605099"/>
              <a:gd name="connsiteY5" fmla="*/ 4152257 h 5395084"/>
              <a:gd name="connsiteX6" fmla="*/ 3474180 w 4605099"/>
              <a:gd name="connsiteY6" fmla="*/ 3187121 h 5395084"/>
              <a:gd name="connsiteX7" fmla="*/ 4342147 w 4605099"/>
              <a:gd name="connsiteY7" fmla="*/ 3705301 h 5395084"/>
              <a:gd name="connsiteX8" fmla="*/ 3901697 w 4605099"/>
              <a:gd name="connsiteY8" fmla="*/ 1749106 h 5395084"/>
              <a:gd name="connsiteX9" fmla="*/ 3558376 w 4605099"/>
              <a:gd name="connsiteY9" fmla="*/ 1477039 h 5395084"/>
              <a:gd name="connsiteX10" fmla="*/ 4549455 w 4605099"/>
              <a:gd name="connsiteY10" fmla="*/ 1800923 h 5395084"/>
              <a:gd name="connsiteX11" fmla="*/ 2191675 w 4605099"/>
              <a:gd name="connsiteY11" fmla="*/ 330567 h 5395084"/>
              <a:gd name="connsiteX12" fmla="*/ 2262933 w 4605099"/>
              <a:gd name="connsiteY12" fmla="*/ 486019 h 5395084"/>
              <a:gd name="connsiteX13" fmla="*/ 2936604 w 4605099"/>
              <a:gd name="connsiteY13" fmla="*/ 226933 h 5395084"/>
              <a:gd name="connsiteX14" fmla="*/ 2288847 w 4605099"/>
              <a:gd name="connsiteY14" fmla="*/ 563749 h 5395084"/>
              <a:gd name="connsiteX15" fmla="*/ 2392481 w 4605099"/>
              <a:gd name="connsiteY15" fmla="*/ 848748 h 5395084"/>
              <a:gd name="connsiteX16" fmla="*/ 3681491 w 4605099"/>
              <a:gd name="connsiteY16" fmla="*/ 816372 h 5395084"/>
              <a:gd name="connsiteX17" fmla="*/ 2431376 w 4605099"/>
              <a:gd name="connsiteY17" fmla="*/ 965357 h 5395084"/>
              <a:gd name="connsiteX18" fmla="*/ 2683995 w 4605099"/>
              <a:gd name="connsiteY18" fmla="*/ 2021195 h 5395084"/>
              <a:gd name="connsiteX19" fmla="*/ 4044230 w 4605099"/>
              <a:gd name="connsiteY19" fmla="*/ 2643049 h 5395084"/>
              <a:gd name="connsiteX20" fmla="*/ 2709859 w 4605099"/>
              <a:gd name="connsiteY20" fmla="*/ 2228512 h 5395084"/>
              <a:gd name="connsiteX21" fmla="*/ 2683951 w 4605099"/>
              <a:gd name="connsiteY21" fmla="*/ 3634108 h 5395084"/>
              <a:gd name="connsiteX22" fmla="*/ 2541432 w 4605099"/>
              <a:gd name="connsiteY22" fmla="*/ 2915126 h 5395084"/>
              <a:gd name="connsiteX23" fmla="*/ 1654026 w 4605099"/>
              <a:gd name="connsiteY23" fmla="*/ 3336177 h 5395084"/>
              <a:gd name="connsiteX24" fmla="*/ 2534966 w 4605099"/>
              <a:gd name="connsiteY24" fmla="*/ 2720829 h 5395084"/>
              <a:gd name="connsiteX25" fmla="*/ 2515524 w 4605099"/>
              <a:gd name="connsiteY25" fmla="*/ 2474675 h 5395084"/>
              <a:gd name="connsiteX26" fmla="*/ 2353607 w 4605099"/>
              <a:gd name="connsiteY26" fmla="*/ 1541919 h 5395084"/>
              <a:gd name="connsiteX27" fmla="*/ 935078 w 4605099"/>
              <a:gd name="connsiteY27" fmla="*/ 2474675 h 5395084"/>
              <a:gd name="connsiteX28" fmla="*/ 2308246 w 4605099"/>
              <a:gd name="connsiteY28" fmla="*/ 1367010 h 5395084"/>
              <a:gd name="connsiteX29" fmla="*/ 2036179 w 4605099"/>
              <a:gd name="connsiteY29" fmla="*/ 499042 h 5395084"/>
              <a:gd name="connsiteX30" fmla="*/ 326088 w 4605099"/>
              <a:gd name="connsiteY30" fmla="*/ 2351584 h 5395084"/>
              <a:gd name="connsiteX31" fmla="*/ 1563271 w 4605099"/>
              <a:gd name="connsiteY31" fmla="*/ 1431799 h 5395084"/>
              <a:gd name="connsiteX32" fmla="*/ 520365 w 4605099"/>
              <a:gd name="connsiteY32" fmla="*/ 3517513 h 5395084"/>
              <a:gd name="connsiteX33" fmla="*/ 1699256 w 4605099"/>
              <a:gd name="connsiteY33" fmla="*/ 2675458 h 5395084"/>
              <a:gd name="connsiteX34" fmla="*/ 591591 w 4605099"/>
              <a:gd name="connsiteY34" fmla="*/ 3802521 h 5395084"/>
              <a:gd name="connsiteX35" fmla="*/ 980224 w 4605099"/>
              <a:gd name="connsiteY35" fmla="*/ 4547408 h 5395084"/>
              <a:gd name="connsiteX36" fmla="*/ 2087889 w 4605099"/>
              <a:gd name="connsiteY36" fmla="*/ 3731257 h 5395084"/>
              <a:gd name="connsiteX37" fmla="*/ 1394819 w 4605099"/>
              <a:gd name="connsiteY37" fmla="*/ 4767697 h 539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05099" h="5395084">
                <a:moveTo>
                  <a:pt x="1394912" y="4767645"/>
                </a:moveTo>
                <a:cubicBezTo>
                  <a:pt x="1563335" y="4987884"/>
                  <a:pt x="1867781" y="4949010"/>
                  <a:pt x="2541374" y="5382994"/>
                </a:cubicBezTo>
                <a:cubicBezTo>
                  <a:pt x="2800460" y="5499599"/>
                  <a:pt x="3571250" y="4735236"/>
                  <a:pt x="3584280" y="4702856"/>
                </a:cubicBezTo>
                <a:cubicBezTo>
                  <a:pt x="3662007" y="4437266"/>
                  <a:pt x="3053128" y="4223521"/>
                  <a:pt x="3182675" y="4016253"/>
                </a:cubicBezTo>
                <a:cubicBezTo>
                  <a:pt x="3487112" y="4035694"/>
                  <a:pt x="3629631" y="4417857"/>
                  <a:pt x="3765645" y="4521491"/>
                </a:cubicBezTo>
                <a:cubicBezTo>
                  <a:pt x="3849839" y="4411391"/>
                  <a:pt x="4044177" y="4294776"/>
                  <a:pt x="4134880" y="4152257"/>
                </a:cubicBezTo>
                <a:cubicBezTo>
                  <a:pt x="4322710" y="3847820"/>
                  <a:pt x="3299291" y="3284289"/>
                  <a:pt x="3474180" y="3187121"/>
                </a:cubicBezTo>
                <a:cubicBezTo>
                  <a:pt x="3674982" y="3083486"/>
                  <a:pt x="4232038" y="3608172"/>
                  <a:pt x="4342147" y="3705301"/>
                </a:cubicBezTo>
                <a:cubicBezTo>
                  <a:pt x="4840920" y="2889150"/>
                  <a:pt x="4594767" y="1807399"/>
                  <a:pt x="3901697" y="1749106"/>
                </a:cubicBezTo>
                <a:cubicBezTo>
                  <a:pt x="3681458" y="1626034"/>
                  <a:pt x="3500093" y="1535371"/>
                  <a:pt x="3558376" y="1477039"/>
                </a:cubicBezTo>
                <a:cubicBezTo>
                  <a:pt x="3720294" y="1334520"/>
                  <a:pt x="4413402" y="1723192"/>
                  <a:pt x="4549455" y="1800923"/>
                </a:cubicBezTo>
                <a:cubicBezTo>
                  <a:pt x="4873339" y="654461"/>
                  <a:pt x="2748740" y="-615151"/>
                  <a:pt x="2191675" y="330567"/>
                </a:cubicBezTo>
                <a:cubicBezTo>
                  <a:pt x="2217583" y="382386"/>
                  <a:pt x="2237025" y="434202"/>
                  <a:pt x="2262933" y="486019"/>
                </a:cubicBezTo>
                <a:cubicBezTo>
                  <a:pt x="2398947" y="356471"/>
                  <a:pt x="2658072" y="233399"/>
                  <a:pt x="2936604" y="226933"/>
                </a:cubicBezTo>
                <a:cubicBezTo>
                  <a:pt x="2664538" y="285218"/>
                  <a:pt x="2431366" y="427736"/>
                  <a:pt x="2288847" y="563749"/>
                </a:cubicBezTo>
                <a:cubicBezTo>
                  <a:pt x="2327730" y="654449"/>
                  <a:pt x="2360105" y="751580"/>
                  <a:pt x="2392481" y="848748"/>
                </a:cubicBezTo>
                <a:cubicBezTo>
                  <a:pt x="2690451" y="738648"/>
                  <a:pt x="3182719" y="680325"/>
                  <a:pt x="3681491" y="816372"/>
                </a:cubicBezTo>
                <a:cubicBezTo>
                  <a:pt x="3189224" y="764553"/>
                  <a:pt x="2729297" y="848748"/>
                  <a:pt x="2431376" y="965357"/>
                </a:cubicBezTo>
                <a:cubicBezTo>
                  <a:pt x="2547981" y="1321610"/>
                  <a:pt x="2632178" y="1639028"/>
                  <a:pt x="2683995" y="2021195"/>
                </a:cubicBezTo>
                <a:cubicBezTo>
                  <a:pt x="3130950" y="1988818"/>
                  <a:pt x="3765698" y="2209026"/>
                  <a:pt x="4044230" y="2643049"/>
                </a:cubicBezTo>
                <a:cubicBezTo>
                  <a:pt x="3674995" y="2358050"/>
                  <a:pt x="3150358" y="2234978"/>
                  <a:pt x="2709859" y="2228512"/>
                </a:cubicBezTo>
                <a:cubicBezTo>
                  <a:pt x="2761677" y="2707847"/>
                  <a:pt x="2761677" y="3180706"/>
                  <a:pt x="2683951" y="3634108"/>
                </a:cubicBezTo>
                <a:cubicBezTo>
                  <a:pt x="2483148" y="4864826"/>
                  <a:pt x="2560879" y="3789560"/>
                  <a:pt x="2541432" y="2915126"/>
                </a:cubicBezTo>
                <a:cubicBezTo>
                  <a:pt x="2185178" y="3064111"/>
                  <a:pt x="1874266" y="3206630"/>
                  <a:pt x="1654026" y="3336177"/>
                </a:cubicBezTo>
                <a:cubicBezTo>
                  <a:pt x="1751194" y="3206630"/>
                  <a:pt x="2094476" y="2908659"/>
                  <a:pt x="2534966" y="2720829"/>
                </a:cubicBezTo>
                <a:cubicBezTo>
                  <a:pt x="2534966" y="2591281"/>
                  <a:pt x="2528498" y="2584815"/>
                  <a:pt x="2515524" y="2474675"/>
                </a:cubicBezTo>
                <a:cubicBezTo>
                  <a:pt x="2476641" y="2092508"/>
                  <a:pt x="2424824" y="1813975"/>
                  <a:pt x="2353607" y="1541919"/>
                </a:cubicBezTo>
                <a:cubicBezTo>
                  <a:pt x="1815989" y="1801004"/>
                  <a:pt x="1239476" y="2157267"/>
                  <a:pt x="935078" y="2474675"/>
                </a:cubicBezTo>
                <a:cubicBezTo>
                  <a:pt x="1064626" y="2150792"/>
                  <a:pt x="1744763" y="1613173"/>
                  <a:pt x="2308246" y="1367010"/>
                </a:cubicBezTo>
                <a:cubicBezTo>
                  <a:pt x="2230520" y="1082011"/>
                  <a:pt x="2159261" y="894141"/>
                  <a:pt x="2036179" y="499042"/>
                </a:cubicBezTo>
                <a:cubicBezTo>
                  <a:pt x="423276" y="-90393"/>
                  <a:pt x="-541841" y="1949999"/>
                  <a:pt x="326088" y="2351584"/>
                </a:cubicBezTo>
                <a:cubicBezTo>
                  <a:pt x="429722" y="2008263"/>
                  <a:pt x="1291224" y="1373476"/>
                  <a:pt x="1563271" y="1431799"/>
                </a:cubicBezTo>
                <a:cubicBezTo>
                  <a:pt x="1582713" y="1490084"/>
                  <a:pt x="-315135" y="2869823"/>
                  <a:pt x="520365" y="3517513"/>
                </a:cubicBezTo>
                <a:cubicBezTo>
                  <a:pt x="552742" y="3465695"/>
                  <a:pt x="1582670" y="2714304"/>
                  <a:pt x="1699256" y="2675458"/>
                </a:cubicBezTo>
                <a:cubicBezTo>
                  <a:pt x="1453102" y="3277865"/>
                  <a:pt x="734119" y="3303778"/>
                  <a:pt x="591591" y="3802521"/>
                </a:cubicBezTo>
                <a:cubicBezTo>
                  <a:pt x="500891" y="4100492"/>
                  <a:pt x="792393" y="4340140"/>
                  <a:pt x="980224" y="4547408"/>
                </a:cubicBezTo>
                <a:cubicBezTo>
                  <a:pt x="1336477" y="3919088"/>
                  <a:pt x="2243369" y="3433277"/>
                  <a:pt x="2087889" y="3731257"/>
                </a:cubicBezTo>
                <a:cubicBezTo>
                  <a:pt x="2003694" y="3906156"/>
                  <a:pt x="1025584" y="4366043"/>
                  <a:pt x="1394819" y="4767697"/>
                </a:cubicBezTo>
                <a:close/>
              </a:path>
            </a:pathLst>
          </a:custGeom>
          <a:solidFill>
            <a:srgbClr val="85A983"/>
          </a:solidFill>
          <a:ln w="9797" cap="flat">
            <a:noFill/>
            <a:prstDash val="solid"/>
            <a:miter/>
          </a:ln>
        </p:spPr>
        <p:txBody>
          <a:bodyPr rtlCol="0" anchor="ctr"/>
          <a:lstStyle/>
          <a:p>
            <a:endParaRPr lang="zh-CN" altLang="en-US"/>
          </a:p>
        </p:txBody>
      </p:sp>
      <p:pic>
        <p:nvPicPr>
          <p:cNvPr id="8" name="图片 7">
            <a:extLst>
              <a:ext uri="{FF2B5EF4-FFF2-40B4-BE49-F238E27FC236}">
                <a16:creationId xmlns:a16="http://schemas.microsoft.com/office/drawing/2014/main" id="{4B0746CA-BA09-40C0-942E-54A708461F90}"/>
              </a:ext>
            </a:extLst>
          </p:cNvPr>
          <p:cNvPicPr>
            <a:picLocks noChangeAspect="1"/>
          </p:cNvPicPr>
          <p:nvPr/>
        </p:nvPicPr>
        <p:blipFill>
          <a:blip r:embed="rId2"/>
          <a:stretch>
            <a:fillRect/>
          </a:stretch>
        </p:blipFill>
        <p:spPr>
          <a:xfrm>
            <a:off x="1304393" y="810541"/>
            <a:ext cx="3487214" cy="5236918"/>
          </a:xfrm>
          <a:prstGeom prst="rect">
            <a:avLst/>
          </a:prstGeom>
        </p:spPr>
      </p:pic>
      <p:sp>
        <p:nvSpPr>
          <p:cNvPr id="4" name="矩形 3">
            <a:extLst>
              <a:ext uri="{FF2B5EF4-FFF2-40B4-BE49-F238E27FC236}">
                <a16:creationId xmlns:a16="http://schemas.microsoft.com/office/drawing/2014/main" id="{DC5F369C-518A-4C9B-A6D1-696FD0AC8147}"/>
              </a:ext>
            </a:extLst>
          </p:cNvPr>
          <p:cNvSpPr/>
          <p:nvPr/>
        </p:nvSpPr>
        <p:spPr>
          <a:xfrm>
            <a:off x="6096000" y="0"/>
            <a:ext cx="6096000" cy="6858000"/>
          </a:xfrm>
          <a:prstGeom prst="rect">
            <a:avLst/>
          </a:prstGeom>
          <a:solidFill>
            <a:srgbClr val="FEE8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A07CA1FF-6ED7-4CFB-AF4A-F2F886ECC573}"/>
              </a:ext>
            </a:extLst>
          </p:cNvPr>
          <p:cNvSpPr/>
          <p:nvPr/>
        </p:nvSpPr>
        <p:spPr>
          <a:xfrm>
            <a:off x="7211439" y="1579986"/>
            <a:ext cx="3865124" cy="3698028"/>
          </a:xfrm>
          <a:custGeom>
            <a:avLst/>
            <a:gdLst>
              <a:gd name="connsiteX0" fmla="*/ 1856357 w 3198575"/>
              <a:gd name="connsiteY0" fmla="*/ 1944963 h 3060296"/>
              <a:gd name="connsiteX1" fmla="*/ 2279691 w 3198575"/>
              <a:gd name="connsiteY1" fmla="*/ 2630763 h 3060296"/>
              <a:gd name="connsiteX2" fmla="*/ 2855424 w 3198575"/>
              <a:gd name="connsiteY2" fmla="*/ 2757763 h 3060296"/>
              <a:gd name="connsiteX3" fmla="*/ 2609891 w 3198575"/>
              <a:gd name="connsiteY3" fmla="*/ 2088896 h 3060296"/>
              <a:gd name="connsiteX4" fmla="*/ 2990891 w 3198575"/>
              <a:gd name="connsiteY4" fmla="*/ 2376763 h 3060296"/>
              <a:gd name="connsiteX5" fmla="*/ 3194091 w 3198575"/>
              <a:gd name="connsiteY5" fmla="*/ 2190496 h 3060296"/>
              <a:gd name="connsiteX6" fmla="*/ 2804624 w 3198575"/>
              <a:gd name="connsiteY6" fmla="*/ 1750229 h 3060296"/>
              <a:gd name="connsiteX7" fmla="*/ 2034157 w 3198575"/>
              <a:gd name="connsiteY7" fmla="*/ 1479296 h 3060296"/>
              <a:gd name="connsiteX8" fmla="*/ 2931624 w 3198575"/>
              <a:gd name="connsiteY8" fmla="*/ 1216829 h 3060296"/>
              <a:gd name="connsiteX9" fmla="*/ 2635291 w 3198575"/>
              <a:gd name="connsiteY9" fmla="*/ 717296 h 3060296"/>
              <a:gd name="connsiteX10" fmla="*/ 2169624 w 3198575"/>
              <a:gd name="connsiteY10" fmla="*/ 844296 h 3060296"/>
              <a:gd name="connsiteX11" fmla="*/ 2330491 w 3198575"/>
              <a:gd name="connsiteY11" fmla="*/ 564896 h 3060296"/>
              <a:gd name="connsiteX12" fmla="*/ 2161157 w 3198575"/>
              <a:gd name="connsiteY12" fmla="*/ 378629 h 3060296"/>
              <a:gd name="connsiteX13" fmla="*/ 1915624 w 3198575"/>
              <a:gd name="connsiteY13" fmla="*/ 531029 h 3060296"/>
              <a:gd name="connsiteX14" fmla="*/ 1822491 w 3198575"/>
              <a:gd name="connsiteY14" fmla="*/ 835829 h 3060296"/>
              <a:gd name="connsiteX15" fmla="*/ 1788624 w 3198575"/>
              <a:gd name="connsiteY15" fmla="*/ 116163 h 3060296"/>
              <a:gd name="connsiteX16" fmla="*/ 1661624 w 3198575"/>
              <a:gd name="connsiteY16" fmla="*/ 6096 h 3060296"/>
              <a:gd name="connsiteX17" fmla="*/ 1416091 w 3198575"/>
              <a:gd name="connsiteY17" fmla="*/ 166963 h 3060296"/>
              <a:gd name="connsiteX18" fmla="*/ 1441491 w 3198575"/>
              <a:gd name="connsiteY18" fmla="*/ 564896 h 3060296"/>
              <a:gd name="connsiteX19" fmla="*/ 1111291 w 3198575"/>
              <a:gd name="connsiteY19" fmla="*/ 217763 h 3060296"/>
              <a:gd name="connsiteX20" fmla="*/ 814957 w 3198575"/>
              <a:gd name="connsiteY20" fmla="*/ 243163 h 3060296"/>
              <a:gd name="connsiteX21" fmla="*/ 789557 w 3198575"/>
              <a:gd name="connsiteY21" fmla="*/ 446363 h 3060296"/>
              <a:gd name="connsiteX22" fmla="*/ 1356824 w 3198575"/>
              <a:gd name="connsiteY22" fmla="*/ 1369229 h 3060296"/>
              <a:gd name="connsiteX23" fmla="*/ 332357 w 3198575"/>
              <a:gd name="connsiteY23" fmla="*/ 878163 h 3060296"/>
              <a:gd name="connsiteX24" fmla="*/ 103757 w 3198575"/>
              <a:gd name="connsiteY24" fmla="*/ 1149096 h 3060296"/>
              <a:gd name="connsiteX25" fmla="*/ 298491 w 3198575"/>
              <a:gd name="connsiteY25" fmla="*/ 1411563 h 3060296"/>
              <a:gd name="connsiteX26" fmla="*/ 36024 w 3198575"/>
              <a:gd name="connsiteY26" fmla="*/ 1555496 h 3060296"/>
              <a:gd name="connsiteX27" fmla="*/ 86824 w 3198575"/>
              <a:gd name="connsiteY27" fmla="*/ 1809496 h 3060296"/>
              <a:gd name="connsiteX28" fmla="*/ 806491 w 3198575"/>
              <a:gd name="connsiteY28" fmla="*/ 1826429 h 3060296"/>
              <a:gd name="connsiteX29" fmla="*/ 1534624 w 3198575"/>
              <a:gd name="connsiteY29" fmla="*/ 1521629 h 3060296"/>
              <a:gd name="connsiteX30" fmla="*/ 1094357 w 3198575"/>
              <a:gd name="connsiteY30" fmla="*/ 2114296 h 3060296"/>
              <a:gd name="connsiteX31" fmla="*/ 975824 w 3198575"/>
              <a:gd name="connsiteY31" fmla="*/ 2749296 h 3060296"/>
              <a:gd name="connsiteX32" fmla="*/ 1136691 w 3198575"/>
              <a:gd name="connsiteY32" fmla="*/ 3045629 h 3060296"/>
              <a:gd name="connsiteX33" fmla="*/ 1449957 w 3198575"/>
              <a:gd name="connsiteY33" fmla="*/ 2478363 h 3060296"/>
              <a:gd name="connsiteX34" fmla="*/ 1399157 w 3198575"/>
              <a:gd name="connsiteY34" fmla="*/ 3028696 h 3060296"/>
              <a:gd name="connsiteX35" fmla="*/ 1737824 w 3198575"/>
              <a:gd name="connsiteY35" fmla="*/ 2884763 h 3060296"/>
              <a:gd name="connsiteX36" fmla="*/ 1856357 w 3198575"/>
              <a:gd name="connsiteY36" fmla="*/ 1944963 h 306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98575" h="3060296">
                <a:moveTo>
                  <a:pt x="1856357" y="1944963"/>
                </a:moveTo>
                <a:cubicBezTo>
                  <a:pt x="1946668" y="1902630"/>
                  <a:pt x="2113180" y="2495296"/>
                  <a:pt x="2279691" y="2630763"/>
                </a:cubicBezTo>
                <a:cubicBezTo>
                  <a:pt x="2446202" y="2766230"/>
                  <a:pt x="2800391" y="2848074"/>
                  <a:pt x="2855424" y="2757763"/>
                </a:cubicBezTo>
                <a:cubicBezTo>
                  <a:pt x="2910457" y="2667452"/>
                  <a:pt x="2587313" y="2152396"/>
                  <a:pt x="2609891" y="2088896"/>
                </a:cubicBezTo>
                <a:cubicBezTo>
                  <a:pt x="2632469" y="2025396"/>
                  <a:pt x="2893524" y="2359830"/>
                  <a:pt x="2990891" y="2376763"/>
                </a:cubicBezTo>
                <a:cubicBezTo>
                  <a:pt x="3088258" y="2393696"/>
                  <a:pt x="3225135" y="2294918"/>
                  <a:pt x="3194091" y="2190496"/>
                </a:cubicBezTo>
                <a:cubicBezTo>
                  <a:pt x="3163047" y="2086074"/>
                  <a:pt x="2997946" y="1868762"/>
                  <a:pt x="2804624" y="1750229"/>
                </a:cubicBezTo>
                <a:cubicBezTo>
                  <a:pt x="2611302" y="1631696"/>
                  <a:pt x="2012990" y="1568196"/>
                  <a:pt x="2034157" y="1479296"/>
                </a:cubicBezTo>
                <a:cubicBezTo>
                  <a:pt x="2055324" y="1390396"/>
                  <a:pt x="2831435" y="1343829"/>
                  <a:pt x="2931624" y="1216829"/>
                </a:cubicBezTo>
                <a:cubicBezTo>
                  <a:pt x="3031813" y="1089829"/>
                  <a:pt x="2762291" y="779385"/>
                  <a:pt x="2635291" y="717296"/>
                </a:cubicBezTo>
                <a:cubicBezTo>
                  <a:pt x="2508291" y="655207"/>
                  <a:pt x="2220424" y="869696"/>
                  <a:pt x="2169624" y="844296"/>
                </a:cubicBezTo>
                <a:cubicBezTo>
                  <a:pt x="2118824" y="818896"/>
                  <a:pt x="2331902" y="642507"/>
                  <a:pt x="2330491" y="564896"/>
                </a:cubicBezTo>
                <a:cubicBezTo>
                  <a:pt x="2329080" y="487285"/>
                  <a:pt x="2230302" y="384274"/>
                  <a:pt x="2161157" y="378629"/>
                </a:cubicBezTo>
                <a:cubicBezTo>
                  <a:pt x="2092012" y="372984"/>
                  <a:pt x="1972068" y="454829"/>
                  <a:pt x="1915624" y="531029"/>
                </a:cubicBezTo>
                <a:cubicBezTo>
                  <a:pt x="1859180" y="607229"/>
                  <a:pt x="1843658" y="904973"/>
                  <a:pt x="1822491" y="835829"/>
                </a:cubicBezTo>
                <a:cubicBezTo>
                  <a:pt x="1801324" y="766685"/>
                  <a:pt x="1815435" y="254452"/>
                  <a:pt x="1788624" y="116163"/>
                </a:cubicBezTo>
                <a:cubicBezTo>
                  <a:pt x="1761813" y="-22126"/>
                  <a:pt x="1723713" y="-2371"/>
                  <a:pt x="1661624" y="6096"/>
                </a:cubicBezTo>
                <a:cubicBezTo>
                  <a:pt x="1599535" y="14563"/>
                  <a:pt x="1452780" y="73830"/>
                  <a:pt x="1416091" y="166963"/>
                </a:cubicBezTo>
                <a:cubicBezTo>
                  <a:pt x="1379402" y="260096"/>
                  <a:pt x="1492291" y="556429"/>
                  <a:pt x="1441491" y="564896"/>
                </a:cubicBezTo>
                <a:cubicBezTo>
                  <a:pt x="1390691" y="573363"/>
                  <a:pt x="1215713" y="271385"/>
                  <a:pt x="1111291" y="217763"/>
                </a:cubicBezTo>
                <a:cubicBezTo>
                  <a:pt x="1006869" y="164141"/>
                  <a:pt x="868579" y="205063"/>
                  <a:pt x="814957" y="243163"/>
                </a:cubicBezTo>
                <a:cubicBezTo>
                  <a:pt x="761335" y="281263"/>
                  <a:pt x="699246" y="258685"/>
                  <a:pt x="789557" y="446363"/>
                </a:cubicBezTo>
                <a:cubicBezTo>
                  <a:pt x="879868" y="634041"/>
                  <a:pt x="1433024" y="1297262"/>
                  <a:pt x="1356824" y="1369229"/>
                </a:cubicBezTo>
                <a:cubicBezTo>
                  <a:pt x="1280624" y="1441196"/>
                  <a:pt x="541201" y="914852"/>
                  <a:pt x="332357" y="878163"/>
                </a:cubicBezTo>
                <a:cubicBezTo>
                  <a:pt x="123512" y="841474"/>
                  <a:pt x="109401" y="1060196"/>
                  <a:pt x="103757" y="1149096"/>
                </a:cubicBezTo>
                <a:cubicBezTo>
                  <a:pt x="98113" y="1237996"/>
                  <a:pt x="309780" y="1343830"/>
                  <a:pt x="298491" y="1411563"/>
                </a:cubicBezTo>
                <a:cubicBezTo>
                  <a:pt x="287202" y="1479296"/>
                  <a:pt x="71302" y="1489174"/>
                  <a:pt x="36024" y="1555496"/>
                </a:cubicBezTo>
                <a:cubicBezTo>
                  <a:pt x="746" y="1621818"/>
                  <a:pt x="-41587" y="1764340"/>
                  <a:pt x="86824" y="1809496"/>
                </a:cubicBezTo>
                <a:cubicBezTo>
                  <a:pt x="215235" y="1854652"/>
                  <a:pt x="565191" y="1874407"/>
                  <a:pt x="806491" y="1826429"/>
                </a:cubicBezTo>
                <a:cubicBezTo>
                  <a:pt x="1047791" y="1778451"/>
                  <a:pt x="1478180" y="1459540"/>
                  <a:pt x="1534624" y="1521629"/>
                </a:cubicBezTo>
                <a:cubicBezTo>
                  <a:pt x="1387868" y="1719185"/>
                  <a:pt x="1187490" y="1909685"/>
                  <a:pt x="1094357" y="2114296"/>
                </a:cubicBezTo>
                <a:cubicBezTo>
                  <a:pt x="1001224" y="2318907"/>
                  <a:pt x="968768" y="2594074"/>
                  <a:pt x="975824" y="2749296"/>
                </a:cubicBezTo>
                <a:cubicBezTo>
                  <a:pt x="982880" y="2904518"/>
                  <a:pt x="1057669" y="3090784"/>
                  <a:pt x="1136691" y="3045629"/>
                </a:cubicBezTo>
                <a:cubicBezTo>
                  <a:pt x="1215713" y="3000474"/>
                  <a:pt x="1332835" y="2739418"/>
                  <a:pt x="1449957" y="2478363"/>
                </a:cubicBezTo>
                <a:cubicBezTo>
                  <a:pt x="1433024" y="2661807"/>
                  <a:pt x="1351179" y="2960963"/>
                  <a:pt x="1399157" y="3028696"/>
                </a:cubicBezTo>
                <a:cubicBezTo>
                  <a:pt x="1447135" y="3096429"/>
                  <a:pt x="1660213" y="3058330"/>
                  <a:pt x="1737824" y="2884763"/>
                </a:cubicBezTo>
                <a:cubicBezTo>
                  <a:pt x="1815435" y="2711196"/>
                  <a:pt x="1766046" y="1987296"/>
                  <a:pt x="1856357" y="1944963"/>
                </a:cubicBezTo>
                <a:close/>
              </a:path>
            </a:pathLst>
          </a:custGeom>
          <a:solidFill>
            <a:srgbClr val="F8C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BBFF5563-1FC2-4F0B-8294-53D5EDAD4C72}"/>
              </a:ext>
            </a:extLst>
          </p:cNvPr>
          <p:cNvSpPr txBox="1"/>
          <p:nvPr/>
        </p:nvSpPr>
        <p:spPr>
          <a:xfrm>
            <a:off x="7393021" y="2218508"/>
            <a:ext cx="3501959" cy="2420984"/>
          </a:xfrm>
          <a:prstGeom prst="rect">
            <a:avLst/>
          </a:prstGeom>
          <a:noFill/>
        </p:spPr>
        <p:txBody>
          <a:bodyPr wrap="square" rtlCol="0">
            <a:spAutoFit/>
          </a:bodyPr>
          <a:lstStyle/>
          <a:p>
            <a:pPr>
              <a:lnSpc>
                <a:spcPct val="200000"/>
              </a:lnSpc>
            </a:pPr>
            <a:r>
              <a:rPr lang="en-US" altLang="zh-CN" sz="1300" b="1" spc="3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300" b="1" spc="300">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4" name="组合 13">
            <a:extLst>
              <a:ext uri="{FF2B5EF4-FFF2-40B4-BE49-F238E27FC236}">
                <a16:creationId xmlns:a16="http://schemas.microsoft.com/office/drawing/2014/main" id="{3DD4BE04-3352-4867-86DB-FB7AF61495EE}"/>
              </a:ext>
            </a:extLst>
          </p:cNvPr>
          <p:cNvGrpSpPr/>
          <p:nvPr/>
        </p:nvGrpSpPr>
        <p:grpSpPr>
          <a:xfrm rot="4038117">
            <a:off x="372219" y="4111238"/>
            <a:ext cx="1682766" cy="2333550"/>
            <a:chOff x="12793552" y="3677447"/>
            <a:chExt cx="3222261" cy="4468417"/>
          </a:xfrm>
          <a:solidFill>
            <a:srgbClr val="FF595B"/>
          </a:solidFill>
        </p:grpSpPr>
        <p:sp>
          <p:nvSpPr>
            <p:cNvPr id="15" name="任意多边形: 形状 14">
              <a:extLst>
                <a:ext uri="{FF2B5EF4-FFF2-40B4-BE49-F238E27FC236}">
                  <a16:creationId xmlns:a16="http://schemas.microsoft.com/office/drawing/2014/main" id="{B77EA9AF-ECC2-4D5D-962D-2742A3941AD3}"/>
                </a:ext>
              </a:extLst>
            </p:cNvPr>
            <p:cNvSpPr/>
            <p:nvPr/>
          </p:nvSpPr>
          <p:spPr>
            <a:xfrm>
              <a:off x="14337152" y="7332927"/>
              <a:ext cx="236699" cy="812937"/>
            </a:xfrm>
            <a:custGeom>
              <a:avLst/>
              <a:gdLst>
                <a:gd name="connsiteX0" fmla="*/ 0 w 236699"/>
                <a:gd name="connsiteY0" fmla="*/ 812937 h 812937"/>
                <a:gd name="connsiteX1" fmla="*/ 236699 w 236699"/>
                <a:gd name="connsiteY1" fmla="*/ 812937 h 812937"/>
                <a:gd name="connsiteX2" fmla="*/ 108454 w 236699"/>
                <a:gd name="connsiteY2" fmla="*/ 0 h 812937"/>
              </a:gdLst>
              <a:ahLst/>
              <a:cxnLst>
                <a:cxn ang="0">
                  <a:pos x="connsiteX0" y="connsiteY0"/>
                </a:cxn>
                <a:cxn ang="0">
                  <a:pos x="connsiteX1" y="connsiteY1"/>
                </a:cxn>
                <a:cxn ang="0">
                  <a:pos x="connsiteX2" y="connsiteY2"/>
                </a:cxn>
              </a:cxnLst>
              <a:rect l="l" t="t" r="r" b="b"/>
              <a:pathLst>
                <a:path w="236699" h="812937">
                  <a:moveTo>
                    <a:pt x="0" y="812937"/>
                  </a:moveTo>
                  <a:lnTo>
                    <a:pt x="236699" y="812937"/>
                  </a:lnTo>
                  <a:lnTo>
                    <a:pt x="108454" y="0"/>
                  </a:lnTo>
                  <a:close/>
                </a:path>
              </a:pathLst>
            </a:custGeom>
            <a:grpFill/>
            <a:ln w="9797"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3D6A1A88-66B0-4498-AD98-3AFE5DAD9D31}"/>
                </a:ext>
              </a:extLst>
            </p:cNvPr>
            <p:cNvSpPr/>
            <p:nvPr/>
          </p:nvSpPr>
          <p:spPr>
            <a:xfrm>
              <a:off x="12793552" y="3677447"/>
              <a:ext cx="1546411" cy="3761594"/>
            </a:xfrm>
            <a:custGeom>
              <a:avLst/>
              <a:gdLst>
                <a:gd name="connsiteX0" fmla="*/ 284863 w 1546411"/>
                <a:gd name="connsiteY0" fmla="*/ 2724624 h 3761594"/>
                <a:gd name="connsiteX1" fmla="*/ 413451 w 1546411"/>
                <a:gd name="connsiteY1" fmla="*/ 2611800 h 3761594"/>
                <a:gd name="connsiteX2" fmla="*/ 1512396 w 1546411"/>
                <a:gd name="connsiteY2" fmla="*/ 3393543 h 3761594"/>
                <a:gd name="connsiteX3" fmla="*/ 1401796 w 1546411"/>
                <a:gd name="connsiteY3" fmla="*/ 2299888 h 3761594"/>
                <a:gd name="connsiteX4" fmla="*/ 631300 w 1546411"/>
                <a:gd name="connsiteY4" fmla="*/ 1614088 h 3761594"/>
                <a:gd name="connsiteX5" fmla="*/ 752500 w 1546411"/>
                <a:gd name="connsiteY5" fmla="*/ 1492888 h 3761594"/>
                <a:gd name="connsiteX6" fmla="*/ 1391078 w 1546411"/>
                <a:gd name="connsiteY6" fmla="*/ 2066060 h 3761594"/>
                <a:gd name="connsiteX7" fmla="*/ 1391078 w 1546411"/>
                <a:gd name="connsiteY7" fmla="*/ 2066022 h 3761594"/>
                <a:gd name="connsiteX8" fmla="*/ 1546412 w 1546411"/>
                <a:gd name="connsiteY8" fmla="*/ 0 h 3761594"/>
                <a:gd name="connsiteX9" fmla="*/ 1181125 w 1546411"/>
                <a:gd name="connsiteY9" fmla="*/ 414311 h 3761594"/>
                <a:gd name="connsiteX10" fmla="*/ 5762 w 1546411"/>
                <a:gd name="connsiteY10" fmla="*/ 2746913 h 3761594"/>
                <a:gd name="connsiteX11" fmla="*/ 639167 w 1546411"/>
                <a:gd name="connsiteY11" fmla="*/ 3691270 h 3761594"/>
                <a:gd name="connsiteX12" fmla="*/ 639205 w 1546411"/>
                <a:gd name="connsiteY12" fmla="*/ 3691270 h 3761594"/>
                <a:gd name="connsiteX13" fmla="*/ 1529903 w 1546411"/>
                <a:gd name="connsiteY13" fmla="*/ 3583001 h 3761594"/>
                <a:gd name="connsiteX14" fmla="*/ 284882 w 1546411"/>
                <a:gd name="connsiteY14" fmla="*/ 2724644 h 376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6411" h="3761594">
                  <a:moveTo>
                    <a:pt x="284863" y="2724624"/>
                  </a:moveTo>
                  <a:lnTo>
                    <a:pt x="413451" y="2611800"/>
                  </a:lnTo>
                  <a:cubicBezTo>
                    <a:pt x="712342" y="2956121"/>
                    <a:pt x="1089071" y="3224121"/>
                    <a:pt x="1512396" y="3393543"/>
                  </a:cubicBezTo>
                  <a:cubicBezTo>
                    <a:pt x="1478106" y="3160558"/>
                    <a:pt x="1428317" y="2770043"/>
                    <a:pt x="1401796" y="2299888"/>
                  </a:cubicBezTo>
                  <a:cubicBezTo>
                    <a:pt x="1341789" y="2250099"/>
                    <a:pt x="876806" y="1859938"/>
                    <a:pt x="631300" y="1614088"/>
                  </a:cubicBezTo>
                  <a:lnTo>
                    <a:pt x="752500" y="1492888"/>
                  </a:lnTo>
                  <a:cubicBezTo>
                    <a:pt x="926096" y="1666562"/>
                    <a:pt x="1222459" y="1922620"/>
                    <a:pt x="1391078" y="2066060"/>
                  </a:cubicBezTo>
                  <a:lnTo>
                    <a:pt x="1391078" y="2066022"/>
                  </a:lnTo>
                  <a:cubicBezTo>
                    <a:pt x="1357248" y="1373599"/>
                    <a:pt x="1409409" y="679628"/>
                    <a:pt x="1546412" y="0"/>
                  </a:cubicBezTo>
                  <a:cubicBezTo>
                    <a:pt x="1433705" y="145850"/>
                    <a:pt x="1311701" y="284235"/>
                    <a:pt x="1181125" y="414311"/>
                  </a:cubicBezTo>
                  <a:cubicBezTo>
                    <a:pt x="342127" y="1253309"/>
                    <a:pt x="-53315" y="2037992"/>
                    <a:pt x="5762" y="2746913"/>
                  </a:cubicBezTo>
                  <a:cubicBezTo>
                    <a:pt x="43305" y="3197239"/>
                    <a:pt x="274155" y="3541511"/>
                    <a:pt x="639167" y="3691270"/>
                  </a:cubicBezTo>
                  <a:lnTo>
                    <a:pt x="639205" y="3691270"/>
                  </a:lnTo>
                  <a:cubicBezTo>
                    <a:pt x="934422" y="3814802"/>
                    <a:pt x="1272885" y="3773666"/>
                    <a:pt x="1529903" y="3583001"/>
                  </a:cubicBezTo>
                  <a:cubicBezTo>
                    <a:pt x="1047697" y="3409220"/>
                    <a:pt x="618768" y="3113503"/>
                    <a:pt x="284882" y="2724644"/>
                  </a:cubicBezTo>
                  <a:close/>
                </a:path>
              </a:pathLst>
            </a:custGeom>
            <a:grpFill/>
            <a:ln w="9797"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0A37443A-82C9-4B78-9870-C81E273487AB}"/>
                </a:ext>
              </a:extLst>
            </p:cNvPr>
            <p:cNvSpPr/>
            <p:nvPr/>
          </p:nvSpPr>
          <p:spPr>
            <a:xfrm>
              <a:off x="14349438" y="3707435"/>
              <a:ext cx="1666375" cy="3876671"/>
            </a:xfrm>
            <a:custGeom>
              <a:avLst/>
              <a:gdLst>
                <a:gd name="connsiteX0" fmla="*/ 1125259 w 1666375"/>
                <a:gd name="connsiteY0" fmla="*/ 1403764 h 3876671"/>
                <a:gd name="connsiteX1" fmla="*/ 892156 w 1666375"/>
                <a:gd name="connsiteY1" fmla="*/ 1098064 h 3876671"/>
                <a:gd name="connsiteX2" fmla="*/ 159702 w 1666375"/>
                <a:gd name="connsiteY2" fmla="*/ 0 h 3876671"/>
                <a:gd name="connsiteX3" fmla="*/ 159740 w 1666375"/>
                <a:gd name="connsiteY3" fmla="*/ 0 h 3876671"/>
                <a:gd name="connsiteX4" fmla="*/ 1379 w 1666375"/>
                <a:gd name="connsiteY4" fmla="*/ 1423035 h 3876671"/>
                <a:gd name="connsiteX5" fmla="*/ 469692 w 1666375"/>
                <a:gd name="connsiteY5" fmla="*/ 932874 h 3876671"/>
                <a:gd name="connsiteX6" fmla="*/ 546347 w 1666375"/>
                <a:gd name="connsiteY6" fmla="*/ 1086337 h 3876671"/>
                <a:gd name="connsiteX7" fmla="*/ 0 w 1666375"/>
                <a:gd name="connsiteY7" fmla="*/ 1785490 h 3876671"/>
                <a:gd name="connsiteX8" fmla="*/ 70455 w 1666375"/>
                <a:gd name="connsiteY8" fmla="*/ 2904128 h 3876671"/>
                <a:gd name="connsiteX9" fmla="*/ 942058 w 1666375"/>
                <a:gd name="connsiteY9" fmla="*/ 1836533 h 3876671"/>
                <a:gd name="connsiteX10" fmla="*/ 1102643 w 1666375"/>
                <a:gd name="connsiteY10" fmla="*/ 1896541 h 3876671"/>
                <a:gd name="connsiteX11" fmla="*/ 93831 w 1666375"/>
                <a:gd name="connsiteY11" fmla="*/ 3101002 h 3876671"/>
                <a:gd name="connsiteX12" fmla="*/ 125710 w 1666375"/>
                <a:gd name="connsiteY12" fmla="*/ 3333076 h 3876671"/>
                <a:gd name="connsiteX13" fmla="*/ 1199869 w 1666375"/>
                <a:gd name="connsiteY13" fmla="*/ 2777588 h 3876671"/>
                <a:gd name="connsiteX14" fmla="*/ 1359229 w 1666375"/>
                <a:gd name="connsiteY14" fmla="*/ 2841499 h 3876671"/>
                <a:gd name="connsiteX15" fmla="*/ 365603 w 1666375"/>
                <a:gd name="connsiteY15" fmla="*/ 3529787 h 3876671"/>
                <a:gd name="connsiteX16" fmla="*/ 154200 w 1666375"/>
                <a:gd name="connsiteY16" fmla="*/ 3512642 h 3876671"/>
                <a:gd name="connsiteX17" fmla="*/ 157874 w 1666375"/>
                <a:gd name="connsiteY17" fmla="*/ 3533997 h 3876671"/>
                <a:gd name="connsiteX18" fmla="*/ 1085350 w 1666375"/>
                <a:gd name="connsiteY18" fmla="*/ 3864807 h 3876671"/>
                <a:gd name="connsiteX19" fmla="*/ 1459973 w 1666375"/>
                <a:gd name="connsiteY19" fmla="*/ 3542805 h 3876671"/>
                <a:gd name="connsiteX20" fmla="*/ 1125224 w 1666375"/>
                <a:gd name="connsiteY20" fmla="*/ 1403794 h 3876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66375" h="3876671">
                  <a:moveTo>
                    <a:pt x="1125259" y="1403764"/>
                  </a:moveTo>
                  <a:cubicBezTo>
                    <a:pt x="1048605" y="1301580"/>
                    <a:pt x="969994" y="1199406"/>
                    <a:pt x="892156" y="1098064"/>
                  </a:cubicBezTo>
                  <a:cubicBezTo>
                    <a:pt x="590394" y="705532"/>
                    <a:pt x="300653" y="327568"/>
                    <a:pt x="159702" y="0"/>
                  </a:cubicBezTo>
                  <a:lnTo>
                    <a:pt x="159740" y="0"/>
                  </a:lnTo>
                  <a:cubicBezTo>
                    <a:pt x="60544" y="468039"/>
                    <a:pt x="7542" y="944660"/>
                    <a:pt x="1379" y="1423035"/>
                  </a:cubicBezTo>
                  <a:cubicBezTo>
                    <a:pt x="115114" y="1239682"/>
                    <a:pt x="277923" y="1028700"/>
                    <a:pt x="469692" y="932874"/>
                  </a:cubicBezTo>
                  <a:lnTo>
                    <a:pt x="546347" y="1086337"/>
                  </a:lnTo>
                  <a:cubicBezTo>
                    <a:pt x="275897" y="1221508"/>
                    <a:pt x="54962" y="1667200"/>
                    <a:pt x="0" y="1785490"/>
                  </a:cubicBezTo>
                  <a:cubicBezTo>
                    <a:pt x="6085" y="2211627"/>
                    <a:pt x="37045" y="2599878"/>
                    <a:pt x="70455" y="2904128"/>
                  </a:cubicBezTo>
                  <a:cubicBezTo>
                    <a:pt x="294408" y="2729925"/>
                    <a:pt x="759204" y="2324950"/>
                    <a:pt x="942058" y="1836533"/>
                  </a:cubicBezTo>
                  <a:lnTo>
                    <a:pt x="1102643" y="1896541"/>
                  </a:lnTo>
                  <a:cubicBezTo>
                    <a:pt x="875055" y="2503464"/>
                    <a:pt x="275245" y="2970210"/>
                    <a:pt x="93831" y="3101002"/>
                  </a:cubicBezTo>
                  <a:cubicBezTo>
                    <a:pt x="105044" y="3189827"/>
                    <a:pt x="115951" y="3267553"/>
                    <a:pt x="125710" y="3333076"/>
                  </a:cubicBezTo>
                  <a:cubicBezTo>
                    <a:pt x="255679" y="3364726"/>
                    <a:pt x="916026" y="3487381"/>
                    <a:pt x="1199869" y="2777588"/>
                  </a:cubicBezTo>
                  <a:lnTo>
                    <a:pt x="1359229" y="2841499"/>
                  </a:lnTo>
                  <a:cubicBezTo>
                    <a:pt x="1127007" y="3421784"/>
                    <a:pt x="671979" y="3529787"/>
                    <a:pt x="365603" y="3529787"/>
                  </a:cubicBezTo>
                  <a:cubicBezTo>
                    <a:pt x="294803" y="3529749"/>
                    <a:pt x="224122" y="3524008"/>
                    <a:pt x="154200" y="3512642"/>
                  </a:cubicBezTo>
                  <a:cubicBezTo>
                    <a:pt x="155578" y="3520373"/>
                    <a:pt x="156841" y="3527989"/>
                    <a:pt x="157874" y="3533997"/>
                  </a:cubicBezTo>
                  <a:cubicBezTo>
                    <a:pt x="264761" y="3616393"/>
                    <a:pt x="717075" y="3942489"/>
                    <a:pt x="1085350" y="3864807"/>
                  </a:cubicBezTo>
                  <a:cubicBezTo>
                    <a:pt x="1254772" y="3823973"/>
                    <a:pt x="1394156" y="3704154"/>
                    <a:pt x="1459973" y="3542805"/>
                  </a:cubicBezTo>
                  <a:cubicBezTo>
                    <a:pt x="1816001" y="2831062"/>
                    <a:pt x="1715845" y="2191289"/>
                    <a:pt x="1125224" y="1403794"/>
                  </a:cubicBezTo>
                  <a:close/>
                </a:path>
              </a:pathLst>
            </a:custGeom>
            <a:grpFill/>
            <a:ln w="97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8064465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3A38C"/>
        </a:solidFill>
        <a:effectLst/>
      </p:bgPr>
    </p:bg>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16EF42E3-A658-474B-AA3E-13D7BBE0910E}"/>
              </a:ext>
            </a:extLst>
          </p:cNvPr>
          <p:cNvSpPr/>
          <p:nvPr/>
        </p:nvSpPr>
        <p:spPr>
          <a:xfrm>
            <a:off x="0" y="0"/>
            <a:ext cx="12192000" cy="6858000"/>
          </a:xfrm>
          <a:prstGeom prst="rect">
            <a:avLst/>
          </a:prstGeom>
          <a:solidFill>
            <a:srgbClr val="F3A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AB3AE7F0-F09E-4FEE-BFB0-AE10F4B739B3}"/>
              </a:ext>
            </a:extLst>
          </p:cNvPr>
          <p:cNvSpPr/>
          <p:nvPr/>
        </p:nvSpPr>
        <p:spPr>
          <a:xfrm rot="14311881" flipV="1">
            <a:off x="1509806" y="986621"/>
            <a:ext cx="2636566" cy="3272550"/>
          </a:xfrm>
          <a:custGeom>
            <a:avLst/>
            <a:gdLst>
              <a:gd name="connsiteX0" fmla="*/ 23887 w 2617549"/>
              <a:gd name="connsiteY0" fmla="*/ 462582 h 3248947"/>
              <a:gd name="connsiteX1" fmla="*/ 1477302 w 2617549"/>
              <a:gd name="connsiteY1" fmla="*/ 569 h 3248947"/>
              <a:gd name="connsiteX2" fmla="*/ 1997066 w 2617549"/>
              <a:gd name="connsiteY2" fmla="*/ 549209 h 3248947"/>
              <a:gd name="connsiteX3" fmla="*/ 2593833 w 2617549"/>
              <a:gd name="connsiteY3" fmla="*/ 1348106 h 3248947"/>
              <a:gd name="connsiteX4" fmla="*/ 2391702 w 2617549"/>
              <a:gd name="connsiteY4" fmla="*/ 3205782 h 3248947"/>
              <a:gd name="connsiteX5" fmla="*/ 1419551 w 2617549"/>
              <a:gd name="connsiteY5" fmla="*/ 2589765 h 3248947"/>
              <a:gd name="connsiteX6" fmla="*/ 1506178 w 2617549"/>
              <a:gd name="connsiteY6" fmla="*/ 1819744 h 3248947"/>
              <a:gd name="connsiteX7" fmla="*/ 639904 w 2617549"/>
              <a:gd name="connsiteY7" fmla="*/ 1280729 h 3248947"/>
              <a:gd name="connsiteX8" fmla="*/ 23887 w 2617549"/>
              <a:gd name="connsiteY8" fmla="*/ 462582 h 324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7549" h="3248947">
                <a:moveTo>
                  <a:pt x="23887" y="462582"/>
                </a:moveTo>
                <a:cubicBezTo>
                  <a:pt x="163453" y="249222"/>
                  <a:pt x="1148439" y="-13869"/>
                  <a:pt x="1477302" y="569"/>
                </a:cubicBezTo>
                <a:cubicBezTo>
                  <a:pt x="1806165" y="15007"/>
                  <a:pt x="1810978" y="324620"/>
                  <a:pt x="1997066" y="549209"/>
                </a:cubicBezTo>
                <a:cubicBezTo>
                  <a:pt x="2183154" y="773798"/>
                  <a:pt x="2528060" y="905344"/>
                  <a:pt x="2593833" y="1348106"/>
                </a:cubicBezTo>
                <a:cubicBezTo>
                  <a:pt x="2659606" y="1790868"/>
                  <a:pt x="2587416" y="2998839"/>
                  <a:pt x="2391702" y="3205782"/>
                </a:cubicBezTo>
                <a:cubicBezTo>
                  <a:pt x="2195988" y="3412725"/>
                  <a:pt x="1567138" y="2820771"/>
                  <a:pt x="1419551" y="2589765"/>
                </a:cubicBezTo>
                <a:cubicBezTo>
                  <a:pt x="1271964" y="2358759"/>
                  <a:pt x="1636119" y="2037917"/>
                  <a:pt x="1506178" y="1819744"/>
                </a:cubicBezTo>
                <a:cubicBezTo>
                  <a:pt x="1376237" y="1601571"/>
                  <a:pt x="888557" y="1508527"/>
                  <a:pt x="639904" y="1280729"/>
                </a:cubicBezTo>
                <a:cubicBezTo>
                  <a:pt x="391251" y="1052931"/>
                  <a:pt x="-115679" y="675942"/>
                  <a:pt x="23887" y="462582"/>
                </a:cubicBezTo>
                <a:close/>
              </a:path>
            </a:pathLst>
          </a:custGeom>
          <a:solidFill>
            <a:srgbClr val="6F9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FB340A18-4885-492D-A518-9DA5399492EF}"/>
              </a:ext>
            </a:extLst>
          </p:cNvPr>
          <p:cNvSpPr/>
          <p:nvPr/>
        </p:nvSpPr>
        <p:spPr>
          <a:xfrm>
            <a:off x="799806" y="1251713"/>
            <a:ext cx="4332747" cy="2024340"/>
          </a:xfrm>
          <a:custGeom>
            <a:avLst/>
            <a:gdLst>
              <a:gd name="connsiteX0" fmla="*/ 1984 w 1862159"/>
              <a:gd name="connsiteY0" fmla="*/ 309244 h 870035"/>
              <a:gd name="connsiteX1" fmla="*/ 179784 w 1862159"/>
              <a:gd name="connsiteY1" fmla="*/ 268604 h 870035"/>
              <a:gd name="connsiteX2" fmla="*/ 631904 w 1862159"/>
              <a:gd name="connsiteY2" fmla="*/ 380364 h 870035"/>
              <a:gd name="connsiteX3" fmla="*/ 814784 w 1862159"/>
              <a:gd name="connsiteY3" fmla="*/ 360044 h 870035"/>
              <a:gd name="connsiteX4" fmla="*/ 454104 w 1862159"/>
              <a:gd name="connsiteY4" fmla="*/ 192404 h 870035"/>
              <a:gd name="connsiteX5" fmla="*/ 337264 w 1862159"/>
              <a:gd name="connsiteY5" fmla="*/ 9524 h 870035"/>
              <a:gd name="connsiteX6" fmla="*/ 616664 w 1862159"/>
              <a:gd name="connsiteY6" fmla="*/ 55244 h 870035"/>
              <a:gd name="connsiteX7" fmla="*/ 840184 w 1862159"/>
              <a:gd name="connsiteY7" fmla="*/ 304164 h 870035"/>
              <a:gd name="connsiteX8" fmla="*/ 1038304 w 1862159"/>
              <a:gd name="connsiteY8" fmla="*/ 456564 h 870035"/>
              <a:gd name="connsiteX9" fmla="*/ 1302464 w 1862159"/>
              <a:gd name="connsiteY9" fmla="*/ 502284 h 870035"/>
              <a:gd name="connsiteX10" fmla="*/ 1348184 w 1862159"/>
              <a:gd name="connsiteY10" fmla="*/ 487044 h 870035"/>
              <a:gd name="connsiteX11" fmla="*/ 1073864 w 1862159"/>
              <a:gd name="connsiteY11" fmla="*/ 354964 h 870035"/>
              <a:gd name="connsiteX12" fmla="*/ 972264 w 1862159"/>
              <a:gd name="connsiteY12" fmla="*/ 75564 h 870035"/>
              <a:gd name="connsiteX13" fmla="*/ 1211024 w 1862159"/>
              <a:gd name="connsiteY13" fmla="*/ 182244 h 870035"/>
              <a:gd name="connsiteX14" fmla="*/ 1388824 w 1862159"/>
              <a:gd name="connsiteY14" fmla="*/ 471804 h 870035"/>
              <a:gd name="connsiteX15" fmla="*/ 1754584 w 1862159"/>
              <a:gd name="connsiteY15" fmla="*/ 603884 h 870035"/>
              <a:gd name="connsiteX16" fmla="*/ 1851104 w 1862159"/>
              <a:gd name="connsiteY16" fmla="*/ 669924 h 870035"/>
              <a:gd name="connsiteX17" fmla="*/ 1546304 w 1862159"/>
              <a:gd name="connsiteY17" fmla="*/ 598804 h 870035"/>
              <a:gd name="connsiteX18" fmla="*/ 1343104 w 1862159"/>
              <a:gd name="connsiteY18" fmla="*/ 847724 h 870035"/>
              <a:gd name="connsiteX19" fmla="*/ 1089104 w 1862159"/>
              <a:gd name="connsiteY19" fmla="*/ 847724 h 870035"/>
              <a:gd name="connsiteX20" fmla="*/ 1266904 w 1862159"/>
              <a:gd name="connsiteY20" fmla="*/ 644524 h 870035"/>
              <a:gd name="connsiteX21" fmla="*/ 1282144 w 1862159"/>
              <a:gd name="connsiteY21" fmla="*/ 548004 h 870035"/>
              <a:gd name="connsiteX22" fmla="*/ 997664 w 1862159"/>
              <a:gd name="connsiteY22" fmla="*/ 487044 h 870035"/>
              <a:gd name="connsiteX23" fmla="*/ 845264 w 1862159"/>
              <a:gd name="connsiteY23" fmla="*/ 629284 h 870035"/>
              <a:gd name="connsiteX24" fmla="*/ 606504 w 1862159"/>
              <a:gd name="connsiteY24" fmla="*/ 695324 h 870035"/>
              <a:gd name="connsiteX25" fmla="*/ 748744 w 1862159"/>
              <a:gd name="connsiteY25" fmla="*/ 532764 h 870035"/>
              <a:gd name="connsiteX26" fmla="*/ 941784 w 1862159"/>
              <a:gd name="connsiteY26" fmla="*/ 431164 h 870035"/>
              <a:gd name="connsiteX27" fmla="*/ 794464 w 1862159"/>
              <a:gd name="connsiteY27" fmla="*/ 421004 h 870035"/>
              <a:gd name="connsiteX28" fmla="*/ 682704 w 1862159"/>
              <a:gd name="connsiteY28" fmla="*/ 426084 h 870035"/>
              <a:gd name="connsiteX29" fmla="*/ 509984 w 1862159"/>
              <a:gd name="connsiteY29" fmla="*/ 603884 h 870035"/>
              <a:gd name="connsiteX30" fmla="*/ 342344 w 1862159"/>
              <a:gd name="connsiteY30" fmla="*/ 680084 h 870035"/>
              <a:gd name="connsiteX31" fmla="*/ 123904 w 1862159"/>
              <a:gd name="connsiteY31" fmla="*/ 614044 h 870035"/>
              <a:gd name="connsiteX32" fmla="*/ 540464 w 1862159"/>
              <a:gd name="connsiteY32" fmla="*/ 431164 h 870035"/>
              <a:gd name="connsiteX33" fmla="*/ 393144 w 1862159"/>
              <a:gd name="connsiteY33" fmla="*/ 456564 h 870035"/>
              <a:gd name="connsiteX34" fmla="*/ 103584 w 1862159"/>
              <a:gd name="connsiteY34" fmla="*/ 385444 h 870035"/>
              <a:gd name="connsiteX35" fmla="*/ 1984 w 1862159"/>
              <a:gd name="connsiteY35" fmla="*/ 309244 h 8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862159" h="870035">
                <a:moveTo>
                  <a:pt x="1984" y="309244"/>
                </a:moveTo>
                <a:cubicBezTo>
                  <a:pt x="14684" y="289771"/>
                  <a:pt x="74797" y="256751"/>
                  <a:pt x="179784" y="268604"/>
                </a:cubicBezTo>
                <a:cubicBezTo>
                  <a:pt x="284771" y="280457"/>
                  <a:pt x="526071" y="365124"/>
                  <a:pt x="631904" y="380364"/>
                </a:cubicBezTo>
                <a:cubicBezTo>
                  <a:pt x="737737" y="395604"/>
                  <a:pt x="833411" y="380364"/>
                  <a:pt x="814784" y="360044"/>
                </a:cubicBezTo>
                <a:cubicBezTo>
                  <a:pt x="694557" y="304164"/>
                  <a:pt x="533691" y="250824"/>
                  <a:pt x="454104" y="192404"/>
                </a:cubicBezTo>
                <a:cubicBezTo>
                  <a:pt x="374517" y="133984"/>
                  <a:pt x="310171" y="32384"/>
                  <a:pt x="337264" y="9524"/>
                </a:cubicBezTo>
                <a:cubicBezTo>
                  <a:pt x="364357" y="-13336"/>
                  <a:pt x="532844" y="6137"/>
                  <a:pt x="616664" y="55244"/>
                </a:cubicBezTo>
                <a:cubicBezTo>
                  <a:pt x="700484" y="104351"/>
                  <a:pt x="769911" y="237277"/>
                  <a:pt x="840184" y="304164"/>
                </a:cubicBezTo>
                <a:cubicBezTo>
                  <a:pt x="910457" y="371051"/>
                  <a:pt x="961257" y="423544"/>
                  <a:pt x="1038304" y="456564"/>
                </a:cubicBezTo>
                <a:cubicBezTo>
                  <a:pt x="1115351" y="489584"/>
                  <a:pt x="1250817" y="497204"/>
                  <a:pt x="1302464" y="502284"/>
                </a:cubicBezTo>
                <a:cubicBezTo>
                  <a:pt x="1354111" y="507364"/>
                  <a:pt x="1386284" y="511597"/>
                  <a:pt x="1348184" y="487044"/>
                </a:cubicBezTo>
                <a:cubicBezTo>
                  <a:pt x="1310084" y="462491"/>
                  <a:pt x="1136517" y="423544"/>
                  <a:pt x="1073864" y="354964"/>
                </a:cubicBezTo>
                <a:cubicBezTo>
                  <a:pt x="1011211" y="286384"/>
                  <a:pt x="949404" y="104351"/>
                  <a:pt x="972264" y="75564"/>
                </a:cubicBezTo>
                <a:cubicBezTo>
                  <a:pt x="995124" y="46777"/>
                  <a:pt x="1141597" y="116204"/>
                  <a:pt x="1211024" y="182244"/>
                </a:cubicBezTo>
                <a:cubicBezTo>
                  <a:pt x="1280451" y="248284"/>
                  <a:pt x="1298231" y="401531"/>
                  <a:pt x="1388824" y="471804"/>
                </a:cubicBezTo>
                <a:cubicBezTo>
                  <a:pt x="1479417" y="542077"/>
                  <a:pt x="1677537" y="570864"/>
                  <a:pt x="1754584" y="603884"/>
                </a:cubicBezTo>
                <a:cubicBezTo>
                  <a:pt x="1831631" y="636904"/>
                  <a:pt x="1886664" y="670771"/>
                  <a:pt x="1851104" y="669924"/>
                </a:cubicBezTo>
                <a:cubicBezTo>
                  <a:pt x="1749504" y="646217"/>
                  <a:pt x="1630971" y="569171"/>
                  <a:pt x="1546304" y="598804"/>
                </a:cubicBezTo>
                <a:cubicBezTo>
                  <a:pt x="1461637" y="628437"/>
                  <a:pt x="1419304" y="806237"/>
                  <a:pt x="1343104" y="847724"/>
                </a:cubicBezTo>
                <a:cubicBezTo>
                  <a:pt x="1266904" y="889211"/>
                  <a:pt x="1115351" y="862964"/>
                  <a:pt x="1089104" y="847724"/>
                </a:cubicBezTo>
                <a:cubicBezTo>
                  <a:pt x="1148371" y="779991"/>
                  <a:pt x="1234731" y="694477"/>
                  <a:pt x="1266904" y="644524"/>
                </a:cubicBezTo>
                <a:cubicBezTo>
                  <a:pt x="1299077" y="594571"/>
                  <a:pt x="1327017" y="573404"/>
                  <a:pt x="1282144" y="548004"/>
                </a:cubicBezTo>
                <a:cubicBezTo>
                  <a:pt x="1187317" y="527684"/>
                  <a:pt x="1070477" y="473497"/>
                  <a:pt x="997664" y="487044"/>
                </a:cubicBezTo>
                <a:cubicBezTo>
                  <a:pt x="924851" y="500591"/>
                  <a:pt x="910457" y="594571"/>
                  <a:pt x="845264" y="629284"/>
                </a:cubicBezTo>
                <a:cubicBezTo>
                  <a:pt x="780071" y="663997"/>
                  <a:pt x="631057" y="691937"/>
                  <a:pt x="606504" y="695324"/>
                </a:cubicBezTo>
                <a:lnTo>
                  <a:pt x="748744" y="532764"/>
                </a:lnTo>
                <a:cubicBezTo>
                  <a:pt x="804624" y="488737"/>
                  <a:pt x="934164" y="449791"/>
                  <a:pt x="941784" y="431164"/>
                </a:cubicBezTo>
                <a:cubicBezTo>
                  <a:pt x="949404" y="412537"/>
                  <a:pt x="837644" y="421851"/>
                  <a:pt x="794464" y="421004"/>
                </a:cubicBezTo>
                <a:cubicBezTo>
                  <a:pt x="751284" y="420157"/>
                  <a:pt x="730117" y="395604"/>
                  <a:pt x="682704" y="426084"/>
                </a:cubicBezTo>
                <a:cubicBezTo>
                  <a:pt x="635291" y="456564"/>
                  <a:pt x="566711" y="561551"/>
                  <a:pt x="509984" y="603884"/>
                </a:cubicBezTo>
                <a:cubicBezTo>
                  <a:pt x="453257" y="646217"/>
                  <a:pt x="406691" y="678391"/>
                  <a:pt x="342344" y="680084"/>
                </a:cubicBezTo>
                <a:cubicBezTo>
                  <a:pt x="277997" y="681777"/>
                  <a:pt x="90037" y="654684"/>
                  <a:pt x="123904" y="614044"/>
                </a:cubicBezTo>
                <a:cubicBezTo>
                  <a:pt x="262757" y="553084"/>
                  <a:pt x="487124" y="458257"/>
                  <a:pt x="540464" y="431164"/>
                </a:cubicBezTo>
                <a:cubicBezTo>
                  <a:pt x="491357" y="439631"/>
                  <a:pt x="465957" y="464184"/>
                  <a:pt x="393144" y="456564"/>
                </a:cubicBezTo>
                <a:cubicBezTo>
                  <a:pt x="320331" y="448944"/>
                  <a:pt x="167931" y="409997"/>
                  <a:pt x="103584" y="385444"/>
                </a:cubicBezTo>
                <a:cubicBezTo>
                  <a:pt x="39237" y="360891"/>
                  <a:pt x="-10716" y="328717"/>
                  <a:pt x="1984" y="309244"/>
                </a:cubicBezTo>
                <a:close/>
              </a:path>
            </a:pathLst>
          </a:custGeom>
          <a:solidFill>
            <a:srgbClr val="F6F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id="{440C9B37-B05C-4EEC-84CF-C06B1B879222}"/>
              </a:ext>
            </a:extLst>
          </p:cNvPr>
          <p:cNvSpPr/>
          <p:nvPr/>
        </p:nvSpPr>
        <p:spPr>
          <a:xfrm>
            <a:off x="3559454" y="1464921"/>
            <a:ext cx="2536546" cy="3147512"/>
          </a:xfrm>
          <a:custGeom>
            <a:avLst/>
            <a:gdLst>
              <a:gd name="connsiteX0" fmla="*/ 774898 w 1090175"/>
              <a:gd name="connsiteY0" fmla="*/ 815780 h 1352760"/>
              <a:gd name="connsiteX1" fmla="*/ 870148 w 1090175"/>
              <a:gd name="connsiteY1" fmla="*/ 977705 h 1352760"/>
              <a:gd name="connsiteX2" fmla="*/ 930473 w 1090175"/>
              <a:gd name="connsiteY2" fmla="*/ 987230 h 1352760"/>
              <a:gd name="connsiteX3" fmla="*/ 1003498 w 1090175"/>
              <a:gd name="connsiteY3" fmla="*/ 898330 h 1352760"/>
              <a:gd name="connsiteX4" fmla="*/ 917773 w 1090175"/>
              <a:gd name="connsiteY4" fmla="*/ 787205 h 1352760"/>
              <a:gd name="connsiteX5" fmla="*/ 1025723 w 1090175"/>
              <a:gd name="connsiteY5" fmla="*/ 822130 h 1352760"/>
              <a:gd name="connsiteX6" fmla="*/ 1082873 w 1090175"/>
              <a:gd name="connsiteY6" fmla="*/ 749105 h 1352760"/>
              <a:gd name="connsiteX7" fmla="*/ 860623 w 1090175"/>
              <a:gd name="connsiteY7" fmla="*/ 644330 h 1352760"/>
              <a:gd name="connsiteX8" fmla="*/ 1000323 w 1090175"/>
              <a:gd name="connsiteY8" fmla="*/ 590355 h 1352760"/>
              <a:gd name="connsiteX9" fmla="*/ 1022548 w 1090175"/>
              <a:gd name="connsiteY9" fmla="*/ 383980 h 1352760"/>
              <a:gd name="connsiteX10" fmla="*/ 866973 w 1090175"/>
              <a:gd name="connsiteY10" fmla="*/ 415730 h 1352760"/>
              <a:gd name="connsiteX11" fmla="*/ 1006673 w 1090175"/>
              <a:gd name="connsiteY11" fmla="*/ 241105 h 1352760"/>
              <a:gd name="connsiteX12" fmla="*/ 927298 w 1090175"/>
              <a:gd name="connsiteY12" fmla="*/ 158555 h 1352760"/>
              <a:gd name="connsiteX13" fmla="*/ 762198 w 1090175"/>
              <a:gd name="connsiteY13" fmla="*/ 364930 h 1352760"/>
              <a:gd name="connsiteX14" fmla="*/ 752673 w 1090175"/>
              <a:gd name="connsiteY14" fmla="*/ 37905 h 1352760"/>
              <a:gd name="connsiteX15" fmla="*/ 717748 w 1090175"/>
              <a:gd name="connsiteY15" fmla="*/ 9330 h 1352760"/>
              <a:gd name="connsiteX16" fmla="*/ 606623 w 1090175"/>
              <a:gd name="connsiteY16" fmla="*/ 60130 h 1352760"/>
              <a:gd name="connsiteX17" fmla="*/ 612973 w 1090175"/>
              <a:gd name="connsiteY17" fmla="*/ 231580 h 1352760"/>
              <a:gd name="connsiteX18" fmla="*/ 457398 w 1090175"/>
              <a:gd name="connsiteY18" fmla="*/ 88705 h 1352760"/>
              <a:gd name="connsiteX19" fmla="*/ 311348 w 1090175"/>
              <a:gd name="connsiteY19" fmla="*/ 142680 h 1352760"/>
              <a:gd name="connsiteX20" fmla="*/ 587573 w 1090175"/>
              <a:gd name="connsiteY20" fmla="*/ 615755 h 1352760"/>
              <a:gd name="connsiteX21" fmla="*/ 127198 w 1090175"/>
              <a:gd name="connsiteY21" fmla="*/ 368105 h 1352760"/>
              <a:gd name="connsiteX22" fmla="*/ 28773 w 1090175"/>
              <a:gd name="connsiteY22" fmla="*/ 501455 h 1352760"/>
              <a:gd name="connsiteX23" fmla="*/ 104973 w 1090175"/>
              <a:gd name="connsiteY23" fmla="*/ 609405 h 1352760"/>
              <a:gd name="connsiteX24" fmla="*/ 9723 w 1090175"/>
              <a:gd name="connsiteY24" fmla="*/ 672905 h 1352760"/>
              <a:gd name="connsiteX25" fmla="*/ 16073 w 1090175"/>
              <a:gd name="connsiteY25" fmla="*/ 774505 h 1352760"/>
              <a:gd name="connsiteX26" fmla="*/ 124023 w 1090175"/>
              <a:gd name="connsiteY26" fmla="*/ 809430 h 1352760"/>
              <a:gd name="connsiteX27" fmla="*/ 365323 w 1090175"/>
              <a:gd name="connsiteY27" fmla="*/ 774505 h 1352760"/>
              <a:gd name="connsiteX28" fmla="*/ 660598 w 1090175"/>
              <a:gd name="connsiteY28" fmla="*/ 676080 h 1352760"/>
              <a:gd name="connsiteX29" fmla="*/ 489148 w 1090175"/>
              <a:gd name="connsiteY29" fmla="*/ 901505 h 1352760"/>
              <a:gd name="connsiteX30" fmla="*/ 428823 w 1090175"/>
              <a:gd name="connsiteY30" fmla="*/ 1155505 h 1352760"/>
              <a:gd name="connsiteX31" fmla="*/ 428823 w 1090175"/>
              <a:gd name="connsiteY31" fmla="*/ 1225355 h 1352760"/>
              <a:gd name="connsiteX32" fmla="*/ 482798 w 1090175"/>
              <a:gd name="connsiteY32" fmla="*/ 1349180 h 1352760"/>
              <a:gd name="connsiteX33" fmla="*/ 622498 w 1090175"/>
              <a:gd name="connsiteY33" fmla="*/ 1072955 h 1352760"/>
              <a:gd name="connsiteX34" fmla="*/ 597098 w 1090175"/>
              <a:gd name="connsiteY34" fmla="*/ 1336480 h 1352760"/>
              <a:gd name="connsiteX35" fmla="*/ 749498 w 1090175"/>
              <a:gd name="connsiteY35" fmla="*/ 1257105 h 1352760"/>
              <a:gd name="connsiteX36" fmla="*/ 768548 w 1090175"/>
              <a:gd name="connsiteY36" fmla="*/ 1082480 h 1352760"/>
              <a:gd name="connsiteX37" fmla="*/ 774898 w 1090175"/>
              <a:gd name="connsiteY37" fmla="*/ 815780 h 1352760"/>
              <a:gd name="connsiteX0" fmla="*/ 774898 w 1090175"/>
              <a:gd name="connsiteY0" fmla="*/ 815780 h 1352760"/>
              <a:gd name="connsiteX1" fmla="*/ 870148 w 1090175"/>
              <a:gd name="connsiteY1" fmla="*/ 977705 h 1352760"/>
              <a:gd name="connsiteX2" fmla="*/ 930473 w 1090175"/>
              <a:gd name="connsiteY2" fmla="*/ 987230 h 1352760"/>
              <a:gd name="connsiteX3" fmla="*/ 1003498 w 1090175"/>
              <a:gd name="connsiteY3" fmla="*/ 898330 h 1352760"/>
              <a:gd name="connsiteX4" fmla="*/ 917773 w 1090175"/>
              <a:gd name="connsiteY4" fmla="*/ 787205 h 1352760"/>
              <a:gd name="connsiteX5" fmla="*/ 1025723 w 1090175"/>
              <a:gd name="connsiteY5" fmla="*/ 822130 h 1352760"/>
              <a:gd name="connsiteX6" fmla="*/ 1082873 w 1090175"/>
              <a:gd name="connsiteY6" fmla="*/ 749105 h 1352760"/>
              <a:gd name="connsiteX7" fmla="*/ 860623 w 1090175"/>
              <a:gd name="connsiteY7" fmla="*/ 644330 h 1352760"/>
              <a:gd name="connsiteX8" fmla="*/ 1000323 w 1090175"/>
              <a:gd name="connsiteY8" fmla="*/ 590355 h 1352760"/>
              <a:gd name="connsiteX9" fmla="*/ 1022548 w 1090175"/>
              <a:gd name="connsiteY9" fmla="*/ 383980 h 1352760"/>
              <a:gd name="connsiteX10" fmla="*/ 866973 w 1090175"/>
              <a:gd name="connsiteY10" fmla="*/ 415730 h 1352760"/>
              <a:gd name="connsiteX11" fmla="*/ 1006673 w 1090175"/>
              <a:gd name="connsiteY11" fmla="*/ 241105 h 1352760"/>
              <a:gd name="connsiteX12" fmla="*/ 927298 w 1090175"/>
              <a:gd name="connsiteY12" fmla="*/ 158555 h 1352760"/>
              <a:gd name="connsiteX13" fmla="*/ 762198 w 1090175"/>
              <a:gd name="connsiteY13" fmla="*/ 364930 h 1352760"/>
              <a:gd name="connsiteX14" fmla="*/ 752673 w 1090175"/>
              <a:gd name="connsiteY14" fmla="*/ 37905 h 1352760"/>
              <a:gd name="connsiteX15" fmla="*/ 717748 w 1090175"/>
              <a:gd name="connsiteY15" fmla="*/ 9330 h 1352760"/>
              <a:gd name="connsiteX16" fmla="*/ 606623 w 1090175"/>
              <a:gd name="connsiteY16" fmla="*/ 60130 h 1352760"/>
              <a:gd name="connsiteX17" fmla="*/ 612973 w 1090175"/>
              <a:gd name="connsiteY17" fmla="*/ 231580 h 1352760"/>
              <a:gd name="connsiteX18" fmla="*/ 457398 w 1090175"/>
              <a:gd name="connsiteY18" fmla="*/ 88705 h 1352760"/>
              <a:gd name="connsiteX19" fmla="*/ 311348 w 1090175"/>
              <a:gd name="connsiteY19" fmla="*/ 142680 h 1352760"/>
              <a:gd name="connsiteX20" fmla="*/ 549473 w 1090175"/>
              <a:gd name="connsiteY20" fmla="*/ 543788 h 1352760"/>
              <a:gd name="connsiteX21" fmla="*/ 127198 w 1090175"/>
              <a:gd name="connsiteY21" fmla="*/ 368105 h 1352760"/>
              <a:gd name="connsiteX22" fmla="*/ 28773 w 1090175"/>
              <a:gd name="connsiteY22" fmla="*/ 501455 h 1352760"/>
              <a:gd name="connsiteX23" fmla="*/ 104973 w 1090175"/>
              <a:gd name="connsiteY23" fmla="*/ 609405 h 1352760"/>
              <a:gd name="connsiteX24" fmla="*/ 9723 w 1090175"/>
              <a:gd name="connsiteY24" fmla="*/ 672905 h 1352760"/>
              <a:gd name="connsiteX25" fmla="*/ 16073 w 1090175"/>
              <a:gd name="connsiteY25" fmla="*/ 774505 h 1352760"/>
              <a:gd name="connsiteX26" fmla="*/ 124023 w 1090175"/>
              <a:gd name="connsiteY26" fmla="*/ 809430 h 1352760"/>
              <a:gd name="connsiteX27" fmla="*/ 365323 w 1090175"/>
              <a:gd name="connsiteY27" fmla="*/ 774505 h 1352760"/>
              <a:gd name="connsiteX28" fmla="*/ 660598 w 1090175"/>
              <a:gd name="connsiteY28" fmla="*/ 676080 h 1352760"/>
              <a:gd name="connsiteX29" fmla="*/ 489148 w 1090175"/>
              <a:gd name="connsiteY29" fmla="*/ 901505 h 1352760"/>
              <a:gd name="connsiteX30" fmla="*/ 428823 w 1090175"/>
              <a:gd name="connsiteY30" fmla="*/ 1155505 h 1352760"/>
              <a:gd name="connsiteX31" fmla="*/ 428823 w 1090175"/>
              <a:gd name="connsiteY31" fmla="*/ 1225355 h 1352760"/>
              <a:gd name="connsiteX32" fmla="*/ 482798 w 1090175"/>
              <a:gd name="connsiteY32" fmla="*/ 1349180 h 1352760"/>
              <a:gd name="connsiteX33" fmla="*/ 622498 w 1090175"/>
              <a:gd name="connsiteY33" fmla="*/ 1072955 h 1352760"/>
              <a:gd name="connsiteX34" fmla="*/ 597098 w 1090175"/>
              <a:gd name="connsiteY34" fmla="*/ 1336480 h 1352760"/>
              <a:gd name="connsiteX35" fmla="*/ 749498 w 1090175"/>
              <a:gd name="connsiteY35" fmla="*/ 1257105 h 1352760"/>
              <a:gd name="connsiteX36" fmla="*/ 768548 w 1090175"/>
              <a:gd name="connsiteY36" fmla="*/ 1082480 h 1352760"/>
              <a:gd name="connsiteX37" fmla="*/ 774898 w 1090175"/>
              <a:gd name="connsiteY37" fmla="*/ 815780 h 1352760"/>
              <a:gd name="connsiteX0" fmla="*/ 774898 w 1090175"/>
              <a:gd name="connsiteY0" fmla="*/ 815780 h 1352760"/>
              <a:gd name="connsiteX1" fmla="*/ 870148 w 1090175"/>
              <a:gd name="connsiteY1" fmla="*/ 977705 h 1352760"/>
              <a:gd name="connsiteX2" fmla="*/ 930473 w 1090175"/>
              <a:gd name="connsiteY2" fmla="*/ 987230 h 1352760"/>
              <a:gd name="connsiteX3" fmla="*/ 1003498 w 1090175"/>
              <a:gd name="connsiteY3" fmla="*/ 898330 h 1352760"/>
              <a:gd name="connsiteX4" fmla="*/ 917773 w 1090175"/>
              <a:gd name="connsiteY4" fmla="*/ 787205 h 1352760"/>
              <a:gd name="connsiteX5" fmla="*/ 1025723 w 1090175"/>
              <a:gd name="connsiteY5" fmla="*/ 822130 h 1352760"/>
              <a:gd name="connsiteX6" fmla="*/ 1082873 w 1090175"/>
              <a:gd name="connsiteY6" fmla="*/ 749105 h 1352760"/>
              <a:gd name="connsiteX7" fmla="*/ 860623 w 1090175"/>
              <a:gd name="connsiteY7" fmla="*/ 644330 h 1352760"/>
              <a:gd name="connsiteX8" fmla="*/ 1000323 w 1090175"/>
              <a:gd name="connsiteY8" fmla="*/ 590355 h 1352760"/>
              <a:gd name="connsiteX9" fmla="*/ 1022548 w 1090175"/>
              <a:gd name="connsiteY9" fmla="*/ 383980 h 1352760"/>
              <a:gd name="connsiteX10" fmla="*/ 866973 w 1090175"/>
              <a:gd name="connsiteY10" fmla="*/ 415730 h 1352760"/>
              <a:gd name="connsiteX11" fmla="*/ 1006673 w 1090175"/>
              <a:gd name="connsiteY11" fmla="*/ 241105 h 1352760"/>
              <a:gd name="connsiteX12" fmla="*/ 927298 w 1090175"/>
              <a:gd name="connsiteY12" fmla="*/ 158555 h 1352760"/>
              <a:gd name="connsiteX13" fmla="*/ 762198 w 1090175"/>
              <a:gd name="connsiteY13" fmla="*/ 364930 h 1352760"/>
              <a:gd name="connsiteX14" fmla="*/ 752673 w 1090175"/>
              <a:gd name="connsiteY14" fmla="*/ 37905 h 1352760"/>
              <a:gd name="connsiteX15" fmla="*/ 717748 w 1090175"/>
              <a:gd name="connsiteY15" fmla="*/ 9330 h 1352760"/>
              <a:gd name="connsiteX16" fmla="*/ 606623 w 1090175"/>
              <a:gd name="connsiteY16" fmla="*/ 60130 h 1352760"/>
              <a:gd name="connsiteX17" fmla="*/ 612973 w 1090175"/>
              <a:gd name="connsiteY17" fmla="*/ 231580 h 1352760"/>
              <a:gd name="connsiteX18" fmla="*/ 457398 w 1090175"/>
              <a:gd name="connsiteY18" fmla="*/ 88705 h 1352760"/>
              <a:gd name="connsiteX19" fmla="*/ 311348 w 1090175"/>
              <a:gd name="connsiteY19" fmla="*/ 142680 h 1352760"/>
              <a:gd name="connsiteX20" fmla="*/ 549473 w 1090175"/>
              <a:gd name="connsiteY20" fmla="*/ 543788 h 1352760"/>
              <a:gd name="connsiteX21" fmla="*/ 127198 w 1090175"/>
              <a:gd name="connsiteY21" fmla="*/ 368105 h 1352760"/>
              <a:gd name="connsiteX22" fmla="*/ 28773 w 1090175"/>
              <a:gd name="connsiteY22" fmla="*/ 501455 h 1352760"/>
              <a:gd name="connsiteX23" fmla="*/ 104973 w 1090175"/>
              <a:gd name="connsiteY23" fmla="*/ 609405 h 1352760"/>
              <a:gd name="connsiteX24" fmla="*/ 9723 w 1090175"/>
              <a:gd name="connsiteY24" fmla="*/ 672905 h 1352760"/>
              <a:gd name="connsiteX25" fmla="*/ 16073 w 1090175"/>
              <a:gd name="connsiteY25" fmla="*/ 774505 h 1352760"/>
              <a:gd name="connsiteX26" fmla="*/ 124023 w 1090175"/>
              <a:gd name="connsiteY26" fmla="*/ 809430 h 1352760"/>
              <a:gd name="connsiteX27" fmla="*/ 365323 w 1090175"/>
              <a:gd name="connsiteY27" fmla="*/ 774505 h 1352760"/>
              <a:gd name="connsiteX28" fmla="*/ 622498 w 1090175"/>
              <a:gd name="connsiteY28" fmla="*/ 697247 h 1352760"/>
              <a:gd name="connsiteX29" fmla="*/ 489148 w 1090175"/>
              <a:gd name="connsiteY29" fmla="*/ 901505 h 1352760"/>
              <a:gd name="connsiteX30" fmla="*/ 428823 w 1090175"/>
              <a:gd name="connsiteY30" fmla="*/ 1155505 h 1352760"/>
              <a:gd name="connsiteX31" fmla="*/ 428823 w 1090175"/>
              <a:gd name="connsiteY31" fmla="*/ 1225355 h 1352760"/>
              <a:gd name="connsiteX32" fmla="*/ 482798 w 1090175"/>
              <a:gd name="connsiteY32" fmla="*/ 1349180 h 1352760"/>
              <a:gd name="connsiteX33" fmla="*/ 622498 w 1090175"/>
              <a:gd name="connsiteY33" fmla="*/ 1072955 h 1352760"/>
              <a:gd name="connsiteX34" fmla="*/ 597098 w 1090175"/>
              <a:gd name="connsiteY34" fmla="*/ 1336480 h 1352760"/>
              <a:gd name="connsiteX35" fmla="*/ 749498 w 1090175"/>
              <a:gd name="connsiteY35" fmla="*/ 1257105 h 1352760"/>
              <a:gd name="connsiteX36" fmla="*/ 768548 w 1090175"/>
              <a:gd name="connsiteY36" fmla="*/ 1082480 h 1352760"/>
              <a:gd name="connsiteX37" fmla="*/ 774898 w 1090175"/>
              <a:gd name="connsiteY37" fmla="*/ 815780 h 135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0175" h="1352760">
                <a:moveTo>
                  <a:pt x="774898" y="815780"/>
                </a:moveTo>
                <a:cubicBezTo>
                  <a:pt x="791831" y="798318"/>
                  <a:pt x="844219" y="949130"/>
                  <a:pt x="870148" y="977705"/>
                </a:cubicBezTo>
                <a:cubicBezTo>
                  <a:pt x="896077" y="1006280"/>
                  <a:pt x="908248" y="1000459"/>
                  <a:pt x="930473" y="987230"/>
                </a:cubicBezTo>
                <a:cubicBezTo>
                  <a:pt x="952698" y="974001"/>
                  <a:pt x="1005615" y="931667"/>
                  <a:pt x="1003498" y="898330"/>
                </a:cubicBezTo>
                <a:cubicBezTo>
                  <a:pt x="1001381" y="864993"/>
                  <a:pt x="914069" y="799905"/>
                  <a:pt x="917773" y="787205"/>
                </a:cubicBezTo>
                <a:cubicBezTo>
                  <a:pt x="921477" y="774505"/>
                  <a:pt x="998206" y="828480"/>
                  <a:pt x="1025723" y="822130"/>
                </a:cubicBezTo>
                <a:cubicBezTo>
                  <a:pt x="1053240" y="815780"/>
                  <a:pt x="1110390" y="778738"/>
                  <a:pt x="1082873" y="749105"/>
                </a:cubicBezTo>
                <a:cubicBezTo>
                  <a:pt x="1055356" y="719472"/>
                  <a:pt x="874381" y="670788"/>
                  <a:pt x="860623" y="644330"/>
                </a:cubicBezTo>
                <a:cubicBezTo>
                  <a:pt x="846865" y="617872"/>
                  <a:pt x="973336" y="633747"/>
                  <a:pt x="1000323" y="590355"/>
                </a:cubicBezTo>
                <a:cubicBezTo>
                  <a:pt x="1027311" y="546963"/>
                  <a:pt x="1044773" y="413084"/>
                  <a:pt x="1022548" y="383980"/>
                </a:cubicBezTo>
                <a:cubicBezTo>
                  <a:pt x="1000323" y="354876"/>
                  <a:pt x="869619" y="439542"/>
                  <a:pt x="866973" y="415730"/>
                </a:cubicBezTo>
                <a:cubicBezTo>
                  <a:pt x="864327" y="391918"/>
                  <a:pt x="996619" y="283967"/>
                  <a:pt x="1006673" y="241105"/>
                </a:cubicBezTo>
                <a:cubicBezTo>
                  <a:pt x="1016727" y="198242"/>
                  <a:pt x="968044" y="137918"/>
                  <a:pt x="927298" y="158555"/>
                </a:cubicBezTo>
                <a:cubicBezTo>
                  <a:pt x="886552" y="179192"/>
                  <a:pt x="791302" y="385038"/>
                  <a:pt x="762198" y="364930"/>
                </a:cubicBezTo>
                <a:cubicBezTo>
                  <a:pt x="733094" y="344822"/>
                  <a:pt x="760081" y="97172"/>
                  <a:pt x="752673" y="37905"/>
                </a:cubicBezTo>
                <a:cubicBezTo>
                  <a:pt x="745265" y="-21362"/>
                  <a:pt x="742090" y="5626"/>
                  <a:pt x="717748" y="9330"/>
                </a:cubicBezTo>
                <a:cubicBezTo>
                  <a:pt x="693406" y="13034"/>
                  <a:pt x="624085" y="23088"/>
                  <a:pt x="606623" y="60130"/>
                </a:cubicBezTo>
                <a:cubicBezTo>
                  <a:pt x="589161" y="97172"/>
                  <a:pt x="637844" y="226818"/>
                  <a:pt x="612973" y="231580"/>
                </a:cubicBezTo>
                <a:cubicBezTo>
                  <a:pt x="588102" y="236342"/>
                  <a:pt x="507669" y="103522"/>
                  <a:pt x="457398" y="88705"/>
                </a:cubicBezTo>
                <a:cubicBezTo>
                  <a:pt x="407127" y="73888"/>
                  <a:pt x="296002" y="66833"/>
                  <a:pt x="311348" y="142680"/>
                </a:cubicBezTo>
                <a:cubicBezTo>
                  <a:pt x="326694" y="218527"/>
                  <a:pt x="580165" y="506217"/>
                  <a:pt x="549473" y="543788"/>
                </a:cubicBezTo>
                <a:cubicBezTo>
                  <a:pt x="518781" y="581359"/>
                  <a:pt x="213981" y="375160"/>
                  <a:pt x="127198" y="368105"/>
                </a:cubicBezTo>
                <a:cubicBezTo>
                  <a:pt x="40415" y="361050"/>
                  <a:pt x="32477" y="461238"/>
                  <a:pt x="28773" y="501455"/>
                </a:cubicBezTo>
                <a:cubicBezTo>
                  <a:pt x="25069" y="541672"/>
                  <a:pt x="108148" y="580830"/>
                  <a:pt x="104973" y="609405"/>
                </a:cubicBezTo>
                <a:cubicBezTo>
                  <a:pt x="101798" y="637980"/>
                  <a:pt x="24540" y="645388"/>
                  <a:pt x="9723" y="672905"/>
                </a:cubicBezTo>
                <a:cubicBezTo>
                  <a:pt x="-5094" y="700422"/>
                  <a:pt x="-2977" y="751751"/>
                  <a:pt x="16073" y="774505"/>
                </a:cubicBezTo>
                <a:cubicBezTo>
                  <a:pt x="35123" y="797259"/>
                  <a:pt x="65815" y="809430"/>
                  <a:pt x="124023" y="809430"/>
                </a:cubicBezTo>
                <a:cubicBezTo>
                  <a:pt x="182231" y="809430"/>
                  <a:pt x="282244" y="793202"/>
                  <a:pt x="365323" y="774505"/>
                </a:cubicBezTo>
                <a:cubicBezTo>
                  <a:pt x="448402" y="755808"/>
                  <a:pt x="601860" y="676080"/>
                  <a:pt x="622498" y="697247"/>
                </a:cubicBezTo>
                <a:cubicBezTo>
                  <a:pt x="643135" y="718414"/>
                  <a:pt x="521427" y="825129"/>
                  <a:pt x="489148" y="901505"/>
                </a:cubicBezTo>
                <a:cubicBezTo>
                  <a:pt x="456869" y="977881"/>
                  <a:pt x="438877" y="1101530"/>
                  <a:pt x="428823" y="1155505"/>
                </a:cubicBezTo>
                <a:cubicBezTo>
                  <a:pt x="418769" y="1209480"/>
                  <a:pt x="419827" y="1193076"/>
                  <a:pt x="428823" y="1225355"/>
                </a:cubicBezTo>
                <a:cubicBezTo>
                  <a:pt x="437819" y="1257634"/>
                  <a:pt x="450519" y="1374580"/>
                  <a:pt x="482798" y="1349180"/>
                </a:cubicBezTo>
                <a:cubicBezTo>
                  <a:pt x="515077" y="1323780"/>
                  <a:pt x="603448" y="1075072"/>
                  <a:pt x="622498" y="1072955"/>
                </a:cubicBezTo>
                <a:cubicBezTo>
                  <a:pt x="641548" y="1070838"/>
                  <a:pt x="575931" y="1305788"/>
                  <a:pt x="597098" y="1336480"/>
                </a:cubicBezTo>
                <a:cubicBezTo>
                  <a:pt x="618265" y="1367172"/>
                  <a:pt x="720923" y="1299438"/>
                  <a:pt x="749498" y="1257105"/>
                </a:cubicBezTo>
                <a:cubicBezTo>
                  <a:pt x="778073" y="1214772"/>
                  <a:pt x="763785" y="1155505"/>
                  <a:pt x="768548" y="1082480"/>
                </a:cubicBezTo>
                <a:cubicBezTo>
                  <a:pt x="773311" y="1009455"/>
                  <a:pt x="757965" y="833242"/>
                  <a:pt x="774898" y="815780"/>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59C59788-25DA-4D74-B36E-639065A7F018}"/>
              </a:ext>
            </a:extLst>
          </p:cNvPr>
          <p:cNvSpPr/>
          <p:nvPr/>
        </p:nvSpPr>
        <p:spPr>
          <a:xfrm rot="21282157">
            <a:off x="7570092" y="4622490"/>
            <a:ext cx="240789" cy="495537"/>
          </a:xfrm>
          <a:custGeom>
            <a:avLst/>
            <a:gdLst>
              <a:gd name="connsiteX0" fmla="*/ 42111 w 207882"/>
              <a:gd name="connsiteY0" fmla="*/ 19385 h 528954"/>
              <a:gd name="connsiteX1" fmla="*/ 202977 w 207882"/>
              <a:gd name="connsiteY1" fmla="*/ 442718 h 528954"/>
              <a:gd name="connsiteX2" fmla="*/ 152177 w 207882"/>
              <a:gd name="connsiteY2" fmla="*/ 501985 h 528954"/>
              <a:gd name="connsiteX3" fmla="*/ 8244 w 207882"/>
              <a:gd name="connsiteY3" fmla="*/ 112518 h 528954"/>
              <a:gd name="connsiteX4" fmla="*/ 42111 w 207882"/>
              <a:gd name="connsiteY4" fmla="*/ 19385 h 528954"/>
              <a:gd name="connsiteX0" fmla="*/ 24502 w 190273"/>
              <a:gd name="connsiteY0" fmla="*/ 9603 h 519172"/>
              <a:gd name="connsiteX1" fmla="*/ 185368 w 190273"/>
              <a:gd name="connsiteY1" fmla="*/ 432936 h 519172"/>
              <a:gd name="connsiteX2" fmla="*/ 134568 w 190273"/>
              <a:gd name="connsiteY2" fmla="*/ 492203 h 519172"/>
              <a:gd name="connsiteX3" fmla="*/ 13615 w 190273"/>
              <a:gd name="connsiteY3" fmla="*/ 163696 h 519172"/>
              <a:gd name="connsiteX4" fmla="*/ 24502 w 190273"/>
              <a:gd name="connsiteY4" fmla="*/ 9603 h 519172"/>
              <a:gd name="connsiteX0" fmla="*/ 22420 w 155605"/>
              <a:gd name="connsiteY0" fmla="*/ 2709 h 495537"/>
              <a:gd name="connsiteX1" fmla="*/ 140609 w 155605"/>
              <a:gd name="connsiteY1" fmla="*/ 278722 h 495537"/>
              <a:gd name="connsiteX2" fmla="*/ 132486 w 155605"/>
              <a:gd name="connsiteY2" fmla="*/ 485309 h 495537"/>
              <a:gd name="connsiteX3" fmla="*/ 11533 w 155605"/>
              <a:gd name="connsiteY3" fmla="*/ 156802 h 495537"/>
              <a:gd name="connsiteX4" fmla="*/ 22420 w 155605"/>
              <a:gd name="connsiteY4" fmla="*/ 2709 h 495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05" h="495537">
                <a:moveTo>
                  <a:pt x="22420" y="2709"/>
                </a:moveTo>
                <a:cubicBezTo>
                  <a:pt x="43933" y="23029"/>
                  <a:pt x="122265" y="198289"/>
                  <a:pt x="140609" y="278722"/>
                </a:cubicBezTo>
                <a:cubicBezTo>
                  <a:pt x="158953" y="359155"/>
                  <a:pt x="164941" y="540342"/>
                  <a:pt x="132486" y="485309"/>
                </a:cubicBezTo>
                <a:cubicBezTo>
                  <a:pt x="100031" y="430276"/>
                  <a:pt x="32700" y="233002"/>
                  <a:pt x="11533" y="156802"/>
                </a:cubicBezTo>
                <a:cubicBezTo>
                  <a:pt x="-9634" y="80602"/>
                  <a:pt x="907" y="-17611"/>
                  <a:pt x="22420" y="2709"/>
                </a:cubicBezTo>
                <a:close/>
              </a:path>
            </a:pathLst>
          </a:custGeom>
          <a:solidFill>
            <a:srgbClr val="85A9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491F57DB-98DF-4781-AD42-1FA44EBC2010}"/>
              </a:ext>
            </a:extLst>
          </p:cNvPr>
          <p:cNvSpPr/>
          <p:nvPr/>
        </p:nvSpPr>
        <p:spPr>
          <a:xfrm>
            <a:off x="9452220" y="2607236"/>
            <a:ext cx="203286" cy="264855"/>
          </a:xfrm>
          <a:custGeom>
            <a:avLst/>
            <a:gdLst>
              <a:gd name="connsiteX0" fmla="*/ 28871 w 171769"/>
              <a:gd name="connsiteY0" fmla="*/ 3090 h 202502"/>
              <a:gd name="connsiteX1" fmla="*/ 164338 w 171769"/>
              <a:gd name="connsiteY1" fmla="*/ 155490 h 202502"/>
              <a:gd name="connsiteX2" fmla="*/ 138938 w 171769"/>
              <a:gd name="connsiteY2" fmla="*/ 197823 h 202502"/>
              <a:gd name="connsiteX3" fmla="*/ 11938 w 171769"/>
              <a:gd name="connsiteY3" fmla="*/ 62357 h 202502"/>
              <a:gd name="connsiteX4" fmla="*/ 28871 w 171769"/>
              <a:gd name="connsiteY4" fmla="*/ 3090 h 202502"/>
              <a:gd name="connsiteX0" fmla="*/ 13110 w 156008"/>
              <a:gd name="connsiteY0" fmla="*/ 497 h 199909"/>
              <a:gd name="connsiteX1" fmla="*/ 148577 w 156008"/>
              <a:gd name="connsiteY1" fmla="*/ 152897 h 199909"/>
              <a:gd name="connsiteX2" fmla="*/ 123177 w 156008"/>
              <a:gd name="connsiteY2" fmla="*/ 195230 h 199909"/>
              <a:gd name="connsiteX3" fmla="*/ 21577 w 156008"/>
              <a:gd name="connsiteY3" fmla="*/ 106331 h 199909"/>
              <a:gd name="connsiteX4" fmla="*/ 13110 w 156008"/>
              <a:gd name="connsiteY4" fmla="*/ 497 h 199909"/>
              <a:gd name="connsiteX0" fmla="*/ 6219 w 183182"/>
              <a:gd name="connsiteY0" fmla="*/ 463 h 212800"/>
              <a:gd name="connsiteX1" fmla="*/ 173436 w 183182"/>
              <a:gd name="connsiteY1" fmla="*/ 165563 h 212800"/>
              <a:gd name="connsiteX2" fmla="*/ 148036 w 183182"/>
              <a:gd name="connsiteY2" fmla="*/ 207896 h 212800"/>
              <a:gd name="connsiteX3" fmla="*/ 46436 w 183182"/>
              <a:gd name="connsiteY3" fmla="*/ 118997 h 212800"/>
              <a:gd name="connsiteX4" fmla="*/ 6219 w 183182"/>
              <a:gd name="connsiteY4" fmla="*/ 463 h 212800"/>
              <a:gd name="connsiteX0" fmla="*/ 4211 w 161634"/>
              <a:gd name="connsiteY0" fmla="*/ 10 h 209843"/>
              <a:gd name="connsiteX1" fmla="*/ 139678 w 161634"/>
              <a:gd name="connsiteY1" fmla="*/ 124894 h 209843"/>
              <a:gd name="connsiteX2" fmla="*/ 146028 w 161634"/>
              <a:gd name="connsiteY2" fmla="*/ 207443 h 209843"/>
              <a:gd name="connsiteX3" fmla="*/ 44428 w 161634"/>
              <a:gd name="connsiteY3" fmla="*/ 118544 h 209843"/>
              <a:gd name="connsiteX4" fmla="*/ 4211 w 161634"/>
              <a:gd name="connsiteY4" fmla="*/ 10 h 209843"/>
              <a:gd name="connsiteX0" fmla="*/ 4081 w 160703"/>
              <a:gd name="connsiteY0" fmla="*/ 62 h 209375"/>
              <a:gd name="connsiteX1" fmla="*/ 137431 w 160703"/>
              <a:gd name="connsiteY1" fmla="*/ 103780 h 209375"/>
              <a:gd name="connsiteX2" fmla="*/ 145898 w 160703"/>
              <a:gd name="connsiteY2" fmla="*/ 207495 h 209375"/>
              <a:gd name="connsiteX3" fmla="*/ 44298 w 160703"/>
              <a:gd name="connsiteY3" fmla="*/ 118596 h 209375"/>
              <a:gd name="connsiteX4" fmla="*/ 4081 w 160703"/>
              <a:gd name="connsiteY4" fmla="*/ 62 h 209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703" h="209375">
                <a:moveTo>
                  <a:pt x="4081" y="62"/>
                </a:moveTo>
                <a:cubicBezTo>
                  <a:pt x="19603" y="-2407"/>
                  <a:pt x="113795" y="69208"/>
                  <a:pt x="137431" y="103780"/>
                </a:cubicBezTo>
                <a:cubicBezTo>
                  <a:pt x="161067" y="138352"/>
                  <a:pt x="171298" y="223017"/>
                  <a:pt x="145898" y="207495"/>
                </a:cubicBezTo>
                <a:cubicBezTo>
                  <a:pt x="120498" y="191973"/>
                  <a:pt x="67934" y="153168"/>
                  <a:pt x="44298" y="118596"/>
                </a:cubicBezTo>
                <a:cubicBezTo>
                  <a:pt x="20662" y="84024"/>
                  <a:pt x="-11441" y="2531"/>
                  <a:pt x="4081" y="62"/>
                </a:cubicBezTo>
                <a:close/>
              </a:path>
            </a:pathLst>
          </a:custGeom>
          <a:solidFill>
            <a:srgbClr val="85A9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8C84507F-8EDC-4550-8899-37C5C3F6E017}"/>
              </a:ext>
            </a:extLst>
          </p:cNvPr>
          <p:cNvSpPr/>
          <p:nvPr/>
        </p:nvSpPr>
        <p:spPr>
          <a:xfrm>
            <a:off x="8708004" y="1850955"/>
            <a:ext cx="138743" cy="244319"/>
          </a:xfrm>
          <a:custGeom>
            <a:avLst/>
            <a:gdLst>
              <a:gd name="connsiteX0" fmla="*/ 1476 w 138743"/>
              <a:gd name="connsiteY0" fmla="*/ 6408 h 244319"/>
              <a:gd name="connsiteX1" fmla="*/ 69209 w 138743"/>
              <a:gd name="connsiteY1" fmla="*/ 243475 h 244319"/>
              <a:gd name="connsiteX2" fmla="*/ 136943 w 138743"/>
              <a:gd name="connsiteY2" fmla="*/ 82608 h 244319"/>
              <a:gd name="connsiteX3" fmla="*/ 1476 w 138743"/>
              <a:gd name="connsiteY3" fmla="*/ 6408 h 244319"/>
            </a:gdLst>
            <a:ahLst/>
            <a:cxnLst>
              <a:cxn ang="0">
                <a:pos x="connsiteX0" y="connsiteY0"/>
              </a:cxn>
              <a:cxn ang="0">
                <a:pos x="connsiteX1" y="connsiteY1"/>
              </a:cxn>
              <a:cxn ang="0">
                <a:pos x="connsiteX2" y="connsiteY2"/>
              </a:cxn>
              <a:cxn ang="0">
                <a:pos x="connsiteX3" y="connsiteY3"/>
              </a:cxn>
            </a:cxnLst>
            <a:rect l="l" t="t" r="r" b="b"/>
            <a:pathLst>
              <a:path w="138743" h="244319">
                <a:moveTo>
                  <a:pt x="1476" y="6408"/>
                </a:moveTo>
                <a:cubicBezTo>
                  <a:pt x="-9813" y="33219"/>
                  <a:pt x="46631" y="230775"/>
                  <a:pt x="69209" y="243475"/>
                </a:cubicBezTo>
                <a:cubicBezTo>
                  <a:pt x="91787" y="256175"/>
                  <a:pt x="149643" y="122119"/>
                  <a:pt x="136943" y="82608"/>
                </a:cubicBezTo>
                <a:cubicBezTo>
                  <a:pt x="124243" y="43097"/>
                  <a:pt x="12765" y="-20403"/>
                  <a:pt x="1476" y="6408"/>
                </a:cubicBezTo>
                <a:close/>
              </a:path>
            </a:pathLst>
          </a:custGeom>
          <a:solidFill>
            <a:srgbClr val="85A9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89A9F9E-8FB6-4E4B-935C-F64FE09C2709}"/>
              </a:ext>
            </a:extLst>
          </p:cNvPr>
          <p:cNvSpPr txBox="1"/>
          <p:nvPr/>
        </p:nvSpPr>
        <p:spPr>
          <a:xfrm>
            <a:off x="693362" y="3883456"/>
            <a:ext cx="3433894" cy="584775"/>
          </a:xfrm>
          <a:prstGeom prst="rect">
            <a:avLst/>
          </a:prstGeom>
          <a:noFill/>
        </p:spPr>
        <p:txBody>
          <a:bodyPr wrap="square" rtlCol="0">
            <a:spAutoFit/>
          </a:bodyPr>
          <a:lstStyle/>
          <a:p>
            <a:pPr algn="dist"/>
            <a:r>
              <a:rPr lang="en-US" altLang="zh-CN" sz="3200" i="1">
                <a:solidFill>
                  <a:srgbClr val="F6F6EA"/>
                </a:solidFill>
                <a:latin typeface="000 SamaritanTall TB" pitchFamily="2" charset="0"/>
              </a:rPr>
              <a:t>POWERPOINT</a:t>
            </a:r>
            <a:endParaRPr lang="zh-CN" altLang="en-US" sz="3200" i="1">
              <a:solidFill>
                <a:srgbClr val="F6F6EA"/>
              </a:solidFill>
              <a:latin typeface="000 SamaritanTall TB" pitchFamily="2" charset="0"/>
            </a:endParaRPr>
          </a:p>
        </p:txBody>
      </p:sp>
      <p:sp>
        <p:nvSpPr>
          <p:cNvPr id="11" name="文本框 10">
            <a:extLst>
              <a:ext uri="{FF2B5EF4-FFF2-40B4-BE49-F238E27FC236}">
                <a16:creationId xmlns:a16="http://schemas.microsoft.com/office/drawing/2014/main" id="{FCA47D00-5DC1-4AC5-B7F8-33DC5282CC77}"/>
              </a:ext>
            </a:extLst>
          </p:cNvPr>
          <p:cNvSpPr txBox="1"/>
          <p:nvPr/>
        </p:nvSpPr>
        <p:spPr>
          <a:xfrm>
            <a:off x="693362" y="4836847"/>
            <a:ext cx="5402638" cy="769441"/>
          </a:xfrm>
          <a:prstGeom prst="rect">
            <a:avLst/>
          </a:prstGeom>
          <a:noFill/>
        </p:spPr>
        <p:txBody>
          <a:bodyPr wrap="square" rtlCol="0">
            <a:spAutoFit/>
          </a:bodyPr>
          <a:lstStyle/>
          <a:p>
            <a:pPr algn="dist"/>
            <a:r>
              <a:rPr lang="en-US" altLang="zh-CN" sz="4400" b="1">
                <a:solidFill>
                  <a:srgbClr val="F6F6EA"/>
                </a:solidFill>
                <a:latin typeface="Signerica Fat" panose="02000503000000000000" pitchFamily="2" charset="0"/>
              </a:rPr>
              <a:t>POWERPoint</a:t>
            </a:r>
            <a:endParaRPr lang="zh-CN" altLang="en-US" sz="4400" b="1">
              <a:solidFill>
                <a:srgbClr val="F6F6EA"/>
              </a:solidFill>
              <a:latin typeface="Signerica Fat" panose="02000503000000000000" pitchFamily="2" charset="0"/>
            </a:endParaRPr>
          </a:p>
        </p:txBody>
      </p:sp>
      <p:sp>
        <p:nvSpPr>
          <p:cNvPr id="13" name="文本框 12">
            <a:extLst>
              <a:ext uri="{FF2B5EF4-FFF2-40B4-BE49-F238E27FC236}">
                <a16:creationId xmlns:a16="http://schemas.microsoft.com/office/drawing/2014/main" id="{C235AEF0-1477-4852-97D5-4EB7F63E5514}"/>
              </a:ext>
            </a:extLst>
          </p:cNvPr>
          <p:cNvSpPr txBox="1"/>
          <p:nvPr/>
        </p:nvSpPr>
        <p:spPr>
          <a:xfrm>
            <a:off x="6394914" y="1146003"/>
            <a:ext cx="4997280" cy="4565994"/>
          </a:xfrm>
          <a:prstGeom prst="rect">
            <a:avLst/>
          </a:prstGeom>
          <a:noFill/>
        </p:spPr>
        <p:txBody>
          <a:bodyPr wrap="square" rtlCol="0">
            <a:spAutoFit/>
          </a:bodyPr>
          <a:lstStyle/>
          <a:p>
            <a:pPr algn="ctr">
              <a:lnSpc>
                <a:spcPct val="150000"/>
              </a:lnSpc>
            </a:pPr>
            <a:r>
              <a:rPr lang="en-US" altLang="zh-CN" sz="1400">
                <a:solidFill>
                  <a:srgbClr val="F6F6EA"/>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endParaRPr lang="en-US" altLang="zh-CN" sz="1400">
              <a:solidFill>
                <a:srgbClr val="F6F6EA"/>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en-US" altLang="zh-CN" sz="1400" b="1">
                <a:solidFill>
                  <a:srgbClr val="FF595B"/>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a:t>
            </a:r>
            <a:r>
              <a:rPr lang="en-US" altLang="zh-CN" sz="1400">
                <a:solidFill>
                  <a:srgbClr val="F6F6EA"/>
                </a:solidFill>
                <a:latin typeface="..黑体UI-韩语" panose="02000000000000000000" pitchFamily="2" charset="-128"/>
                <a:ea typeface="..黑体UI-韩语" panose="02000000000000000000" pitchFamily="2" charset="-128"/>
                <a:cs typeface="..黑体UI-韩语" panose="02000000000000000000" pitchFamily="2" charset="-128"/>
              </a:rPr>
              <a:t>magna sed pulvinar ultricies, purus lectus malesuada libero, sit amet commodo magna eros quis urna. Nunc viverra imperdiet enim.</a:t>
            </a:r>
          </a:p>
          <a:p>
            <a:pPr algn="ctr">
              <a:lnSpc>
                <a:spcPct val="150000"/>
              </a:lnSpc>
            </a:pPr>
            <a:r>
              <a:rPr lang="en-US" altLang="zh-CN" sz="1400">
                <a:solidFill>
                  <a:srgbClr val="F6F6EA"/>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sp>
        <p:nvSpPr>
          <p:cNvPr id="14" name="星形: 四角 13">
            <a:extLst>
              <a:ext uri="{FF2B5EF4-FFF2-40B4-BE49-F238E27FC236}">
                <a16:creationId xmlns:a16="http://schemas.microsoft.com/office/drawing/2014/main" id="{81AC098B-A93F-4D03-B0A1-684C529F3DBB}"/>
              </a:ext>
            </a:extLst>
          </p:cNvPr>
          <p:cNvSpPr/>
          <p:nvPr/>
        </p:nvSpPr>
        <p:spPr>
          <a:xfrm rot="1790389">
            <a:off x="11212632" y="2327552"/>
            <a:ext cx="359123" cy="387350"/>
          </a:xfrm>
          <a:custGeom>
            <a:avLst/>
            <a:gdLst>
              <a:gd name="connsiteX0" fmla="*/ 0 w 359123"/>
              <a:gd name="connsiteY0" fmla="*/ 193675 h 387350"/>
              <a:gd name="connsiteX1" fmla="*/ 145826 w 359123"/>
              <a:gd name="connsiteY1" fmla="*/ 157288 h 387350"/>
              <a:gd name="connsiteX2" fmla="*/ 179562 w 359123"/>
              <a:gd name="connsiteY2" fmla="*/ 0 h 387350"/>
              <a:gd name="connsiteX3" fmla="*/ 213297 w 359123"/>
              <a:gd name="connsiteY3" fmla="*/ 157288 h 387350"/>
              <a:gd name="connsiteX4" fmla="*/ 359123 w 359123"/>
              <a:gd name="connsiteY4" fmla="*/ 193675 h 387350"/>
              <a:gd name="connsiteX5" fmla="*/ 213297 w 359123"/>
              <a:gd name="connsiteY5" fmla="*/ 230062 h 387350"/>
              <a:gd name="connsiteX6" fmla="*/ 179562 w 359123"/>
              <a:gd name="connsiteY6" fmla="*/ 387350 h 387350"/>
              <a:gd name="connsiteX7" fmla="*/ 145826 w 359123"/>
              <a:gd name="connsiteY7" fmla="*/ 230062 h 387350"/>
              <a:gd name="connsiteX8" fmla="*/ 0 w 359123"/>
              <a:gd name="connsiteY8" fmla="*/ 193675 h 3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123" h="387350" fill="none" extrusionOk="0">
                <a:moveTo>
                  <a:pt x="0" y="193675"/>
                </a:moveTo>
                <a:cubicBezTo>
                  <a:pt x="66712" y="164992"/>
                  <a:pt x="89772" y="184408"/>
                  <a:pt x="145826" y="157288"/>
                </a:cubicBezTo>
                <a:cubicBezTo>
                  <a:pt x="153187" y="92178"/>
                  <a:pt x="173049" y="38425"/>
                  <a:pt x="179562" y="0"/>
                </a:cubicBezTo>
                <a:cubicBezTo>
                  <a:pt x="204427" y="30127"/>
                  <a:pt x="191718" y="125774"/>
                  <a:pt x="213297" y="157288"/>
                </a:cubicBezTo>
                <a:cubicBezTo>
                  <a:pt x="247574" y="148753"/>
                  <a:pt x="316068" y="200582"/>
                  <a:pt x="359123" y="193675"/>
                </a:cubicBezTo>
                <a:cubicBezTo>
                  <a:pt x="304020" y="219230"/>
                  <a:pt x="273256" y="212547"/>
                  <a:pt x="213297" y="230062"/>
                </a:cubicBezTo>
                <a:cubicBezTo>
                  <a:pt x="217430" y="268695"/>
                  <a:pt x="174058" y="339865"/>
                  <a:pt x="179562" y="387350"/>
                </a:cubicBezTo>
                <a:cubicBezTo>
                  <a:pt x="154698" y="339430"/>
                  <a:pt x="163442" y="277396"/>
                  <a:pt x="145826" y="230062"/>
                </a:cubicBezTo>
                <a:cubicBezTo>
                  <a:pt x="91415" y="216936"/>
                  <a:pt x="53524" y="196339"/>
                  <a:pt x="0" y="193675"/>
                </a:cubicBezTo>
                <a:close/>
              </a:path>
              <a:path w="359123" h="387350" stroke="0" extrusionOk="0">
                <a:moveTo>
                  <a:pt x="0" y="193675"/>
                </a:moveTo>
                <a:cubicBezTo>
                  <a:pt x="42641" y="182260"/>
                  <a:pt x="91055" y="184084"/>
                  <a:pt x="145826" y="157288"/>
                </a:cubicBezTo>
                <a:cubicBezTo>
                  <a:pt x="147924" y="95255"/>
                  <a:pt x="184629" y="62600"/>
                  <a:pt x="179562" y="0"/>
                </a:cubicBezTo>
                <a:cubicBezTo>
                  <a:pt x="206131" y="36660"/>
                  <a:pt x="195569" y="103619"/>
                  <a:pt x="213297" y="157288"/>
                </a:cubicBezTo>
                <a:cubicBezTo>
                  <a:pt x="285141" y="173449"/>
                  <a:pt x="290151" y="183686"/>
                  <a:pt x="359123" y="193675"/>
                </a:cubicBezTo>
                <a:cubicBezTo>
                  <a:pt x="291297" y="211664"/>
                  <a:pt x="270113" y="197709"/>
                  <a:pt x="213297" y="230062"/>
                </a:cubicBezTo>
                <a:cubicBezTo>
                  <a:pt x="207687" y="298445"/>
                  <a:pt x="186914" y="349696"/>
                  <a:pt x="179562" y="387350"/>
                </a:cubicBezTo>
                <a:cubicBezTo>
                  <a:pt x="163877" y="351693"/>
                  <a:pt x="160642" y="271995"/>
                  <a:pt x="145826" y="230062"/>
                </a:cubicBezTo>
                <a:cubicBezTo>
                  <a:pt x="104331" y="225413"/>
                  <a:pt x="49259" y="199874"/>
                  <a:pt x="0" y="193675"/>
                </a:cubicBezTo>
                <a:close/>
              </a:path>
            </a:pathLst>
          </a:custGeom>
          <a:solidFill>
            <a:srgbClr val="FF595B"/>
          </a:solidFill>
          <a:ln>
            <a:solidFill>
              <a:srgbClr val="FF595B"/>
            </a:solidFill>
            <a:extLst>
              <a:ext uri="{C807C97D-BFC1-408E-A445-0C87EB9F89A2}">
                <ask:lineSketchStyleProps xmlns:ask="http://schemas.microsoft.com/office/drawing/2018/sketchyshapes" sd="1219033472">
                  <a:prstGeom prst="star4">
                    <a:avLst>
                      <a:gd name="adj" fmla="val 13285"/>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8485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9FB8FD28-ACEA-4A69-AF84-99FFE7798AD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4A1EEB75-CC68-49AB-B5C9-E1DC288C4A42}"/>
              </a:ext>
            </a:extLst>
          </p:cNvPr>
          <p:cNvSpPr/>
          <p:nvPr/>
        </p:nvSpPr>
        <p:spPr>
          <a:xfrm>
            <a:off x="10006329" y="789246"/>
            <a:ext cx="1571654" cy="1613403"/>
          </a:xfrm>
          <a:custGeom>
            <a:avLst/>
            <a:gdLst>
              <a:gd name="connsiteX0" fmla="*/ 1915428 w 2813838"/>
              <a:gd name="connsiteY0" fmla="*/ 2858703 h 2888585"/>
              <a:gd name="connsiteX1" fmla="*/ 2367815 w 2813838"/>
              <a:gd name="connsiteY1" fmla="*/ 2338939 h 2888585"/>
              <a:gd name="connsiteX2" fmla="*/ 2772076 w 2813838"/>
              <a:gd name="connsiteY2" fmla="*/ 1655545 h 2888585"/>
              <a:gd name="connsiteX3" fmla="*/ 2800952 w 2813838"/>
              <a:gd name="connsiteY3" fmla="*/ 1260909 h 2888585"/>
              <a:gd name="connsiteX4" fmla="*/ 2772076 w 2813838"/>
              <a:gd name="connsiteY4" fmla="*/ 943275 h 2888585"/>
              <a:gd name="connsiteX5" fmla="*/ 2271562 w 2813838"/>
              <a:gd name="connsiteY5" fmla="*/ 1453414 h 2888585"/>
              <a:gd name="connsiteX6" fmla="*/ 2127183 w 2813838"/>
              <a:gd name="connsiteY6" fmla="*/ 2107932 h 2888585"/>
              <a:gd name="connsiteX7" fmla="*/ 1809550 w 2813838"/>
              <a:gd name="connsiteY7" fmla="*/ 2377440 h 2888585"/>
              <a:gd name="connsiteX8" fmla="*/ 1886552 w 2813838"/>
              <a:gd name="connsiteY8" fmla="*/ 1309035 h 2888585"/>
              <a:gd name="connsiteX9" fmla="*/ 1694047 w 2813838"/>
              <a:gd name="connsiteY9" fmla="*/ 741145 h 2888585"/>
              <a:gd name="connsiteX10" fmla="*/ 1520792 w 2813838"/>
              <a:gd name="connsiteY10" fmla="*/ 327259 h 2888585"/>
              <a:gd name="connsiteX11" fmla="*/ 1482291 w 2813838"/>
              <a:gd name="connsiteY11" fmla="*/ 67377 h 2888585"/>
              <a:gd name="connsiteX12" fmla="*/ 1414914 w 2813838"/>
              <a:gd name="connsiteY12" fmla="*/ 0 h 2888585"/>
              <a:gd name="connsiteX13" fmla="*/ 1135781 w 2813838"/>
              <a:gd name="connsiteY13" fmla="*/ 635267 h 2888585"/>
              <a:gd name="connsiteX14" fmla="*/ 1289786 w 2813838"/>
              <a:gd name="connsiteY14" fmla="*/ 991402 h 2888585"/>
              <a:gd name="connsiteX15" fmla="*/ 1318661 w 2813838"/>
              <a:gd name="connsiteY15" fmla="*/ 1414913 h 2888585"/>
              <a:gd name="connsiteX16" fmla="*/ 1482291 w 2813838"/>
              <a:gd name="connsiteY16" fmla="*/ 1799924 h 2888585"/>
              <a:gd name="connsiteX17" fmla="*/ 1568918 w 2813838"/>
              <a:gd name="connsiteY17" fmla="*/ 2358189 h 2888585"/>
              <a:gd name="connsiteX18" fmla="*/ 1126156 w 2813838"/>
              <a:gd name="connsiteY18" fmla="*/ 1732547 h 2888585"/>
              <a:gd name="connsiteX19" fmla="*/ 991402 w 2813838"/>
              <a:gd name="connsiteY19" fmla="*/ 1135781 h 2888585"/>
              <a:gd name="connsiteX20" fmla="*/ 731520 w 2813838"/>
              <a:gd name="connsiteY20" fmla="*/ 924025 h 2888585"/>
              <a:gd name="connsiteX21" fmla="*/ 471638 w 2813838"/>
              <a:gd name="connsiteY21" fmla="*/ 394635 h 2888585"/>
              <a:gd name="connsiteX22" fmla="*/ 413887 w 2813838"/>
              <a:gd name="connsiteY22" fmla="*/ 1318661 h 2888585"/>
              <a:gd name="connsiteX23" fmla="*/ 365760 w 2813838"/>
              <a:gd name="connsiteY23" fmla="*/ 1780673 h 2888585"/>
              <a:gd name="connsiteX24" fmla="*/ 1145407 w 2813838"/>
              <a:gd name="connsiteY24" fmla="*/ 2165684 h 2888585"/>
              <a:gd name="connsiteX25" fmla="*/ 1511167 w 2813838"/>
              <a:gd name="connsiteY25" fmla="*/ 2608446 h 2888585"/>
              <a:gd name="connsiteX26" fmla="*/ 587141 w 2813838"/>
              <a:gd name="connsiteY26" fmla="*/ 2396690 h 2888585"/>
              <a:gd name="connsiteX27" fmla="*/ 0 w 2813838"/>
              <a:gd name="connsiteY27" fmla="*/ 2569945 h 2888585"/>
              <a:gd name="connsiteX28" fmla="*/ 827773 w 2813838"/>
              <a:gd name="connsiteY28" fmla="*/ 2858703 h 2888585"/>
              <a:gd name="connsiteX29" fmla="*/ 1511167 w 2813838"/>
              <a:gd name="connsiteY29" fmla="*/ 2829827 h 2888585"/>
              <a:gd name="connsiteX30" fmla="*/ 1915428 w 2813838"/>
              <a:gd name="connsiteY30" fmla="*/ 2858703 h 288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13838" h="2888585">
                <a:moveTo>
                  <a:pt x="1915428" y="2858703"/>
                </a:moveTo>
                <a:cubicBezTo>
                  <a:pt x="2058203" y="2776888"/>
                  <a:pt x="2225040" y="2539465"/>
                  <a:pt x="2367815" y="2338939"/>
                </a:cubicBezTo>
                <a:cubicBezTo>
                  <a:pt x="2510590" y="2138413"/>
                  <a:pt x="2699887" y="1835217"/>
                  <a:pt x="2772076" y="1655545"/>
                </a:cubicBezTo>
                <a:cubicBezTo>
                  <a:pt x="2844265" y="1475873"/>
                  <a:pt x="2800952" y="1379621"/>
                  <a:pt x="2800952" y="1260909"/>
                </a:cubicBezTo>
                <a:cubicBezTo>
                  <a:pt x="2800952" y="1142197"/>
                  <a:pt x="2786514" y="1042736"/>
                  <a:pt x="2772076" y="943275"/>
                </a:cubicBezTo>
                <a:cubicBezTo>
                  <a:pt x="2605238" y="1113321"/>
                  <a:pt x="2379044" y="1259304"/>
                  <a:pt x="2271562" y="1453414"/>
                </a:cubicBezTo>
                <a:cubicBezTo>
                  <a:pt x="2164080" y="1647524"/>
                  <a:pt x="2204185" y="1953928"/>
                  <a:pt x="2127183" y="2107932"/>
                </a:cubicBezTo>
                <a:cubicBezTo>
                  <a:pt x="2050181" y="2261936"/>
                  <a:pt x="1849655" y="2510589"/>
                  <a:pt x="1809550" y="2377440"/>
                </a:cubicBezTo>
                <a:cubicBezTo>
                  <a:pt x="1769445" y="2244291"/>
                  <a:pt x="1905802" y="1581751"/>
                  <a:pt x="1886552" y="1309035"/>
                </a:cubicBezTo>
                <a:cubicBezTo>
                  <a:pt x="1867301" y="1036319"/>
                  <a:pt x="1755007" y="904774"/>
                  <a:pt x="1694047" y="741145"/>
                </a:cubicBezTo>
                <a:cubicBezTo>
                  <a:pt x="1633087" y="577516"/>
                  <a:pt x="1556085" y="439554"/>
                  <a:pt x="1520792" y="327259"/>
                </a:cubicBezTo>
                <a:cubicBezTo>
                  <a:pt x="1485499" y="214964"/>
                  <a:pt x="1499937" y="121920"/>
                  <a:pt x="1482291" y="67377"/>
                </a:cubicBezTo>
                <a:cubicBezTo>
                  <a:pt x="1464645" y="12834"/>
                  <a:pt x="1421331" y="25668"/>
                  <a:pt x="1414914" y="0"/>
                </a:cubicBezTo>
                <a:cubicBezTo>
                  <a:pt x="1321870" y="211756"/>
                  <a:pt x="1156636" y="470033"/>
                  <a:pt x="1135781" y="635267"/>
                </a:cubicBezTo>
                <a:cubicBezTo>
                  <a:pt x="1114926" y="800501"/>
                  <a:pt x="1259306" y="861461"/>
                  <a:pt x="1289786" y="991402"/>
                </a:cubicBezTo>
                <a:cubicBezTo>
                  <a:pt x="1320266" y="1121343"/>
                  <a:pt x="1286577" y="1280159"/>
                  <a:pt x="1318661" y="1414913"/>
                </a:cubicBezTo>
                <a:cubicBezTo>
                  <a:pt x="1350745" y="1549667"/>
                  <a:pt x="1440581" y="1642711"/>
                  <a:pt x="1482291" y="1799924"/>
                </a:cubicBezTo>
                <a:cubicBezTo>
                  <a:pt x="1524001" y="1957137"/>
                  <a:pt x="1628274" y="2369418"/>
                  <a:pt x="1568918" y="2358189"/>
                </a:cubicBezTo>
                <a:cubicBezTo>
                  <a:pt x="1509562" y="2346960"/>
                  <a:pt x="1222409" y="1936282"/>
                  <a:pt x="1126156" y="1732547"/>
                </a:cubicBezTo>
                <a:cubicBezTo>
                  <a:pt x="1029903" y="1528812"/>
                  <a:pt x="1057175" y="1270535"/>
                  <a:pt x="991402" y="1135781"/>
                </a:cubicBezTo>
                <a:cubicBezTo>
                  <a:pt x="925629" y="1001027"/>
                  <a:pt x="818147" y="1047549"/>
                  <a:pt x="731520" y="924025"/>
                </a:cubicBezTo>
                <a:cubicBezTo>
                  <a:pt x="644893" y="800501"/>
                  <a:pt x="527785" y="479658"/>
                  <a:pt x="471638" y="394635"/>
                </a:cubicBezTo>
                <a:cubicBezTo>
                  <a:pt x="452388" y="702644"/>
                  <a:pt x="431533" y="1087655"/>
                  <a:pt x="413887" y="1318661"/>
                </a:cubicBezTo>
                <a:cubicBezTo>
                  <a:pt x="396241" y="1549667"/>
                  <a:pt x="243840" y="1639503"/>
                  <a:pt x="365760" y="1780673"/>
                </a:cubicBezTo>
                <a:cubicBezTo>
                  <a:pt x="487680" y="1921843"/>
                  <a:pt x="954506" y="2027722"/>
                  <a:pt x="1145407" y="2165684"/>
                </a:cubicBezTo>
                <a:cubicBezTo>
                  <a:pt x="1336308" y="2303646"/>
                  <a:pt x="1604211" y="2569945"/>
                  <a:pt x="1511167" y="2608446"/>
                </a:cubicBezTo>
                <a:cubicBezTo>
                  <a:pt x="1418123" y="2646947"/>
                  <a:pt x="839002" y="2403107"/>
                  <a:pt x="587141" y="2396690"/>
                </a:cubicBezTo>
                <a:cubicBezTo>
                  <a:pt x="335280" y="2390273"/>
                  <a:pt x="41709" y="2518610"/>
                  <a:pt x="0" y="2569945"/>
                </a:cubicBezTo>
                <a:cubicBezTo>
                  <a:pt x="275924" y="2666198"/>
                  <a:pt x="575912" y="2815389"/>
                  <a:pt x="827773" y="2858703"/>
                </a:cubicBezTo>
                <a:cubicBezTo>
                  <a:pt x="1079634" y="2902017"/>
                  <a:pt x="1323474" y="2831431"/>
                  <a:pt x="1511167" y="2829827"/>
                </a:cubicBezTo>
                <a:cubicBezTo>
                  <a:pt x="1698860" y="2828223"/>
                  <a:pt x="1772653" y="2940518"/>
                  <a:pt x="1915428" y="2858703"/>
                </a:cubicBezTo>
                <a:close/>
              </a:path>
            </a:pathLst>
          </a:custGeom>
          <a:solidFill>
            <a:srgbClr val="F6F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D0AD77A2-872A-4A85-8630-E07B071F24C9}"/>
              </a:ext>
            </a:extLst>
          </p:cNvPr>
          <p:cNvPicPr>
            <a:picLocks noChangeAspect="1"/>
          </p:cNvPicPr>
          <p:nvPr/>
        </p:nvPicPr>
        <p:blipFill>
          <a:blip r:embed="rId2"/>
          <a:stretch>
            <a:fillRect/>
          </a:stretch>
        </p:blipFill>
        <p:spPr>
          <a:xfrm>
            <a:off x="614017" y="1075740"/>
            <a:ext cx="7065876" cy="4706520"/>
          </a:xfrm>
          <a:prstGeom prst="rect">
            <a:avLst/>
          </a:prstGeom>
        </p:spPr>
      </p:pic>
      <p:sp>
        <p:nvSpPr>
          <p:cNvPr id="7" name="任意多边形: 形状 6">
            <a:extLst>
              <a:ext uri="{FF2B5EF4-FFF2-40B4-BE49-F238E27FC236}">
                <a16:creationId xmlns:a16="http://schemas.microsoft.com/office/drawing/2014/main" id="{398D32C5-83AB-4A3B-952C-6AF053C256D9}"/>
              </a:ext>
            </a:extLst>
          </p:cNvPr>
          <p:cNvSpPr/>
          <p:nvPr/>
        </p:nvSpPr>
        <p:spPr>
          <a:xfrm>
            <a:off x="9470593" y="2572638"/>
            <a:ext cx="1324407" cy="1712724"/>
          </a:xfrm>
          <a:custGeom>
            <a:avLst/>
            <a:gdLst>
              <a:gd name="connsiteX0" fmla="*/ 1397384 w 2512174"/>
              <a:gd name="connsiteY0" fmla="*/ 2026339 h 3248747"/>
              <a:gd name="connsiteX1" fmla="*/ 1484012 w 2512174"/>
              <a:gd name="connsiteY1" fmla="*/ 1670204 h 3248747"/>
              <a:gd name="connsiteX2" fmla="*/ 1811271 w 2512174"/>
              <a:gd name="connsiteY2" fmla="*/ 909809 h 3248747"/>
              <a:gd name="connsiteX3" fmla="*/ 1743894 w 2512174"/>
              <a:gd name="connsiteY3" fmla="*/ 178289 h 3248747"/>
              <a:gd name="connsiteX4" fmla="*/ 1753519 w 2512174"/>
              <a:gd name="connsiteY4" fmla="*/ 14659 h 3248747"/>
              <a:gd name="connsiteX5" fmla="*/ 1320382 w 2512174"/>
              <a:gd name="connsiteY5" fmla="*/ 467046 h 3248747"/>
              <a:gd name="connsiteX6" fmla="*/ 1108626 w 2512174"/>
              <a:gd name="connsiteY6" fmla="*/ 1169691 h 3248747"/>
              <a:gd name="connsiteX7" fmla="*/ 1127877 w 2512174"/>
              <a:gd name="connsiteY7" fmla="*/ 1747206 h 3248747"/>
              <a:gd name="connsiteX8" fmla="*/ 1079751 w 2512174"/>
              <a:gd name="connsiteY8" fmla="*/ 1737581 h 3248747"/>
              <a:gd name="connsiteX9" fmla="*/ 819868 w 2512174"/>
              <a:gd name="connsiteY9" fmla="*/ 1150440 h 3248747"/>
              <a:gd name="connsiteX10" fmla="*/ 117224 w 2512174"/>
              <a:gd name="connsiteY10" fmla="*/ 996436 h 3248747"/>
              <a:gd name="connsiteX11" fmla="*/ 40222 w 2512174"/>
              <a:gd name="connsiteY11" fmla="*/ 1814583 h 3248747"/>
              <a:gd name="connsiteX12" fmla="*/ 531111 w 2512174"/>
              <a:gd name="connsiteY12" fmla="*/ 1978213 h 3248747"/>
              <a:gd name="connsiteX13" fmla="*/ 935372 w 2512174"/>
              <a:gd name="connsiteY13" fmla="*/ 1997463 h 3248747"/>
              <a:gd name="connsiteX14" fmla="*/ 511860 w 2512174"/>
              <a:gd name="connsiteY14" fmla="*/ 2420975 h 3248747"/>
              <a:gd name="connsiteX15" fmla="*/ 511860 w 2512174"/>
              <a:gd name="connsiteY15" fmla="*/ 2873362 h 3248747"/>
              <a:gd name="connsiteX16" fmla="*/ 569612 w 2512174"/>
              <a:gd name="connsiteY16" fmla="*/ 3248747 h 3248747"/>
              <a:gd name="connsiteX17" fmla="*/ 1185628 w 2512174"/>
              <a:gd name="connsiteY17" fmla="*/ 2796360 h 3248747"/>
              <a:gd name="connsiteX18" fmla="*/ 1224129 w 2512174"/>
              <a:gd name="connsiteY18" fmla="*/ 2084091 h 3248747"/>
              <a:gd name="connsiteX19" fmla="*/ 1330007 w 2512174"/>
              <a:gd name="connsiteY19" fmla="*/ 2132217 h 3248747"/>
              <a:gd name="connsiteX20" fmla="*/ 1580264 w 2512174"/>
              <a:gd name="connsiteY20" fmla="*/ 2526853 h 3248747"/>
              <a:gd name="connsiteX21" fmla="*/ 2427287 w 2512174"/>
              <a:gd name="connsiteY21" fmla="*/ 2555729 h 3248747"/>
              <a:gd name="connsiteX22" fmla="*/ 2446538 w 2512174"/>
              <a:gd name="connsiteY22" fmla="*/ 2218844 h 3248747"/>
              <a:gd name="connsiteX23" fmla="*/ 2109654 w 2512174"/>
              <a:gd name="connsiteY23" fmla="*/ 1824209 h 3248747"/>
              <a:gd name="connsiteX24" fmla="*/ 1686142 w 2512174"/>
              <a:gd name="connsiteY24" fmla="*/ 1843459 h 3248747"/>
              <a:gd name="connsiteX25" fmla="*/ 1397384 w 2512174"/>
              <a:gd name="connsiteY25" fmla="*/ 2026339 h 324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2174" h="3248747">
                <a:moveTo>
                  <a:pt x="1397384" y="2026339"/>
                </a:moveTo>
                <a:cubicBezTo>
                  <a:pt x="1363696" y="1997463"/>
                  <a:pt x="1415031" y="1856292"/>
                  <a:pt x="1484012" y="1670204"/>
                </a:cubicBezTo>
                <a:cubicBezTo>
                  <a:pt x="1552993" y="1484116"/>
                  <a:pt x="1767957" y="1158461"/>
                  <a:pt x="1811271" y="909809"/>
                </a:cubicBezTo>
                <a:cubicBezTo>
                  <a:pt x="1854585" y="661157"/>
                  <a:pt x="1753519" y="327481"/>
                  <a:pt x="1743894" y="178289"/>
                </a:cubicBezTo>
                <a:cubicBezTo>
                  <a:pt x="1734269" y="29097"/>
                  <a:pt x="1835334" y="-30259"/>
                  <a:pt x="1753519" y="14659"/>
                </a:cubicBezTo>
                <a:cubicBezTo>
                  <a:pt x="1609140" y="165455"/>
                  <a:pt x="1427864" y="274541"/>
                  <a:pt x="1320382" y="467046"/>
                </a:cubicBezTo>
                <a:cubicBezTo>
                  <a:pt x="1212900" y="659551"/>
                  <a:pt x="1140710" y="956331"/>
                  <a:pt x="1108626" y="1169691"/>
                </a:cubicBezTo>
                <a:cubicBezTo>
                  <a:pt x="1076542" y="1383051"/>
                  <a:pt x="1132689" y="1652558"/>
                  <a:pt x="1127877" y="1747206"/>
                </a:cubicBezTo>
                <a:cubicBezTo>
                  <a:pt x="1123065" y="1841854"/>
                  <a:pt x="1131086" y="1837042"/>
                  <a:pt x="1079751" y="1737581"/>
                </a:cubicBezTo>
                <a:cubicBezTo>
                  <a:pt x="1028416" y="1638120"/>
                  <a:pt x="980289" y="1273964"/>
                  <a:pt x="819868" y="1150440"/>
                </a:cubicBezTo>
                <a:cubicBezTo>
                  <a:pt x="659447" y="1026916"/>
                  <a:pt x="247165" y="885745"/>
                  <a:pt x="117224" y="996436"/>
                </a:cubicBezTo>
                <a:cubicBezTo>
                  <a:pt x="-12717" y="1107126"/>
                  <a:pt x="-28759" y="1650954"/>
                  <a:pt x="40222" y="1814583"/>
                </a:cubicBezTo>
                <a:cubicBezTo>
                  <a:pt x="109203" y="1978212"/>
                  <a:pt x="381920" y="1947733"/>
                  <a:pt x="531111" y="1978213"/>
                </a:cubicBezTo>
                <a:cubicBezTo>
                  <a:pt x="680302" y="2008693"/>
                  <a:pt x="914517" y="1926878"/>
                  <a:pt x="935372" y="1997463"/>
                </a:cubicBezTo>
                <a:cubicBezTo>
                  <a:pt x="794201" y="2138634"/>
                  <a:pt x="582445" y="2274992"/>
                  <a:pt x="511860" y="2420975"/>
                </a:cubicBezTo>
                <a:cubicBezTo>
                  <a:pt x="441275" y="2566958"/>
                  <a:pt x="500631" y="2737004"/>
                  <a:pt x="511860" y="2873362"/>
                </a:cubicBezTo>
                <a:lnTo>
                  <a:pt x="569612" y="3248747"/>
                </a:lnTo>
                <a:cubicBezTo>
                  <a:pt x="774951" y="3097951"/>
                  <a:pt x="1076542" y="2990469"/>
                  <a:pt x="1185628" y="2796360"/>
                </a:cubicBezTo>
                <a:cubicBezTo>
                  <a:pt x="1294714" y="2602251"/>
                  <a:pt x="1200066" y="2194781"/>
                  <a:pt x="1224129" y="2084091"/>
                </a:cubicBezTo>
                <a:cubicBezTo>
                  <a:pt x="1248192" y="1973401"/>
                  <a:pt x="1270651" y="2058423"/>
                  <a:pt x="1330007" y="2132217"/>
                </a:cubicBezTo>
                <a:cubicBezTo>
                  <a:pt x="1389363" y="2206011"/>
                  <a:pt x="1397384" y="2456268"/>
                  <a:pt x="1580264" y="2526853"/>
                </a:cubicBezTo>
                <a:cubicBezTo>
                  <a:pt x="1763144" y="2597438"/>
                  <a:pt x="2282908" y="2607064"/>
                  <a:pt x="2427287" y="2555729"/>
                </a:cubicBezTo>
                <a:cubicBezTo>
                  <a:pt x="2571666" y="2504394"/>
                  <a:pt x="2499477" y="2340764"/>
                  <a:pt x="2446538" y="2218844"/>
                </a:cubicBezTo>
                <a:cubicBezTo>
                  <a:pt x="2393599" y="2096924"/>
                  <a:pt x="2236387" y="1886773"/>
                  <a:pt x="2109654" y="1824209"/>
                </a:cubicBezTo>
                <a:cubicBezTo>
                  <a:pt x="1982921" y="1761645"/>
                  <a:pt x="1809666" y="1808166"/>
                  <a:pt x="1686142" y="1843459"/>
                </a:cubicBezTo>
                <a:cubicBezTo>
                  <a:pt x="1562618" y="1878751"/>
                  <a:pt x="1431072" y="2055215"/>
                  <a:pt x="1397384" y="2026339"/>
                </a:cubicBezTo>
                <a:close/>
              </a:path>
            </a:pathLst>
          </a:custGeom>
          <a:solidFill>
            <a:srgbClr val="F6F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0F75920B-66E9-4FBB-991E-2358814BE45A}"/>
              </a:ext>
            </a:extLst>
          </p:cNvPr>
          <p:cNvSpPr txBox="1"/>
          <p:nvPr/>
        </p:nvSpPr>
        <p:spPr>
          <a:xfrm>
            <a:off x="1591512" y="3136613"/>
            <a:ext cx="3433894" cy="584775"/>
          </a:xfrm>
          <a:prstGeom prst="rect">
            <a:avLst/>
          </a:prstGeom>
          <a:noFill/>
        </p:spPr>
        <p:txBody>
          <a:bodyPr wrap="square" rtlCol="0">
            <a:spAutoFit/>
          </a:bodyPr>
          <a:lstStyle/>
          <a:p>
            <a:pPr algn="dist"/>
            <a:r>
              <a:rPr lang="en-US" altLang="zh-CN" sz="3200" i="1">
                <a:latin typeface="000 SamaritanTall TB" pitchFamily="2" charset="0"/>
              </a:rPr>
              <a:t>POWERPOINT</a:t>
            </a:r>
            <a:endParaRPr lang="zh-CN" altLang="en-US" sz="3200" i="1">
              <a:latin typeface="000 SamaritanTall TB" pitchFamily="2" charset="0"/>
            </a:endParaRPr>
          </a:p>
        </p:txBody>
      </p:sp>
      <p:sp>
        <p:nvSpPr>
          <p:cNvPr id="9" name="文本框 8">
            <a:extLst>
              <a:ext uri="{FF2B5EF4-FFF2-40B4-BE49-F238E27FC236}">
                <a16:creationId xmlns:a16="http://schemas.microsoft.com/office/drawing/2014/main" id="{C6FE43AC-0657-417E-B74A-1ED5195A7699}"/>
              </a:ext>
            </a:extLst>
          </p:cNvPr>
          <p:cNvSpPr txBox="1"/>
          <p:nvPr/>
        </p:nvSpPr>
        <p:spPr>
          <a:xfrm>
            <a:off x="5197850" y="3166704"/>
            <a:ext cx="5402638" cy="769441"/>
          </a:xfrm>
          <a:prstGeom prst="rect">
            <a:avLst/>
          </a:prstGeom>
          <a:noFill/>
        </p:spPr>
        <p:txBody>
          <a:bodyPr wrap="square" rtlCol="0">
            <a:spAutoFit/>
          </a:bodyPr>
          <a:lstStyle/>
          <a:p>
            <a:pPr algn="dist"/>
            <a:r>
              <a:rPr lang="en-US" altLang="zh-CN" sz="4400" b="1">
                <a:latin typeface="Signerica Fat" panose="02000503000000000000" pitchFamily="2" charset="0"/>
              </a:rPr>
              <a:t>POWERPoint</a:t>
            </a:r>
            <a:endParaRPr lang="zh-CN" altLang="en-US" sz="4400" b="1">
              <a:latin typeface="Signerica Fat" panose="02000503000000000000" pitchFamily="2" charset="0"/>
            </a:endParaRPr>
          </a:p>
        </p:txBody>
      </p:sp>
      <p:sp>
        <p:nvSpPr>
          <p:cNvPr id="10" name="文本框 9">
            <a:extLst>
              <a:ext uri="{FF2B5EF4-FFF2-40B4-BE49-F238E27FC236}">
                <a16:creationId xmlns:a16="http://schemas.microsoft.com/office/drawing/2014/main" id="{C65B0974-07A0-409F-A78C-3156F50FBB21}"/>
              </a:ext>
            </a:extLst>
          </p:cNvPr>
          <p:cNvSpPr txBox="1"/>
          <p:nvPr/>
        </p:nvSpPr>
        <p:spPr>
          <a:xfrm>
            <a:off x="8581864" y="4625340"/>
            <a:ext cx="2996119" cy="1156920"/>
          </a:xfrm>
          <a:prstGeom prst="rect">
            <a:avLst/>
          </a:prstGeom>
          <a:noFill/>
        </p:spPr>
        <p:txBody>
          <a:bodyPr wrap="square" rtlCol="0">
            <a:spAutoFit/>
          </a:bodyPr>
          <a:lstStyle/>
          <a:p>
            <a:pPr algn="r">
              <a:lnSpc>
                <a:spcPct val="150000"/>
              </a:lnSpc>
            </a:pPr>
            <a:r>
              <a:rPr lang="en-US" altLang="zh-CN" sz="12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a:t>
            </a:r>
            <a:endParaRPr lang="zh-CN" altLang="en-US"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1" name="文本框 10">
            <a:extLst>
              <a:ext uri="{FF2B5EF4-FFF2-40B4-BE49-F238E27FC236}">
                <a16:creationId xmlns:a16="http://schemas.microsoft.com/office/drawing/2014/main" id="{F2DF019A-2D8C-42CB-A920-AADF6A214830}"/>
              </a:ext>
            </a:extLst>
          </p:cNvPr>
          <p:cNvSpPr txBox="1"/>
          <p:nvPr/>
        </p:nvSpPr>
        <p:spPr>
          <a:xfrm>
            <a:off x="10028399" y="1075740"/>
            <a:ext cx="1549584" cy="307777"/>
          </a:xfrm>
          <a:prstGeom prst="rect">
            <a:avLst/>
          </a:prstGeom>
          <a:noFill/>
        </p:spPr>
        <p:txBody>
          <a:bodyPr wrap="square" rtlCol="0">
            <a:spAutoFit/>
          </a:bodyPr>
          <a:lstStyle/>
          <a:p>
            <a:pPr algn="dist"/>
            <a:r>
              <a:rPr lang="en-US" altLang="zh-CN" sz="1400" b="1">
                <a:latin typeface="Signerica Fat" panose="02000503000000000000" pitchFamily="2" charset="0"/>
              </a:rPr>
              <a:t>2022/03/25</a:t>
            </a:r>
            <a:endParaRPr lang="zh-CN" altLang="en-US" sz="1400" b="1">
              <a:latin typeface="Signerica Fat" panose="02000503000000000000" pitchFamily="2" charset="0"/>
            </a:endParaRPr>
          </a:p>
        </p:txBody>
      </p:sp>
    </p:spTree>
    <p:extLst>
      <p:ext uri="{BB962C8B-B14F-4D97-AF65-F5344CB8AC3E}">
        <p14:creationId xmlns:p14="http://schemas.microsoft.com/office/powerpoint/2010/main" val="1188146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50DEF451-009C-454B-B38D-5118635BA5E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6BC7F518-77E1-4DAB-BE83-AC293E3C73E6}"/>
              </a:ext>
            </a:extLst>
          </p:cNvPr>
          <p:cNvSpPr/>
          <p:nvPr/>
        </p:nvSpPr>
        <p:spPr>
          <a:xfrm rot="306565">
            <a:off x="2427383" y="2814144"/>
            <a:ext cx="3525424" cy="3373014"/>
          </a:xfrm>
          <a:custGeom>
            <a:avLst/>
            <a:gdLst>
              <a:gd name="connsiteX0" fmla="*/ 1856357 w 3198575"/>
              <a:gd name="connsiteY0" fmla="*/ 1944963 h 3060296"/>
              <a:gd name="connsiteX1" fmla="*/ 2279691 w 3198575"/>
              <a:gd name="connsiteY1" fmla="*/ 2630763 h 3060296"/>
              <a:gd name="connsiteX2" fmla="*/ 2855424 w 3198575"/>
              <a:gd name="connsiteY2" fmla="*/ 2757763 h 3060296"/>
              <a:gd name="connsiteX3" fmla="*/ 2609891 w 3198575"/>
              <a:gd name="connsiteY3" fmla="*/ 2088896 h 3060296"/>
              <a:gd name="connsiteX4" fmla="*/ 2990891 w 3198575"/>
              <a:gd name="connsiteY4" fmla="*/ 2376763 h 3060296"/>
              <a:gd name="connsiteX5" fmla="*/ 3194091 w 3198575"/>
              <a:gd name="connsiteY5" fmla="*/ 2190496 h 3060296"/>
              <a:gd name="connsiteX6" fmla="*/ 2804624 w 3198575"/>
              <a:gd name="connsiteY6" fmla="*/ 1750229 h 3060296"/>
              <a:gd name="connsiteX7" fmla="*/ 2034157 w 3198575"/>
              <a:gd name="connsiteY7" fmla="*/ 1479296 h 3060296"/>
              <a:gd name="connsiteX8" fmla="*/ 2931624 w 3198575"/>
              <a:gd name="connsiteY8" fmla="*/ 1216829 h 3060296"/>
              <a:gd name="connsiteX9" fmla="*/ 2635291 w 3198575"/>
              <a:gd name="connsiteY9" fmla="*/ 717296 h 3060296"/>
              <a:gd name="connsiteX10" fmla="*/ 2169624 w 3198575"/>
              <a:gd name="connsiteY10" fmla="*/ 844296 h 3060296"/>
              <a:gd name="connsiteX11" fmla="*/ 2330491 w 3198575"/>
              <a:gd name="connsiteY11" fmla="*/ 564896 h 3060296"/>
              <a:gd name="connsiteX12" fmla="*/ 2161157 w 3198575"/>
              <a:gd name="connsiteY12" fmla="*/ 378629 h 3060296"/>
              <a:gd name="connsiteX13" fmla="*/ 1915624 w 3198575"/>
              <a:gd name="connsiteY13" fmla="*/ 531029 h 3060296"/>
              <a:gd name="connsiteX14" fmla="*/ 1822491 w 3198575"/>
              <a:gd name="connsiteY14" fmla="*/ 835829 h 3060296"/>
              <a:gd name="connsiteX15" fmla="*/ 1788624 w 3198575"/>
              <a:gd name="connsiteY15" fmla="*/ 116163 h 3060296"/>
              <a:gd name="connsiteX16" fmla="*/ 1661624 w 3198575"/>
              <a:gd name="connsiteY16" fmla="*/ 6096 h 3060296"/>
              <a:gd name="connsiteX17" fmla="*/ 1416091 w 3198575"/>
              <a:gd name="connsiteY17" fmla="*/ 166963 h 3060296"/>
              <a:gd name="connsiteX18" fmla="*/ 1441491 w 3198575"/>
              <a:gd name="connsiteY18" fmla="*/ 564896 h 3060296"/>
              <a:gd name="connsiteX19" fmla="*/ 1111291 w 3198575"/>
              <a:gd name="connsiteY19" fmla="*/ 217763 h 3060296"/>
              <a:gd name="connsiteX20" fmla="*/ 814957 w 3198575"/>
              <a:gd name="connsiteY20" fmla="*/ 243163 h 3060296"/>
              <a:gd name="connsiteX21" fmla="*/ 789557 w 3198575"/>
              <a:gd name="connsiteY21" fmla="*/ 446363 h 3060296"/>
              <a:gd name="connsiteX22" fmla="*/ 1356824 w 3198575"/>
              <a:gd name="connsiteY22" fmla="*/ 1369229 h 3060296"/>
              <a:gd name="connsiteX23" fmla="*/ 332357 w 3198575"/>
              <a:gd name="connsiteY23" fmla="*/ 878163 h 3060296"/>
              <a:gd name="connsiteX24" fmla="*/ 103757 w 3198575"/>
              <a:gd name="connsiteY24" fmla="*/ 1149096 h 3060296"/>
              <a:gd name="connsiteX25" fmla="*/ 298491 w 3198575"/>
              <a:gd name="connsiteY25" fmla="*/ 1411563 h 3060296"/>
              <a:gd name="connsiteX26" fmla="*/ 36024 w 3198575"/>
              <a:gd name="connsiteY26" fmla="*/ 1555496 h 3060296"/>
              <a:gd name="connsiteX27" fmla="*/ 86824 w 3198575"/>
              <a:gd name="connsiteY27" fmla="*/ 1809496 h 3060296"/>
              <a:gd name="connsiteX28" fmla="*/ 806491 w 3198575"/>
              <a:gd name="connsiteY28" fmla="*/ 1826429 h 3060296"/>
              <a:gd name="connsiteX29" fmla="*/ 1534624 w 3198575"/>
              <a:gd name="connsiteY29" fmla="*/ 1521629 h 3060296"/>
              <a:gd name="connsiteX30" fmla="*/ 1094357 w 3198575"/>
              <a:gd name="connsiteY30" fmla="*/ 2114296 h 3060296"/>
              <a:gd name="connsiteX31" fmla="*/ 975824 w 3198575"/>
              <a:gd name="connsiteY31" fmla="*/ 2749296 h 3060296"/>
              <a:gd name="connsiteX32" fmla="*/ 1136691 w 3198575"/>
              <a:gd name="connsiteY32" fmla="*/ 3045629 h 3060296"/>
              <a:gd name="connsiteX33" fmla="*/ 1449957 w 3198575"/>
              <a:gd name="connsiteY33" fmla="*/ 2478363 h 3060296"/>
              <a:gd name="connsiteX34" fmla="*/ 1399157 w 3198575"/>
              <a:gd name="connsiteY34" fmla="*/ 3028696 h 3060296"/>
              <a:gd name="connsiteX35" fmla="*/ 1737824 w 3198575"/>
              <a:gd name="connsiteY35" fmla="*/ 2884763 h 3060296"/>
              <a:gd name="connsiteX36" fmla="*/ 1856357 w 3198575"/>
              <a:gd name="connsiteY36" fmla="*/ 1944963 h 306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98575" h="3060296">
                <a:moveTo>
                  <a:pt x="1856357" y="1944963"/>
                </a:moveTo>
                <a:cubicBezTo>
                  <a:pt x="1946668" y="1902630"/>
                  <a:pt x="2113180" y="2495296"/>
                  <a:pt x="2279691" y="2630763"/>
                </a:cubicBezTo>
                <a:cubicBezTo>
                  <a:pt x="2446202" y="2766230"/>
                  <a:pt x="2800391" y="2848074"/>
                  <a:pt x="2855424" y="2757763"/>
                </a:cubicBezTo>
                <a:cubicBezTo>
                  <a:pt x="2910457" y="2667452"/>
                  <a:pt x="2587313" y="2152396"/>
                  <a:pt x="2609891" y="2088896"/>
                </a:cubicBezTo>
                <a:cubicBezTo>
                  <a:pt x="2632469" y="2025396"/>
                  <a:pt x="2893524" y="2359830"/>
                  <a:pt x="2990891" y="2376763"/>
                </a:cubicBezTo>
                <a:cubicBezTo>
                  <a:pt x="3088258" y="2393696"/>
                  <a:pt x="3225135" y="2294918"/>
                  <a:pt x="3194091" y="2190496"/>
                </a:cubicBezTo>
                <a:cubicBezTo>
                  <a:pt x="3163047" y="2086074"/>
                  <a:pt x="2997946" y="1868762"/>
                  <a:pt x="2804624" y="1750229"/>
                </a:cubicBezTo>
                <a:cubicBezTo>
                  <a:pt x="2611302" y="1631696"/>
                  <a:pt x="2012990" y="1568196"/>
                  <a:pt x="2034157" y="1479296"/>
                </a:cubicBezTo>
                <a:cubicBezTo>
                  <a:pt x="2055324" y="1390396"/>
                  <a:pt x="2831435" y="1343829"/>
                  <a:pt x="2931624" y="1216829"/>
                </a:cubicBezTo>
                <a:cubicBezTo>
                  <a:pt x="3031813" y="1089829"/>
                  <a:pt x="2762291" y="779385"/>
                  <a:pt x="2635291" y="717296"/>
                </a:cubicBezTo>
                <a:cubicBezTo>
                  <a:pt x="2508291" y="655207"/>
                  <a:pt x="2220424" y="869696"/>
                  <a:pt x="2169624" y="844296"/>
                </a:cubicBezTo>
                <a:cubicBezTo>
                  <a:pt x="2118824" y="818896"/>
                  <a:pt x="2331902" y="642507"/>
                  <a:pt x="2330491" y="564896"/>
                </a:cubicBezTo>
                <a:cubicBezTo>
                  <a:pt x="2329080" y="487285"/>
                  <a:pt x="2230302" y="384274"/>
                  <a:pt x="2161157" y="378629"/>
                </a:cubicBezTo>
                <a:cubicBezTo>
                  <a:pt x="2092012" y="372984"/>
                  <a:pt x="1972068" y="454829"/>
                  <a:pt x="1915624" y="531029"/>
                </a:cubicBezTo>
                <a:cubicBezTo>
                  <a:pt x="1859180" y="607229"/>
                  <a:pt x="1843658" y="904973"/>
                  <a:pt x="1822491" y="835829"/>
                </a:cubicBezTo>
                <a:cubicBezTo>
                  <a:pt x="1801324" y="766685"/>
                  <a:pt x="1815435" y="254452"/>
                  <a:pt x="1788624" y="116163"/>
                </a:cubicBezTo>
                <a:cubicBezTo>
                  <a:pt x="1761813" y="-22126"/>
                  <a:pt x="1723713" y="-2371"/>
                  <a:pt x="1661624" y="6096"/>
                </a:cubicBezTo>
                <a:cubicBezTo>
                  <a:pt x="1599535" y="14563"/>
                  <a:pt x="1452780" y="73830"/>
                  <a:pt x="1416091" y="166963"/>
                </a:cubicBezTo>
                <a:cubicBezTo>
                  <a:pt x="1379402" y="260096"/>
                  <a:pt x="1492291" y="556429"/>
                  <a:pt x="1441491" y="564896"/>
                </a:cubicBezTo>
                <a:cubicBezTo>
                  <a:pt x="1390691" y="573363"/>
                  <a:pt x="1215713" y="271385"/>
                  <a:pt x="1111291" y="217763"/>
                </a:cubicBezTo>
                <a:cubicBezTo>
                  <a:pt x="1006869" y="164141"/>
                  <a:pt x="868579" y="205063"/>
                  <a:pt x="814957" y="243163"/>
                </a:cubicBezTo>
                <a:cubicBezTo>
                  <a:pt x="761335" y="281263"/>
                  <a:pt x="699246" y="258685"/>
                  <a:pt x="789557" y="446363"/>
                </a:cubicBezTo>
                <a:cubicBezTo>
                  <a:pt x="879868" y="634041"/>
                  <a:pt x="1433024" y="1297262"/>
                  <a:pt x="1356824" y="1369229"/>
                </a:cubicBezTo>
                <a:cubicBezTo>
                  <a:pt x="1280624" y="1441196"/>
                  <a:pt x="541201" y="914852"/>
                  <a:pt x="332357" y="878163"/>
                </a:cubicBezTo>
                <a:cubicBezTo>
                  <a:pt x="123512" y="841474"/>
                  <a:pt x="109401" y="1060196"/>
                  <a:pt x="103757" y="1149096"/>
                </a:cubicBezTo>
                <a:cubicBezTo>
                  <a:pt x="98113" y="1237996"/>
                  <a:pt x="309780" y="1343830"/>
                  <a:pt x="298491" y="1411563"/>
                </a:cubicBezTo>
                <a:cubicBezTo>
                  <a:pt x="287202" y="1479296"/>
                  <a:pt x="71302" y="1489174"/>
                  <a:pt x="36024" y="1555496"/>
                </a:cubicBezTo>
                <a:cubicBezTo>
                  <a:pt x="746" y="1621818"/>
                  <a:pt x="-41587" y="1764340"/>
                  <a:pt x="86824" y="1809496"/>
                </a:cubicBezTo>
                <a:cubicBezTo>
                  <a:pt x="215235" y="1854652"/>
                  <a:pt x="565191" y="1874407"/>
                  <a:pt x="806491" y="1826429"/>
                </a:cubicBezTo>
                <a:cubicBezTo>
                  <a:pt x="1047791" y="1778451"/>
                  <a:pt x="1478180" y="1459540"/>
                  <a:pt x="1534624" y="1521629"/>
                </a:cubicBezTo>
                <a:cubicBezTo>
                  <a:pt x="1387868" y="1719185"/>
                  <a:pt x="1187490" y="1909685"/>
                  <a:pt x="1094357" y="2114296"/>
                </a:cubicBezTo>
                <a:cubicBezTo>
                  <a:pt x="1001224" y="2318907"/>
                  <a:pt x="968768" y="2594074"/>
                  <a:pt x="975824" y="2749296"/>
                </a:cubicBezTo>
                <a:cubicBezTo>
                  <a:pt x="982880" y="2904518"/>
                  <a:pt x="1057669" y="3090784"/>
                  <a:pt x="1136691" y="3045629"/>
                </a:cubicBezTo>
                <a:cubicBezTo>
                  <a:pt x="1215713" y="3000474"/>
                  <a:pt x="1332835" y="2739418"/>
                  <a:pt x="1449957" y="2478363"/>
                </a:cubicBezTo>
                <a:cubicBezTo>
                  <a:pt x="1433024" y="2661807"/>
                  <a:pt x="1351179" y="2960963"/>
                  <a:pt x="1399157" y="3028696"/>
                </a:cubicBezTo>
                <a:cubicBezTo>
                  <a:pt x="1447135" y="3096429"/>
                  <a:pt x="1660213" y="3058330"/>
                  <a:pt x="1737824" y="2884763"/>
                </a:cubicBezTo>
                <a:cubicBezTo>
                  <a:pt x="1815435" y="2711196"/>
                  <a:pt x="1766046" y="1987296"/>
                  <a:pt x="1856357" y="1944963"/>
                </a:cubicBezTo>
                <a:close/>
              </a:path>
            </a:pathLst>
          </a:custGeom>
          <a:solidFill>
            <a:srgbClr val="F8C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0E01A28-C7ED-4006-BCE2-AA1D9081453C}"/>
              </a:ext>
            </a:extLst>
          </p:cNvPr>
          <p:cNvPicPr>
            <a:picLocks noChangeAspect="1"/>
          </p:cNvPicPr>
          <p:nvPr/>
        </p:nvPicPr>
        <p:blipFill>
          <a:blip r:embed="rId2"/>
          <a:stretch>
            <a:fillRect/>
          </a:stretch>
        </p:blipFill>
        <p:spPr>
          <a:xfrm>
            <a:off x="4349345" y="810541"/>
            <a:ext cx="3493311" cy="5236918"/>
          </a:xfrm>
          <a:prstGeom prst="rect">
            <a:avLst/>
          </a:prstGeom>
        </p:spPr>
      </p:pic>
      <p:sp>
        <p:nvSpPr>
          <p:cNvPr id="8" name="任意多边形: 形状 7">
            <a:extLst>
              <a:ext uri="{FF2B5EF4-FFF2-40B4-BE49-F238E27FC236}">
                <a16:creationId xmlns:a16="http://schemas.microsoft.com/office/drawing/2014/main" id="{A8DD1BA5-B806-4365-834C-63019832D52B}"/>
              </a:ext>
            </a:extLst>
          </p:cNvPr>
          <p:cNvSpPr/>
          <p:nvPr/>
        </p:nvSpPr>
        <p:spPr>
          <a:xfrm rot="2113793">
            <a:off x="7212566" y="942700"/>
            <a:ext cx="1324407" cy="1712724"/>
          </a:xfrm>
          <a:custGeom>
            <a:avLst/>
            <a:gdLst>
              <a:gd name="connsiteX0" fmla="*/ 1397384 w 2512174"/>
              <a:gd name="connsiteY0" fmla="*/ 2026339 h 3248747"/>
              <a:gd name="connsiteX1" fmla="*/ 1484012 w 2512174"/>
              <a:gd name="connsiteY1" fmla="*/ 1670204 h 3248747"/>
              <a:gd name="connsiteX2" fmla="*/ 1811271 w 2512174"/>
              <a:gd name="connsiteY2" fmla="*/ 909809 h 3248747"/>
              <a:gd name="connsiteX3" fmla="*/ 1743894 w 2512174"/>
              <a:gd name="connsiteY3" fmla="*/ 178289 h 3248747"/>
              <a:gd name="connsiteX4" fmla="*/ 1753519 w 2512174"/>
              <a:gd name="connsiteY4" fmla="*/ 14659 h 3248747"/>
              <a:gd name="connsiteX5" fmla="*/ 1320382 w 2512174"/>
              <a:gd name="connsiteY5" fmla="*/ 467046 h 3248747"/>
              <a:gd name="connsiteX6" fmla="*/ 1108626 w 2512174"/>
              <a:gd name="connsiteY6" fmla="*/ 1169691 h 3248747"/>
              <a:gd name="connsiteX7" fmla="*/ 1127877 w 2512174"/>
              <a:gd name="connsiteY7" fmla="*/ 1747206 h 3248747"/>
              <a:gd name="connsiteX8" fmla="*/ 1079751 w 2512174"/>
              <a:gd name="connsiteY8" fmla="*/ 1737581 h 3248747"/>
              <a:gd name="connsiteX9" fmla="*/ 819868 w 2512174"/>
              <a:gd name="connsiteY9" fmla="*/ 1150440 h 3248747"/>
              <a:gd name="connsiteX10" fmla="*/ 117224 w 2512174"/>
              <a:gd name="connsiteY10" fmla="*/ 996436 h 3248747"/>
              <a:gd name="connsiteX11" fmla="*/ 40222 w 2512174"/>
              <a:gd name="connsiteY11" fmla="*/ 1814583 h 3248747"/>
              <a:gd name="connsiteX12" fmla="*/ 531111 w 2512174"/>
              <a:gd name="connsiteY12" fmla="*/ 1978213 h 3248747"/>
              <a:gd name="connsiteX13" fmla="*/ 935372 w 2512174"/>
              <a:gd name="connsiteY13" fmla="*/ 1997463 h 3248747"/>
              <a:gd name="connsiteX14" fmla="*/ 511860 w 2512174"/>
              <a:gd name="connsiteY14" fmla="*/ 2420975 h 3248747"/>
              <a:gd name="connsiteX15" fmla="*/ 511860 w 2512174"/>
              <a:gd name="connsiteY15" fmla="*/ 2873362 h 3248747"/>
              <a:gd name="connsiteX16" fmla="*/ 569612 w 2512174"/>
              <a:gd name="connsiteY16" fmla="*/ 3248747 h 3248747"/>
              <a:gd name="connsiteX17" fmla="*/ 1185628 w 2512174"/>
              <a:gd name="connsiteY17" fmla="*/ 2796360 h 3248747"/>
              <a:gd name="connsiteX18" fmla="*/ 1224129 w 2512174"/>
              <a:gd name="connsiteY18" fmla="*/ 2084091 h 3248747"/>
              <a:gd name="connsiteX19" fmla="*/ 1330007 w 2512174"/>
              <a:gd name="connsiteY19" fmla="*/ 2132217 h 3248747"/>
              <a:gd name="connsiteX20" fmla="*/ 1580264 w 2512174"/>
              <a:gd name="connsiteY20" fmla="*/ 2526853 h 3248747"/>
              <a:gd name="connsiteX21" fmla="*/ 2427287 w 2512174"/>
              <a:gd name="connsiteY21" fmla="*/ 2555729 h 3248747"/>
              <a:gd name="connsiteX22" fmla="*/ 2446538 w 2512174"/>
              <a:gd name="connsiteY22" fmla="*/ 2218844 h 3248747"/>
              <a:gd name="connsiteX23" fmla="*/ 2109654 w 2512174"/>
              <a:gd name="connsiteY23" fmla="*/ 1824209 h 3248747"/>
              <a:gd name="connsiteX24" fmla="*/ 1686142 w 2512174"/>
              <a:gd name="connsiteY24" fmla="*/ 1843459 h 3248747"/>
              <a:gd name="connsiteX25" fmla="*/ 1397384 w 2512174"/>
              <a:gd name="connsiteY25" fmla="*/ 2026339 h 3248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2174" h="3248747">
                <a:moveTo>
                  <a:pt x="1397384" y="2026339"/>
                </a:moveTo>
                <a:cubicBezTo>
                  <a:pt x="1363696" y="1997463"/>
                  <a:pt x="1415031" y="1856292"/>
                  <a:pt x="1484012" y="1670204"/>
                </a:cubicBezTo>
                <a:cubicBezTo>
                  <a:pt x="1552993" y="1484116"/>
                  <a:pt x="1767957" y="1158461"/>
                  <a:pt x="1811271" y="909809"/>
                </a:cubicBezTo>
                <a:cubicBezTo>
                  <a:pt x="1854585" y="661157"/>
                  <a:pt x="1753519" y="327481"/>
                  <a:pt x="1743894" y="178289"/>
                </a:cubicBezTo>
                <a:cubicBezTo>
                  <a:pt x="1734269" y="29097"/>
                  <a:pt x="1835334" y="-30259"/>
                  <a:pt x="1753519" y="14659"/>
                </a:cubicBezTo>
                <a:cubicBezTo>
                  <a:pt x="1609140" y="165455"/>
                  <a:pt x="1427864" y="274541"/>
                  <a:pt x="1320382" y="467046"/>
                </a:cubicBezTo>
                <a:cubicBezTo>
                  <a:pt x="1212900" y="659551"/>
                  <a:pt x="1140710" y="956331"/>
                  <a:pt x="1108626" y="1169691"/>
                </a:cubicBezTo>
                <a:cubicBezTo>
                  <a:pt x="1076542" y="1383051"/>
                  <a:pt x="1132689" y="1652558"/>
                  <a:pt x="1127877" y="1747206"/>
                </a:cubicBezTo>
                <a:cubicBezTo>
                  <a:pt x="1123065" y="1841854"/>
                  <a:pt x="1131086" y="1837042"/>
                  <a:pt x="1079751" y="1737581"/>
                </a:cubicBezTo>
                <a:cubicBezTo>
                  <a:pt x="1028416" y="1638120"/>
                  <a:pt x="980289" y="1273964"/>
                  <a:pt x="819868" y="1150440"/>
                </a:cubicBezTo>
                <a:cubicBezTo>
                  <a:pt x="659447" y="1026916"/>
                  <a:pt x="247165" y="885745"/>
                  <a:pt x="117224" y="996436"/>
                </a:cubicBezTo>
                <a:cubicBezTo>
                  <a:pt x="-12717" y="1107126"/>
                  <a:pt x="-28759" y="1650954"/>
                  <a:pt x="40222" y="1814583"/>
                </a:cubicBezTo>
                <a:cubicBezTo>
                  <a:pt x="109203" y="1978212"/>
                  <a:pt x="381920" y="1947733"/>
                  <a:pt x="531111" y="1978213"/>
                </a:cubicBezTo>
                <a:cubicBezTo>
                  <a:pt x="680302" y="2008693"/>
                  <a:pt x="914517" y="1926878"/>
                  <a:pt x="935372" y="1997463"/>
                </a:cubicBezTo>
                <a:cubicBezTo>
                  <a:pt x="794201" y="2138634"/>
                  <a:pt x="582445" y="2274992"/>
                  <a:pt x="511860" y="2420975"/>
                </a:cubicBezTo>
                <a:cubicBezTo>
                  <a:pt x="441275" y="2566958"/>
                  <a:pt x="500631" y="2737004"/>
                  <a:pt x="511860" y="2873362"/>
                </a:cubicBezTo>
                <a:lnTo>
                  <a:pt x="569612" y="3248747"/>
                </a:lnTo>
                <a:cubicBezTo>
                  <a:pt x="774951" y="3097951"/>
                  <a:pt x="1076542" y="2990469"/>
                  <a:pt x="1185628" y="2796360"/>
                </a:cubicBezTo>
                <a:cubicBezTo>
                  <a:pt x="1294714" y="2602251"/>
                  <a:pt x="1200066" y="2194781"/>
                  <a:pt x="1224129" y="2084091"/>
                </a:cubicBezTo>
                <a:cubicBezTo>
                  <a:pt x="1248192" y="1973401"/>
                  <a:pt x="1270651" y="2058423"/>
                  <a:pt x="1330007" y="2132217"/>
                </a:cubicBezTo>
                <a:cubicBezTo>
                  <a:pt x="1389363" y="2206011"/>
                  <a:pt x="1397384" y="2456268"/>
                  <a:pt x="1580264" y="2526853"/>
                </a:cubicBezTo>
                <a:cubicBezTo>
                  <a:pt x="1763144" y="2597438"/>
                  <a:pt x="2282908" y="2607064"/>
                  <a:pt x="2427287" y="2555729"/>
                </a:cubicBezTo>
                <a:cubicBezTo>
                  <a:pt x="2571666" y="2504394"/>
                  <a:pt x="2499477" y="2340764"/>
                  <a:pt x="2446538" y="2218844"/>
                </a:cubicBezTo>
                <a:cubicBezTo>
                  <a:pt x="2393599" y="2096924"/>
                  <a:pt x="2236387" y="1886773"/>
                  <a:pt x="2109654" y="1824209"/>
                </a:cubicBezTo>
                <a:cubicBezTo>
                  <a:pt x="1982921" y="1761645"/>
                  <a:pt x="1809666" y="1808166"/>
                  <a:pt x="1686142" y="1843459"/>
                </a:cubicBezTo>
                <a:cubicBezTo>
                  <a:pt x="1562618" y="1878751"/>
                  <a:pt x="1431072" y="2055215"/>
                  <a:pt x="1397384" y="2026339"/>
                </a:cubicBezTo>
                <a:close/>
              </a:path>
            </a:pathLst>
          </a:custGeom>
          <a:solidFill>
            <a:srgbClr val="FF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16104C9C-FDCB-40F8-8AA2-2E2E6BCB5EBF}"/>
              </a:ext>
            </a:extLst>
          </p:cNvPr>
          <p:cNvSpPr txBox="1"/>
          <p:nvPr/>
        </p:nvSpPr>
        <p:spPr>
          <a:xfrm>
            <a:off x="733577" y="1723654"/>
            <a:ext cx="3493311" cy="1156920"/>
          </a:xfrm>
          <a:prstGeom prst="rect">
            <a:avLst/>
          </a:prstGeom>
          <a:noFill/>
        </p:spPr>
        <p:txBody>
          <a:bodyPr wrap="square" rtlCol="0">
            <a:spAutoFit/>
          </a:bodyPr>
          <a:lstStyle/>
          <a:p>
            <a:pPr>
              <a:lnSpc>
                <a:spcPct val="150000"/>
              </a:lnSpc>
            </a:pPr>
            <a:r>
              <a:rPr lang="en-US" altLang="zh-CN" sz="12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 name="文本框 9">
            <a:extLst>
              <a:ext uri="{FF2B5EF4-FFF2-40B4-BE49-F238E27FC236}">
                <a16:creationId xmlns:a16="http://schemas.microsoft.com/office/drawing/2014/main" id="{950C1ADC-B9A2-4831-AE47-A4259A5EC4BC}"/>
              </a:ext>
            </a:extLst>
          </p:cNvPr>
          <p:cNvSpPr txBox="1"/>
          <p:nvPr/>
        </p:nvSpPr>
        <p:spPr>
          <a:xfrm>
            <a:off x="733577" y="3977427"/>
            <a:ext cx="2777518" cy="1446550"/>
          </a:xfrm>
          <a:prstGeom prst="rect">
            <a:avLst/>
          </a:prstGeom>
          <a:noFill/>
        </p:spPr>
        <p:txBody>
          <a:bodyPr wrap="square" rtlCol="0">
            <a:spAutoFit/>
          </a:bodyPr>
          <a:lstStyle/>
          <a:p>
            <a:r>
              <a:rPr lang="en-US" altLang="zh-CN" sz="4400" b="1">
                <a:latin typeface="Signerica Fat" panose="02000503000000000000" pitchFamily="2" charset="0"/>
              </a:rPr>
              <a:t>Power</a:t>
            </a:r>
          </a:p>
          <a:p>
            <a:r>
              <a:rPr lang="en-US" altLang="zh-CN" sz="4400" b="1">
                <a:latin typeface="Signerica Fat" panose="02000503000000000000" pitchFamily="2" charset="0"/>
              </a:rPr>
              <a:t>Point</a:t>
            </a:r>
            <a:endParaRPr lang="zh-CN" altLang="en-US" sz="4400" b="1">
              <a:latin typeface="Signerica Fat" panose="02000503000000000000" pitchFamily="2" charset="0"/>
            </a:endParaRPr>
          </a:p>
        </p:txBody>
      </p:sp>
      <p:sp>
        <p:nvSpPr>
          <p:cNvPr id="11" name="任意多边形: 形状 10">
            <a:extLst>
              <a:ext uri="{FF2B5EF4-FFF2-40B4-BE49-F238E27FC236}">
                <a16:creationId xmlns:a16="http://schemas.microsoft.com/office/drawing/2014/main" id="{4A6AAC0E-7FC0-411D-A0F8-900973BBA643}"/>
              </a:ext>
            </a:extLst>
          </p:cNvPr>
          <p:cNvSpPr/>
          <p:nvPr/>
        </p:nvSpPr>
        <p:spPr>
          <a:xfrm rot="2742946">
            <a:off x="8035939" y="4411807"/>
            <a:ext cx="4332747" cy="2024340"/>
          </a:xfrm>
          <a:custGeom>
            <a:avLst/>
            <a:gdLst>
              <a:gd name="connsiteX0" fmla="*/ 1984 w 1862159"/>
              <a:gd name="connsiteY0" fmla="*/ 309244 h 870035"/>
              <a:gd name="connsiteX1" fmla="*/ 179784 w 1862159"/>
              <a:gd name="connsiteY1" fmla="*/ 268604 h 870035"/>
              <a:gd name="connsiteX2" fmla="*/ 631904 w 1862159"/>
              <a:gd name="connsiteY2" fmla="*/ 380364 h 870035"/>
              <a:gd name="connsiteX3" fmla="*/ 814784 w 1862159"/>
              <a:gd name="connsiteY3" fmla="*/ 360044 h 870035"/>
              <a:gd name="connsiteX4" fmla="*/ 454104 w 1862159"/>
              <a:gd name="connsiteY4" fmla="*/ 192404 h 870035"/>
              <a:gd name="connsiteX5" fmla="*/ 337264 w 1862159"/>
              <a:gd name="connsiteY5" fmla="*/ 9524 h 870035"/>
              <a:gd name="connsiteX6" fmla="*/ 616664 w 1862159"/>
              <a:gd name="connsiteY6" fmla="*/ 55244 h 870035"/>
              <a:gd name="connsiteX7" fmla="*/ 840184 w 1862159"/>
              <a:gd name="connsiteY7" fmla="*/ 304164 h 870035"/>
              <a:gd name="connsiteX8" fmla="*/ 1038304 w 1862159"/>
              <a:gd name="connsiteY8" fmla="*/ 456564 h 870035"/>
              <a:gd name="connsiteX9" fmla="*/ 1302464 w 1862159"/>
              <a:gd name="connsiteY9" fmla="*/ 502284 h 870035"/>
              <a:gd name="connsiteX10" fmla="*/ 1348184 w 1862159"/>
              <a:gd name="connsiteY10" fmla="*/ 487044 h 870035"/>
              <a:gd name="connsiteX11" fmla="*/ 1073864 w 1862159"/>
              <a:gd name="connsiteY11" fmla="*/ 354964 h 870035"/>
              <a:gd name="connsiteX12" fmla="*/ 972264 w 1862159"/>
              <a:gd name="connsiteY12" fmla="*/ 75564 h 870035"/>
              <a:gd name="connsiteX13" fmla="*/ 1211024 w 1862159"/>
              <a:gd name="connsiteY13" fmla="*/ 182244 h 870035"/>
              <a:gd name="connsiteX14" fmla="*/ 1388824 w 1862159"/>
              <a:gd name="connsiteY14" fmla="*/ 471804 h 870035"/>
              <a:gd name="connsiteX15" fmla="*/ 1754584 w 1862159"/>
              <a:gd name="connsiteY15" fmla="*/ 603884 h 870035"/>
              <a:gd name="connsiteX16" fmla="*/ 1851104 w 1862159"/>
              <a:gd name="connsiteY16" fmla="*/ 669924 h 870035"/>
              <a:gd name="connsiteX17" fmla="*/ 1546304 w 1862159"/>
              <a:gd name="connsiteY17" fmla="*/ 598804 h 870035"/>
              <a:gd name="connsiteX18" fmla="*/ 1343104 w 1862159"/>
              <a:gd name="connsiteY18" fmla="*/ 847724 h 870035"/>
              <a:gd name="connsiteX19" fmla="*/ 1089104 w 1862159"/>
              <a:gd name="connsiteY19" fmla="*/ 847724 h 870035"/>
              <a:gd name="connsiteX20" fmla="*/ 1266904 w 1862159"/>
              <a:gd name="connsiteY20" fmla="*/ 644524 h 870035"/>
              <a:gd name="connsiteX21" fmla="*/ 1282144 w 1862159"/>
              <a:gd name="connsiteY21" fmla="*/ 548004 h 870035"/>
              <a:gd name="connsiteX22" fmla="*/ 997664 w 1862159"/>
              <a:gd name="connsiteY22" fmla="*/ 487044 h 870035"/>
              <a:gd name="connsiteX23" fmla="*/ 845264 w 1862159"/>
              <a:gd name="connsiteY23" fmla="*/ 629284 h 870035"/>
              <a:gd name="connsiteX24" fmla="*/ 606504 w 1862159"/>
              <a:gd name="connsiteY24" fmla="*/ 695324 h 870035"/>
              <a:gd name="connsiteX25" fmla="*/ 748744 w 1862159"/>
              <a:gd name="connsiteY25" fmla="*/ 532764 h 870035"/>
              <a:gd name="connsiteX26" fmla="*/ 941784 w 1862159"/>
              <a:gd name="connsiteY26" fmla="*/ 431164 h 870035"/>
              <a:gd name="connsiteX27" fmla="*/ 794464 w 1862159"/>
              <a:gd name="connsiteY27" fmla="*/ 421004 h 870035"/>
              <a:gd name="connsiteX28" fmla="*/ 682704 w 1862159"/>
              <a:gd name="connsiteY28" fmla="*/ 426084 h 870035"/>
              <a:gd name="connsiteX29" fmla="*/ 509984 w 1862159"/>
              <a:gd name="connsiteY29" fmla="*/ 603884 h 870035"/>
              <a:gd name="connsiteX30" fmla="*/ 342344 w 1862159"/>
              <a:gd name="connsiteY30" fmla="*/ 680084 h 870035"/>
              <a:gd name="connsiteX31" fmla="*/ 123904 w 1862159"/>
              <a:gd name="connsiteY31" fmla="*/ 614044 h 870035"/>
              <a:gd name="connsiteX32" fmla="*/ 540464 w 1862159"/>
              <a:gd name="connsiteY32" fmla="*/ 431164 h 870035"/>
              <a:gd name="connsiteX33" fmla="*/ 393144 w 1862159"/>
              <a:gd name="connsiteY33" fmla="*/ 456564 h 870035"/>
              <a:gd name="connsiteX34" fmla="*/ 103584 w 1862159"/>
              <a:gd name="connsiteY34" fmla="*/ 385444 h 870035"/>
              <a:gd name="connsiteX35" fmla="*/ 1984 w 1862159"/>
              <a:gd name="connsiteY35" fmla="*/ 309244 h 8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862159" h="870035">
                <a:moveTo>
                  <a:pt x="1984" y="309244"/>
                </a:moveTo>
                <a:cubicBezTo>
                  <a:pt x="14684" y="289771"/>
                  <a:pt x="74797" y="256751"/>
                  <a:pt x="179784" y="268604"/>
                </a:cubicBezTo>
                <a:cubicBezTo>
                  <a:pt x="284771" y="280457"/>
                  <a:pt x="526071" y="365124"/>
                  <a:pt x="631904" y="380364"/>
                </a:cubicBezTo>
                <a:cubicBezTo>
                  <a:pt x="737737" y="395604"/>
                  <a:pt x="833411" y="380364"/>
                  <a:pt x="814784" y="360044"/>
                </a:cubicBezTo>
                <a:cubicBezTo>
                  <a:pt x="694557" y="304164"/>
                  <a:pt x="533691" y="250824"/>
                  <a:pt x="454104" y="192404"/>
                </a:cubicBezTo>
                <a:cubicBezTo>
                  <a:pt x="374517" y="133984"/>
                  <a:pt x="310171" y="32384"/>
                  <a:pt x="337264" y="9524"/>
                </a:cubicBezTo>
                <a:cubicBezTo>
                  <a:pt x="364357" y="-13336"/>
                  <a:pt x="532844" y="6137"/>
                  <a:pt x="616664" y="55244"/>
                </a:cubicBezTo>
                <a:cubicBezTo>
                  <a:pt x="700484" y="104351"/>
                  <a:pt x="769911" y="237277"/>
                  <a:pt x="840184" y="304164"/>
                </a:cubicBezTo>
                <a:cubicBezTo>
                  <a:pt x="910457" y="371051"/>
                  <a:pt x="961257" y="423544"/>
                  <a:pt x="1038304" y="456564"/>
                </a:cubicBezTo>
                <a:cubicBezTo>
                  <a:pt x="1115351" y="489584"/>
                  <a:pt x="1250817" y="497204"/>
                  <a:pt x="1302464" y="502284"/>
                </a:cubicBezTo>
                <a:cubicBezTo>
                  <a:pt x="1354111" y="507364"/>
                  <a:pt x="1386284" y="511597"/>
                  <a:pt x="1348184" y="487044"/>
                </a:cubicBezTo>
                <a:cubicBezTo>
                  <a:pt x="1310084" y="462491"/>
                  <a:pt x="1136517" y="423544"/>
                  <a:pt x="1073864" y="354964"/>
                </a:cubicBezTo>
                <a:cubicBezTo>
                  <a:pt x="1011211" y="286384"/>
                  <a:pt x="949404" y="104351"/>
                  <a:pt x="972264" y="75564"/>
                </a:cubicBezTo>
                <a:cubicBezTo>
                  <a:pt x="995124" y="46777"/>
                  <a:pt x="1141597" y="116204"/>
                  <a:pt x="1211024" y="182244"/>
                </a:cubicBezTo>
                <a:cubicBezTo>
                  <a:pt x="1280451" y="248284"/>
                  <a:pt x="1298231" y="401531"/>
                  <a:pt x="1388824" y="471804"/>
                </a:cubicBezTo>
                <a:cubicBezTo>
                  <a:pt x="1479417" y="542077"/>
                  <a:pt x="1677537" y="570864"/>
                  <a:pt x="1754584" y="603884"/>
                </a:cubicBezTo>
                <a:cubicBezTo>
                  <a:pt x="1831631" y="636904"/>
                  <a:pt x="1886664" y="670771"/>
                  <a:pt x="1851104" y="669924"/>
                </a:cubicBezTo>
                <a:cubicBezTo>
                  <a:pt x="1749504" y="646217"/>
                  <a:pt x="1630971" y="569171"/>
                  <a:pt x="1546304" y="598804"/>
                </a:cubicBezTo>
                <a:cubicBezTo>
                  <a:pt x="1461637" y="628437"/>
                  <a:pt x="1419304" y="806237"/>
                  <a:pt x="1343104" y="847724"/>
                </a:cubicBezTo>
                <a:cubicBezTo>
                  <a:pt x="1266904" y="889211"/>
                  <a:pt x="1115351" y="862964"/>
                  <a:pt x="1089104" y="847724"/>
                </a:cubicBezTo>
                <a:cubicBezTo>
                  <a:pt x="1148371" y="779991"/>
                  <a:pt x="1234731" y="694477"/>
                  <a:pt x="1266904" y="644524"/>
                </a:cubicBezTo>
                <a:cubicBezTo>
                  <a:pt x="1299077" y="594571"/>
                  <a:pt x="1327017" y="573404"/>
                  <a:pt x="1282144" y="548004"/>
                </a:cubicBezTo>
                <a:cubicBezTo>
                  <a:pt x="1187317" y="527684"/>
                  <a:pt x="1070477" y="473497"/>
                  <a:pt x="997664" y="487044"/>
                </a:cubicBezTo>
                <a:cubicBezTo>
                  <a:pt x="924851" y="500591"/>
                  <a:pt x="910457" y="594571"/>
                  <a:pt x="845264" y="629284"/>
                </a:cubicBezTo>
                <a:cubicBezTo>
                  <a:pt x="780071" y="663997"/>
                  <a:pt x="631057" y="691937"/>
                  <a:pt x="606504" y="695324"/>
                </a:cubicBezTo>
                <a:lnTo>
                  <a:pt x="748744" y="532764"/>
                </a:lnTo>
                <a:cubicBezTo>
                  <a:pt x="804624" y="488737"/>
                  <a:pt x="934164" y="449791"/>
                  <a:pt x="941784" y="431164"/>
                </a:cubicBezTo>
                <a:cubicBezTo>
                  <a:pt x="949404" y="412537"/>
                  <a:pt x="837644" y="421851"/>
                  <a:pt x="794464" y="421004"/>
                </a:cubicBezTo>
                <a:cubicBezTo>
                  <a:pt x="751284" y="420157"/>
                  <a:pt x="730117" y="395604"/>
                  <a:pt x="682704" y="426084"/>
                </a:cubicBezTo>
                <a:cubicBezTo>
                  <a:pt x="635291" y="456564"/>
                  <a:pt x="566711" y="561551"/>
                  <a:pt x="509984" y="603884"/>
                </a:cubicBezTo>
                <a:cubicBezTo>
                  <a:pt x="453257" y="646217"/>
                  <a:pt x="406691" y="678391"/>
                  <a:pt x="342344" y="680084"/>
                </a:cubicBezTo>
                <a:cubicBezTo>
                  <a:pt x="277997" y="681777"/>
                  <a:pt x="90037" y="654684"/>
                  <a:pt x="123904" y="614044"/>
                </a:cubicBezTo>
                <a:cubicBezTo>
                  <a:pt x="262757" y="553084"/>
                  <a:pt x="487124" y="458257"/>
                  <a:pt x="540464" y="431164"/>
                </a:cubicBezTo>
                <a:cubicBezTo>
                  <a:pt x="491357" y="439631"/>
                  <a:pt x="465957" y="464184"/>
                  <a:pt x="393144" y="456564"/>
                </a:cubicBezTo>
                <a:cubicBezTo>
                  <a:pt x="320331" y="448944"/>
                  <a:pt x="167931" y="409997"/>
                  <a:pt x="103584" y="385444"/>
                </a:cubicBezTo>
                <a:cubicBezTo>
                  <a:pt x="39237" y="360891"/>
                  <a:pt x="-10716" y="328717"/>
                  <a:pt x="1984" y="309244"/>
                </a:cubicBezTo>
                <a:close/>
              </a:path>
            </a:pathLst>
          </a:custGeom>
          <a:solidFill>
            <a:srgbClr val="85A9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084F6F48-743C-4F1C-AA7D-2E02D7F9572B}"/>
              </a:ext>
            </a:extLst>
          </p:cNvPr>
          <p:cNvSpPr txBox="1"/>
          <p:nvPr/>
        </p:nvSpPr>
        <p:spPr>
          <a:xfrm>
            <a:off x="8455656" y="2272080"/>
            <a:ext cx="3493311" cy="1156920"/>
          </a:xfrm>
          <a:prstGeom prst="rect">
            <a:avLst/>
          </a:prstGeom>
          <a:noFill/>
        </p:spPr>
        <p:txBody>
          <a:bodyPr wrap="square" rtlCol="0">
            <a:spAutoFit/>
          </a:bodyPr>
          <a:lstStyle/>
          <a:p>
            <a:pPr>
              <a:lnSpc>
                <a:spcPct val="150000"/>
              </a:lnSpc>
            </a:pPr>
            <a:r>
              <a:rPr lang="en-US" altLang="zh-CN" sz="1200">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3" name="文本框 12">
            <a:extLst>
              <a:ext uri="{FF2B5EF4-FFF2-40B4-BE49-F238E27FC236}">
                <a16:creationId xmlns:a16="http://schemas.microsoft.com/office/drawing/2014/main" id="{AB255BEC-BBAF-445E-A436-EBDE60A401AC}"/>
              </a:ext>
            </a:extLst>
          </p:cNvPr>
          <p:cNvSpPr txBox="1"/>
          <p:nvPr/>
        </p:nvSpPr>
        <p:spPr>
          <a:xfrm>
            <a:off x="10399383" y="4192874"/>
            <a:ext cx="1549584" cy="307777"/>
          </a:xfrm>
          <a:prstGeom prst="rect">
            <a:avLst/>
          </a:prstGeom>
          <a:noFill/>
        </p:spPr>
        <p:txBody>
          <a:bodyPr wrap="square" rtlCol="0">
            <a:spAutoFit/>
          </a:bodyPr>
          <a:lstStyle/>
          <a:p>
            <a:pPr algn="dist"/>
            <a:r>
              <a:rPr lang="en-US" altLang="zh-CN" sz="1400" b="1">
                <a:latin typeface="Signerica Fat" panose="02000503000000000000" pitchFamily="2" charset="0"/>
              </a:rPr>
              <a:t>2022/03/25</a:t>
            </a:r>
            <a:endParaRPr lang="zh-CN" altLang="en-US" sz="1400" b="1">
              <a:latin typeface="Signerica Fat" panose="02000503000000000000" pitchFamily="2" charset="0"/>
            </a:endParaRPr>
          </a:p>
        </p:txBody>
      </p:sp>
    </p:spTree>
    <p:extLst>
      <p:ext uri="{BB962C8B-B14F-4D97-AF65-F5344CB8AC3E}">
        <p14:creationId xmlns:p14="http://schemas.microsoft.com/office/powerpoint/2010/main" val="300930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TotalTime>
  <Words>395</Words>
  <Application>Microsoft Office PowerPoint</Application>
  <PresentationFormat>宽屏</PresentationFormat>
  <Paragraphs>44</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Arial</vt:lpstr>
      <vt:lpstr>..黑体UI-韩语</vt:lpstr>
      <vt:lpstr>Signerica Fat</vt:lpstr>
      <vt:lpstr>000 SamaritanTall TB</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艺术系森系style ppt模板</dc:title>
  <dc:creator>忘吃药的晓公子 yvonne</dc:creator>
  <cp:keywords>51PPT模板网</cp:keywords>
  <dc:description>www.51pptmoban.com</dc:description>
  <cp:lastModifiedBy>Win user</cp:lastModifiedBy>
  <cp:revision>8</cp:revision>
  <dcterms:created xsi:type="dcterms:W3CDTF">2022-03-24T00:45:14Z</dcterms:created>
  <dcterms:modified xsi:type="dcterms:W3CDTF">2022-03-27T15:40:10Z</dcterms:modified>
</cp:coreProperties>
</file>