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88" r:id="rId2"/>
    <p:sldId id="289" r:id="rId3"/>
    <p:sldId id="290" r:id="rId4"/>
    <p:sldId id="258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74" r:id="rId14"/>
    <p:sldId id="276" r:id="rId15"/>
    <p:sldId id="277" r:id="rId16"/>
    <p:sldId id="293" r:id="rId17"/>
    <p:sldId id="294" r:id="rId18"/>
    <p:sldId id="285" r:id="rId19"/>
    <p:sldId id="295" r:id="rId20"/>
    <p:sldId id="296" r:id="rId21"/>
    <p:sldId id="29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846" userDrawn="1">
          <p15:clr>
            <a:srgbClr val="A4A3A4"/>
          </p15:clr>
        </p15:guide>
        <p15:guide id="4" pos="6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762A"/>
    <a:srgbClr val="92CF7C"/>
    <a:srgbClr val="BADB7C"/>
    <a:srgbClr val="455C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20" autoAdjust="0"/>
    <p:restoredTop sz="95563" autoAdjust="0"/>
  </p:normalViewPr>
  <p:slideViewPr>
    <p:cSldViewPr snapToGrid="0">
      <p:cViewPr varScale="1">
        <p:scale>
          <a:sx n="97" d="100"/>
          <a:sy n="97" d="100"/>
        </p:scale>
        <p:origin x="96" y="546"/>
      </p:cViewPr>
      <p:guideLst>
        <p:guide orient="horz" pos="2160"/>
        <p:guide pos="3840"/>
        <p:guide pos="846"/>
        <p:guide pos="6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23283-57A1-40EA-BF58-AA91AD05F224}" type="datetimeFigureOut">
              <a:rPr lang="zh-CN" altLang="en-US" smtClean="0"/>
              <a:t>2022/3/30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A3ADBB-5835-469A-A87D-C58DAB86B4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425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3ADBB-5835-469A-A87D-C58DAB86B42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250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B7434A-B064-4353-84A0-DA34C91662F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28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B7434A-B064-4353-84A0-DA34C91662F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483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621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045CA2-A917-4794-99A0-0B8098000A2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596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0999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0705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59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prism isContent="1"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338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prism isContent="1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126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prism isContent="1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9.png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Relationship Id="rId1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90CBDC6-6E09-467E-AD98-3637C411E09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F13870D1-6B30-42AD-A63D-7511EBD15CD9}"/>
              </a:ext>
            </a:extLst>
          </p:cNvPr>
          <p:cNvGrpSpPr/>
          <p:nvPr userDrawn="1"/>
        </p:nvGrpSpPr>
        <p:grpSpPr>
          <a:xfrm>
            <a:off x="-1769415" y="0"/>
            <a:ext cx="6748832" cy="1325672"/>
            <a:chOff x="2561285" y="0"/>
            <a:chExt cx="6748832" cy="132567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339FF71-E7D8-4610-8E2B-DF32DAA4F7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415070">
              <a:off x="7003668" y="214555"/>
              <a:ext cx="2306449" cy="1111117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18FDD00-E8E7-4CF6-BF0B-5EACE5B304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38769" y="0"/>
              <a:ext cx="4322580" cy="1273547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7B2C7B2-4942-4732-BB44-310F05D972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415070">
              <a:off x="2561285" y="45662"/>
              <a:ext cx="2306449" cy="1111117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FA7DDBC-DE4A-4B51-8B5A-D78EB35FC04E}"/>
              </a:ext>
            </a:extLst>
          </p:cNvPr>
          <p:cNvGrpSpPr/>
          <p:nvPr userDrawn="1"/>
        </p:nvGrpSpPr>
        <p:grpSpPr>
          <a:xfrm>
            <a:off x="0" y="5067300"/>
            <a:ext cx="12192001" cy="1790700"/>
            <a:chOff x="-10179012" y="3572258"/>
            <a:chExt cx="22371013" cy="328574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9E6EFB7-E1FC-40B9-8DC0-31AE9D00A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35333" y="3940864"/>
              <a:ext cx="9756668" cy="2917136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5E38A22-2916-4892-81BA-996E96C643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0179012" y="3572258"/>
              <a:ext cx="8156892" cy="3285742"/>
            </a:xfrm>
            <a:prstGeom prst="rect">
              <a:avLst/>
            </a:prstGeom>
          </p:spPr>
        </p:pic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94E5B663-0B2D-4D29-9993-6D560100046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157445">
            <a:off x="4179599" y="5067953"/>
            <a:ext cx="1023696" cy="3580093"/>
          </a:xfrm>
          <a:custGeom>
            <a:avLst/>
            <a:gdLst>
              <a:gd name="connsiteX0" fmla="*/ 1023696 w 1023696"/>
              <a:gd name="connsiteY0" fmla="*/ 0 h 3580093"/>
              <a:gd name="connsiteX1" fmla="*/ 1023696 w 1023696"/>
              <a:gd name="connsiteY1" fmla="*/ 3580093 h 3580093"/>
              <a:gd name="connsiteX2" fmla="*/ 0 w 1023696"/>
              <a:gd name="connsiteY2" fmla="*/ 1 h 3580093"/>
              <a:gd name="connsiteX3" fmla="*/ 1023696 w 1023696"/>
              <a:gd name="connsiteY3" fmla="*/ 0 h 358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3696" h="3580093">
                <a:moveTo>
                  <a:pt x="1023696" y="0"/>
                </a:moveTo>
                <a:lnTo>
                  <a:pt x="1023696" y="3580093"/>
                </a:lnTo>
                <a:lnTo>
                  <a:pt x="0" y="1"/>
                </a:lnTo>
                <a:lnTo>
                  <a:pt x="1023696" y="0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DF0E404-6960-4FBC-AF7D-5B02B59B37D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4163" t="-15768" r="-70305" b="-136964"/>
          <a:stretch>
            <a:fillRect/>
          </a:stretch>
        </p:blipFill>
        <p:spPr>
          <a:xfrm rot="17157445">
            <a:off x="4399643" y="3336277"/>
            <a:ext cx="4713947" cy="9353460"/>
          </a:xfrm>
          <a:custGeom>
            <a:avLst/>
            <a:gdLst>
              <a:gd name="connsiteX0" fmla="*/ 2221002 w 4713947"/>
              <a:gd name="connsiteY0" fmla="*/ 0 h 9353460"/>
              <a:gd name="connsiteX1" fmla="*/ 2387865 w 4713947"/>
              <a:gd name="connsiteY1" fmla="*/ 583556 h 9353460"/>
              <a:gd name="connsiteX2" fmla="*/ 1559092 w 4713947"/>
              <a:gd name="connsiteY2" fmla="*/ 583556 h 9353460"/>
              <a:gd name="connsiteX3" fmla="*/ 1559092 w 4713947"/>
              <a:gd name="connsiteY3" fmla="*/ 4284492 h 9353460"/>
              <a:gd name="connsiteX4" fmla="*/ 3411560 w 4713947"/>
              <a:gd name="connsiteY4" fmla="*/ 4284493 h 9353460"/>
              <a:gd name="connsiteX5" fmla="*/ 3411561 w 4713947"/>
              <a:gd name="connsiteY5" fmla="*/ 4163648 h 9353460"/>
              <a:gd name="connsiteX6" fmla="*/ 4713947 w 4713947"/>
              <a:gd name="connsiteY6" fmla="*/ 8718384 h 9353460"/>
              <a:gd name="connsiteX7" fmla="*/ 2492946 w 4713947"/>
              <a:gd name="connsiteY7" fmla="*/ 9353460 h 9353460"/>
              <a:gd name="connsiteX8" fmla="*/ 0 w 4713947"/>
              <a:gd name="connsiteY8" fmla="*/ 635076 h 9353460"/>
              <a:gd name="connsiteX9" fmla="*/ 2221002 w 4713947"/>
              <a:gd name="connsiteY9" fmla="*/ 0 h 935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13947" h="9353460">
                <a:moveTo>
                  <a:pt x="2221002" y="0"/>
                </a:moveTo>
                <a:lnTo>
                  <a:pt x="2387865" y="583556"/>
                </a:lnTo>
                <a:lnTo>
                  <a:pt x="1559092" y="583556"/>
                </a:lnTo>
                <a:lnTo>
                  <a:pt x="1559092" y="4284492"/>
                </a:lnTo>
                <a:lnTo>
                  <a:pt x="3411560" y="4284493"/>
                </a:lnTo>
                <a:lnTo>
                  <a:pt x="3411561" y="4163648"/>
                </a:lnTo>
                <a:lnTo>
                  <a:pt x="4713947" y="8718384"/>
                </a:lnTo>
                <a:lnTo>
                  <a:pt x="2492946" y="9353460"/>
                </a:lnTo>
                <a:lnTo>
                  <a:pt x="0" y="635076"/>
                </a:lnTo>
                <a:lnTo>
                  <a:pt x="2221002" y="0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24FCB58C-98ED-4CBA-870F-26961D07B6D1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959695">
            <a:off x="6157398" y="4796216"/>
            <a:ext cx="902744" cy="3700938"/>
          </a:xfrm>
          <a:custGeom>
            <a:avLst/>
            <a:gdLst>
              <a:gd name="connsiteX0" fmla="*/ 0 w 902744"/>
              <a:gd name="connsiteY0" fmla="*/ 0 h 3700938"/>
              <a:gd name="connsiteX1" fmla="*/ 902744 w 902744"/>
              <a:gd name="connsiteY1" fmla="*/ 0 h 3700938"/>
              <a:gd name="connsiteX2" fmla="*/ 426121 w 902744"/>
              <a:gd name="connsiteY2" fmla="*/ 3700938 h 3700938"/>
              <a:gd name="connsiteX3" fmla="*/ 1 w 902744"/>
              <a:gd name="connsiteY3" fmla="*/ 3700938 h 3700938"/>
              <a:gd name="connsiteX4" fmla="*/ 0 w 902744"/>
              <a:gd name="connsiteY4" fmla="*/ 0 h 370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2744" h="3700938">
                <a:moveTo>
                  <a:pt x="0" y="0"/>
                </a:moveTo>
                <a:lnTo>
                  <a:pt x="902744" y="0"/>
                </a:lnTo>
                <a:lnTo>
                  <a:pt x="426121" y="3700938"/>
                </a:lnTo>
                <a:lnTo>
                  <a:pt x="1" y="370093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49094A71-E7E0-41C1-92C1-94BA0EFFCA02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2913" r="-141754" b="-8067"/>
          <a:stretch>
            <a:fillRect/>
          </a:stretch>
        </p:blipFill>
        <p:spPr>
          <a:xfrm rot="4959695">
            <a:off x="7575960" y="3368716"/>
            <a:ext cx="3449321" cy="9288583"/>
          </a:xfrm>
          <a:custGeom>
            <a:avLst/>
            <a:gdLst>
              <a:gd name="connsiteX0" fmla="*/ 0 w 3449321"/>
              <a:gd name="connsiteY0" fmla="*/ 8993526 h 9288583"/>
              <a:gd name="connsiteX1" fmla="*/ 449 w 3449321"/>
              <a:gd name="connsiteY1" fmla="*/ 8990042 h 9288583"/>
              <a:gd name="connsiteX2" fmla="*/ 1426797 w 3449321"/>
              <a:gd name="connsiteY2" fmla="*/ 8990042 h 9288583"/>
              <a:gd name="connsiteX3" fmla="*/ 1426797 w 3449321"/>
              <a:gd name="connsiteY3" fmla="*/ 5289106 h 9288583"/>
              <a:gd name="connsiteX4" fmla="*/ 477072 w 3449321"/>
              <a:gd name="connsiteY4" fmla="*/ 5289104 h 9288583"/>
              <a:gd name="connsiteX5" fmla="*/ 1158227 w 3449321"/>
              <a:gd name="connsiteY5" fmla="*/ 0 h 9288583"/>
              <a:gd name="connsiteX6" fmla="*/ 3449321 w 3449321"/>
              <a:gd name="connsiteY6" fmla="*/ 295058 h 9288583"/>
              <a:gd name="connsiteX7" fmla="*/ 2291094 w 3449321"/>
              <a:gd name="connsiteY7" fmla="*/ 9288583 h 9288583"/>
              <a:gd name="connsiteX8" fmla="*/ 0 w 3449321"/>
              <a:gd name="connsiteY8" fmla="*/ 8993526 h 9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49321" h="9288583">
                <a:moveTo>
                  <a:pt x="0" y="8993526"/>
                </a:moveTo>
                <a:lnTo>
                  <a:pt x="449" y="8990042"/>
                </a:lnTo>
                <a:lnTo>
                  <a:pt x="1426797" y="8990042"/>
                </a:lnTo>
                <a:lnTo>
                  <a:pt x="1426797" y="5289106"/>
                </a:lnTo>
                <a:lnTo>
                  <a:pt x="477072" y="5289104"/>
                </a:lnTo>
                <a:lnTo>
                  <a:pt x="1158227" y="0"/>
                </a:lnTo>
                <a:lnTo>
                  <a:pt x="3449321" y="295058"/>
                </a:lnTo>
                <a:lnTo>
                  <a:pt x="2291094" y="9288583"/>
                </a:lnTo>
                <a:lnTo>
                  <a:pt x="0" y="899352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23947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60" r:id="rId3"/>
    <p:sldLayoutId id="2147483661" r:id="rId4"/>
    <p:sldLayoutId id="214748366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notesSlide" Target="../notesSlides/notesSlide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19.jpe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B709B8B3-8DC5-4515-A946-FFE44DBFD66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7F04C42-7582-4465-A8E0-389DEAB042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15070">
            <a:off x="7003668" y="214555"/>
            <a:ext cx="2306449" cy="111111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1C1BA7C6-D3AE-4780-B6BE-464E356E6EEF}"/>
              </a:ext>
            </a:extLst>
          </p:cNvPr>
          <p:cNvGrpSpPr/>
          <p:nvPr/>
        </p:nvGrpSpPr>
        <p:grpSpPr>
          <a:xfrm>
            <a:off x="0" y="3572258"/>
            <a:ext cx="12192001" cy="3285742"/>
            <a:chOff x="0" y="3572258"/>
            <a:chExt cx="12192001" cy="32857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CA04901-6D2F-4951-98E4-1E56854313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35333" y="3940864"/>
              <a:ext cx="9756668" cy="291713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2A593739-827C-489C-A9AE-9907B009B7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3572258"/>
              <a:ext cx="8156892" cy="3285742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4339A2D1-9D7D-45E5-A1C4-E0FA755ED5A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8769" y="0"/>
            <a:ext cx="4322580" cy="127354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AF9DFAA-42AB-4CDC-9C11-A85A291E2469}"/>
              </a:ext>
            </a:extLst>
          </p:cNvPr>
          <p:cNvSpPr txBox="1"/>
          <p:nvPr/>
        </p:nvSpPr>
        <p:spPr>
          <a:xfrm>
            <a:off x="2017554" y="1486575"/>
            <a:ext cx="8156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清新春天主题模板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7FA5211-1A08-4B7D-B067-76479FBDC94C}"/>
              </a:ext>
            </a:extLst>
          </p:cNvPr>
          <p:cNvGrpSpPr/>
          <p:nvPr/>
        </p:nvGrpSpPr>
        <p:grpSpPr>
          <a:xfrm>
            <a:off x="3851939" y="3913819"/>
            <a:ext cx="4500314" cy="473186"/>
            <a:chOff x="3845843" y="3124200"/>
            <a:chExt cx="4500314" cy="381450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E9C30868-FE61-4740-B162-8FE91730EF30}"/>
                </a:ext>
              </a:extLst>
            </p:cNvPr>
            <p:cNvSpPr/>
            <p:nvPr/>
          </p:nvSpPr>
          <p:spPr>
            <a:xfrm>
              <a:off x="3845843" y="3124200"/>
              <a:ext cx="4500314" cy="36933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3F762A"/>
                </a:gs>
                <a:gs pos="0">
                  <a:srgbClr val="92CF7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rgbClr val="3F762A"/>
                    </a:gs>
                    <a:gs pos="100000">
                      <a:srgbClr val="92CF7C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CA8DF8A-B51F-4FA7-9DAE-BBB52699A8DD}"/>
                </a:ext>
              </a:extLst>
            </p:cNvPr>
            <p:cNvSpPr txBox="1"/>
            <p:nvPr/>
          </p:nvSpPr>
          <p:spPr>
            <a:xfrm>
              <a:off x="4380758" y="3197873"/>
              <a:ext cx="344269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模板网   时间：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2022.03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84C5C5BF-A104-4608-A91D-CF721F4B9B1D}"/>
              </a:ext>
            </a:extLst>
          </p:cNvPr>
          <p:cNvSpPr txBox="1"/>
          <p:nvPr/>
        </p:nvSpPr>
        <p:spPr>
          <a:xfrm>
            <a:off x="2339477" y="2626027"/>
            <a:ext cx="75374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Your content to play here, or through paste in this box, and select only the text. Your content to play here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9C67F56E-50DF-4082-AEF3-2955476477F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15070">
            <a:off x="2561285" y="45662"/>
            <a:ext cx="2306449" cy="111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813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6209411" y="1520336"/>
            <a:ext cx="4639564" cy="2214563"/>
            <a:chOff x="0" y="0"/>
            <a:chExt cx="4639785" cy="2215100"/>
          </a:xfrm>
        </p:grpSpPr>
        <p:sp>
          <p:nvSpPr>
            <p:cNvPr id="3" name="圆角矩形 264"/>
            <p:cNvSpPr>
              <a:spLocks noChangeArrowheads="1"/>
            </p:cNvSpPr>
            <p:nvPr/>
          </p:nvSpPr>
          <p:spPr bwMode="auto">
            <a:xfrm>
              <a:off x="251114" y="1682436"/>
              <a:ext cx="4388671" cy="523150"/>
            </a:xfrm>
            <a:prstGeom prst="roundRect">
              <a:avLst>
                <a:gd name="adj" fmla="val 50000"/>
              </a:avLst>
            </a:prstGeom>
            <a:solidFill>
              <a:srgbClr val="92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圆角矩形 263"/>
            <p:cNvSpPr>
              <a:spLocks noChangeArrowheads="1"/>
            </p:cNvSpPr>
            <p:nvPr/>
          </p:nvSpPr>
          <p:spPr bwMode="auto">
            <a:xfrm>
              <a:off x="235875" y="754288"/>
              <a:ext cx="3692530" cy="523150"/>
            </a:xfrm>
            <a:prstGeom prst="roundRect">
              <a:avLst>
                <a:gd name="adj" fmla="val 50000"/>
              </a:avLst>
            </a:prstGeom>
            <a:solidFill>
              <a:srgbClr val="92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椭圆 260"/>
            <p:cNvSpPr>
              <a:spLocks noChangeArrowheads="1"/>
            </p:cNvSpPr>
            <p:nvPr/>
          </p:nvSpPr>
          <p:spPr bwMode="auto">
            <a:xfrm>
              <a:off x="232681" y="1675711"/>
              <a:ext cx="539389" cy="539389"/>
            </a:xfrm>
            <a:prstGeom prst="ellipse">
              <a:avLst/>
            </a:prstGeom>
            <a:solidFill>
              <a:srgbClr val="B6E0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椭圆 259"/>
            <p:cNvSpPr>
              <a:spLocks noChangeArrowheads="1"/>
            </p:cNvSpPr>
            <p:nvPr/>
          </p:nvSpPr>
          <p:spPr bwMode="auto">
            <a:xfrm>
              <a:off x="240261" y="745669"/>
              <a:ext cx="539389" cy="539389"/>
            </a:xfrm>
            <a:prstGeom prst="ellipse">
              <a:avLst/>
            </a:prstGeom>
            <a:solidFill>
              <a:srgbClr val="B6E0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" name="组合 196"/>
            <p:cNvGrpSpPr>
              <a:grpSpLocks/>
            </p:cNvGrpSpPr>
            <p:nvPr/>
          </p:nvGrpSpPr>
          <p:grpSpPr bwMode="auto">
            <a:xfrm>
              <a:off x="0" y="0"/>
              <a:ext cx="1019914" cy="470708"/>
              <a:chOff x="0" y="0"/>
              <a:chExt cx="668437" cy="308495"/>
            </a:xfrm>
          </p:grpSpPr>
          <p:sp>
            <p:nvSpPr>
              <p:cNvPr id="36" name="圆角矩形 2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68437" cy="205253"/>
              </a:xfrm>
              <a:prstGeom prst="roundRect">
                <a:avLst>
                  <a:gd name="adj" fmla="val 30301"/>
                </a:avLst>
              </a:pr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等腰三角形 227"/>
              <p:cNvSpPr>
                <a:spLocks noChangeArrowheads="1"/>
              </p:cNvSpPr>
              <p:nvPr/>
            </p:nvSpPr>
            <p:spPr bwMode="auto">
              <a:xfrm rot="10800000">
                <a:off x="274337" y="205253"/>
                <a:ext cx="119761" cy="103242"/>
              </a:xfrm>
              <a:prstGeom prst="triangle">
                <a:avLst>
                  <a:gd name="adj" fmla="val 50000"/>
                </a:avLst>
              </a:pr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8" name="直接连接符 197"/>
            <p:cNvSpPr>
              <a:spLocks noChangeShapeType="1"/>
            </p:cNvSpPr>
            <p:nvPr/>
          </p:nvSpPr>
          <p:spPr bwMode="auto">
            <a:xfrm flipH="1">
              <a:off x="502376" y="470708"/>
              <a:ext cx="7580" cy="1425584"/>
            </a:xfrm>
            <a:prstGeom prst="line">
              <a:avLst/>
            </a:prstGeom>
            <a:noFill/>
            <a:ln w="15875">
              <a:solidFill>
                <a:srgbClr val="2A4F1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" name="Group 117"/>
            <p:cNvGrpSpPr>
              <a:grpSpLocks/>
            </p:cNvGrpSpPr>
            <p:nvPr/>
          </p:nvGrpSpPr>
          <p:grpSpPr bwMode="auto">
            <a:xfrm>
              <a:off x="319366" y="1755518"/>
              <a:ext cx="364389" cy="356255"/>
              <a:chOff x="0" y="0"/>
              <a:chExt cx="224" cy="219"/>
            </a:xfrm>
          </p:grpSpPr>
          <p:sp>
            <p:nvSpPr>
              <p:cNvPr id="27" name="Freeform 120"/>
              <p:cNvSpPr>
                <a:spLocks noChangeArrowheads="1"/>
              </p:cNvSpPr>
              <p:nvPr/>
            </p:nvSpPr>
            <p:spPr bwMode="auto">
              <a:xfrm>
                <a:off x="22" y="17"/>
                <a:ext cx="202" cy="202"/>
              </a:xfrm>
              <a:custGeom>
                <a:avLst/>
                <a:gdLst>
                  <a:gd name="T0" fmla="*/ 486 w 84"/>
                  <a:gd name="T1" fmla="*/ 433 h 84"/>
                  <a:gd name="T2" fmla="*/ 433 w 84"/>
                  <a:gd name="T3" fmla="*/ 486 h 84"/>
                  <a:gd name="T4" fmla="*/ 53 w 84"/>
                  <a:gd name="T5" fmla="*/ 486 h 84"/>
                  <a:gd name="T6" fmla="*/ 0 w 84"/>
                  <a:gd name="T7" fmla="*/ 433 h 84"/>
                  <a:gd name="T8" fmla="*/ 0 w 84"/>
                  <a:gd name="T9" fmla="*/ 53 h 84"/>
                  <a:gd name="T10" fmla="*/ 53 w 84"/>
                  <a:gd name="T11" fmla="*/ 0 h 84"/>
                  <a:gd name="T12" fmla="*/ 433 w 84"/>
                  <a:gd name="T13" fmla="*/ 0 h 84"/>
                  <a:gd name="T14" fmla="*/ 486 w 84"/>
                  <a:gd name="T15" fmla="*/ 53 h 84"/>
                  <a:gd name="T16" fmla="*/ 486 w 84"/>
                  <a:gd name="T17" fmla="*/ 433 h 8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4"/>
                  <a:gd name="T28" fmla="*/ 0 h 84"/>
                  <a:gd name="T29" fmla="*/ 84 w 84"/>
                  <a:gd name="T30" fmla="*/ 84 h 8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 121"/>
              <p:cNvSpPr>
                <a:spLocks noChangeArrowheads="1"/>
              </p:cNvSpPr>
              <p:nvPr/>
            </p:nvSpPr>
            <p:spPr bwMode="auto">
              <a:xfrm>
                <a:off x="15" y="17"/>
                <a:ext cx="200" cy="202"/>
              </a:xfrm>
              <a:custGeom>
                <a:avLst/>
                <a:gdLst>
                  <a:gd name="T0" fmla="*/ 482 w 83"/>
                  <a:gd name="T1" fmla="*/ 433 h 84"/>
                  <a:gd name="T2" fmla="*/ 429 w 83"/>
                  <a:gd name="T3" fmla="*/ 486 h 84"/>
                  <a:gd name="T4" fmla="*/ 46 w 83"/>
                  <a:gd name="T5" fmla="*/ 486 h 84"/>
                  <a:gd name="T6" fmla="*/ 0 w 83"/>
                  <a:gd name="T7" fmla="*/ 433 h 84"/>
                  <a:gd name="T8" fmla="*/ 0 w 83"/>
                  <a:gd name="T9" fmla="*/ 53 h 84"/>
                  <a:gd name="T10" fmla="*/ 46 w 83"/>
                  <a:gd name="T11" fmla="*/ 0 h 84"/>
                  <a:gd name="T12" fmla="*/ 429 w 83"/>
                  <a:gd name="T13" fmla="*/ 0 h 84"/>
                  <a:gd name="T14" fmla="*/ 482 w 83"/>
                  <a:gd name="T15" fmla="*/ 53 h 84"/>
                  <a:gd name="T16" fmla="*/ 482 w 83"/>
                  <a:gd name="T17" fmla="*/ 433 h 8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3"/>
                  <a:gd name="T28" fmla="*/ 0 h 84"/>
                  <a:gd name="T29" fmla="*/ 83 w 83"/>
                  <a:gd name="T30" fmla="*/ 84 h 8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Freeform 1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0" cy="217"/>
              </a:xfrm>
              <a:custGeom>
                <a:avLst/>
                <a:gdLst>
                  <a:gd name="T0" fmla="*/ 527 w 91"/>
                  <a:gd name="T1" fmla="*/ 429 h 90"/>
                  <a:gd name="T2" fmla="*/ 479 w 91"/>
                  <a:gd name="T3" fmla="*/ 482 h 90"/>
                  <a:gd name="T4" fmla="*/ 99 w 91"/>
                  <a:gd name="T5" fmla="*/ 518 h 90"/>
                  <a:gd name="T6" fmla="*/ 41 w 91"/>
                  <a:gd name="T7" fmla="*/ 477 h 90"/>
                  <a:gd name="T8" fmla="*/ 5 w 91"/>
                  <a:gd name="T9" fmla="*/ 94 h 90"/>
                  <a:gd name="T10" fmla="*/ 53 w 91"/>
                  <a:gd name="T11" fmla="*/ 34 h 90"/>
                  <a:gd name="T12" fmla="*/ 433 w 91"/>
                  <a:gd name="T13" fmla="*/ 0 h 90"/>
                  <a:gd name="T14" fmla="*/ 491 w 91"/>
                  <a:gd name="T15" fmla="*/ 46 h 90"/>
                  <a:gd name="T16" fmla="*/ 527 w 91"/>
                  <a:gd name="T17" fmla="*/ 429 h 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1"/>
                  <a:gd name="T28" fmla="*/ 0 h 90"/>
                  <a:gd name="T29" fmla="*/ 91 w 91"/>
                  <a:gd name="T30" fmla="*/ 90 h 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Freeform 123"/>
              <p:cNvSpPr>
                <a:spLocks noChangeArrowheads="1"/>
              </p:cNvSpPr>
              <p:nvPr/>
            </p:nvSpPr>
            <p:spPr bwMode="auto">
              <a:xfrm>
                <a:off x="5" y="5"/>
                <a:ext cx="210" cy="209"/>
              </a:xfrm>
              <a:custGeom>
                <a:avLst/>
                <a:gdLst>
                  <a:gd name="T0" fmla="*/ 502 w 87"/>
                  <a:gd name="T1" fmla="*/ 411 h 87"/>
                  <a:gd name="T2" fmla="*/ 461 w 87"/>
                  <a:gd name="T3" fmla="*/ 461 h 87"/>
                  <a:gd name="T4" fmla="*/ 94 w 87"/>
                  <a:gd name="T5" fmla="*/ 497 h 87"/>
                  <a:gd name="T6" fmla="*/ 41 w 87"/>
                  <a:gd name="T7" fmla="*/ 456 h 87"/>
                  <a:gd name="T8" fmla="*/ 5 w 87"/>
                  <a:gd name="T9" fmla="*/ 91 h 87"/>
                  <a:gd name="T10" fmla="*/ 46 w 87"/>
                  <a:gd name="T11" fmla="*/ 34 h 87"/>
                  <a:gd name="T12" fmla="*/ 413 w 87"/>
                  <a:gd name="T13" fmla="*/ 0 h 87"/>
                  <a:gd name="T14" fmla="*/ 466 w 87"/>
                  <a:gd name="T15" fmla="*/ 46 h 87"/>
                  <a:gd name="T16" fmla="*/ 502 w 87"/>
                  <a:gd name="T17" fmla="*/ 411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7"/>
                  <a:gd name="T28" fmla="*/ 0 h 87"/>
                  <a:gd name="T29" fmla="*/ 87 w 87"/>
                  <a:gd name="T30" fmla="*/ 87 h 8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Freeform 124"/>
              <p:cNvSpPr>
                <a:spLocks noChangeArrowheads="1"/>
              </p:cNvSpPr>
              <p:nvPr/>
            </p:nvSpPr>
            <p:spPr bwMode="auto">
              <a:xfrm>
                <a:off x="3" y="17"/>
                <a:ext cx="200" cy="202"/>
              </a:xfrm>
              <a:custGeom>
                <a:avLst/>
                <a:gdLst>
                  <a:gd name="T0" fmla="*/ 482 w 83"/>
                  <a:gd name="T1" fmla="*/ 433 h 84"/>
                  <a:gd name="T2" fmla="*/ 429 w 83"/>
                  <a:gd name="T3" fmla="*/ 486 h 84"/>
                  <a:gd name="T4" fmla="*/ 53 w 83"/>
                  <a:gd name="T5" fmla="*/ 486 h 84"/>
                  <a:gd name="T6" fmla="*/ 0 w 83"/>
                  <a:gd name="T7" fmla="*/ 433 h 84"/>
                  <a:gd name="T8" fmla="*/ 0 w 83"/>
                  <a:gd name="T9" fmla="*/ 53 h 84"/>
                  <a:gd name="T10" fmla="*/ 53 w 83"/>
                  <a:gd name="T11" fmla="*/ 0 h 84"/>
                  <a:gd name="T12" fmla="*/ 429 w 83"/>
                  <a:gd name="T13" fmla="*/ 0 h 84"/>
                  <a:gd name="T14" fmla="*/ 482 w 83"/>
                  <a:gd name="T15" fmla="*/ 53 h 84"/>
                  <a:gd name="T16" fmla="*/ 482 w 83"/>
                  <a:gd name="T17" fmla="*/ 433 h 8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3"/>
                  <a:gd name="T28" fmla="*/ 0 h 84"/>
                  <a:gd name="T29" fmla="*/ 83 w 83"/>
                  <a:gd name="T30" fmla="*/ 84 h 8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Freeform 125"/>
              <p:cNvSpPr>
                <a:spLocks noChangeArrowheads="1"/>
              </p:cNvSpPr>
              <p:nvPr/>
            </p:nvSpPr>
            <p:spPr bwMode="auto">
              <a:xfrm>
                <a:off x="17" y="31"/>
                <a:ext cx="171" cy="174"/>
              </a:xfrm>
              <a:custGeom>
                <a:avLst/>
                <a:gdLst>
                  <a:gd name="T0" fmla="*/ 366 w 71"/>
                  <a:gd name="T1" fmla="*/ 421 h 72"/>
                  <a:gd name="T2" fmla="*/ 395 w 71"/>
                  <a:gd name="T3" fmla="*/ 421 h 72"/>
                  <a:gd name="T4" fmla="*/ 412 w 71"/>
                  <a:gd name="T5" fmla="*/ 404 h 72"/>
                  <a:gd name="T6" fmla="*/ 412 w 71"/>
                  <a:gd name="T7" fmla="*/ 17 h 72"/>
                  <a:gd name="T8" fmla="*/ 395 w 71"/>
                  <a:gd name="T9" fmla="*/ 0 h 72"/>
                  <a:gd name="T10" fmla="*/ 17 w 71"/>
                  <a:gd name="T11" fmla="*/ 0 h 72"/>
                  <a:gd name="T12" fmla="*/ 0 w 71"/>
                  <a:gd name="T13" fmla="*/ 17 h 72"/>
                  <a:gd name="T14" fmla="*/ 0 w 71"/>
                  <a:gd name="T15" fmla="*/ 75 h 72"/>
                  <a:gd name="T16" fmla="*/ 366 w 71"/>
                  <a:gd name="T17" fmla="*/ 421 h 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1"/>
                  <a:gd name="T28" fmla="*/ 0 h 72"/>
                  <a:gd name="T29" fmla="*/ 71 w 71"/>
                  <a:gd name="T30" fmla="*/ 72 h 7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rgbClr val="BADB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Freeform 126"/>
              <p:cNvSpPr>
                <a:spLocks noChangeArrowheads="1"/>
              </p:cNvSpPr>
              <p:nvPr/>
            </p:nvSpPr>
            <p:spPr bwMode="auto">
              <a:xfrm>
                <a:off x="17" y="62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330 h 59"/>
                  <a:gd name="T4" fmla="*/ 17 w 63"/>
                  <a:gd name="T5" fmla="*/ 347 h 59"/>
                  <a:gd name="T6" fmla="*/ 367 w 63"/>
                  <a:gd name="T7" fmla="*/ 347 h 59"/>
                  <a:gd name="T8" fmla="*/ 0 w 63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9"/>
                  <a:gd name="T17" fmla="*/ 63 w 63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rgbClr val="BADB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Freeform 130"/>
              <p:cNvSpPr>
                <a:spLocks noChangeArrowheads="1"/>
              </p:cNvSpPr>
              <p:nvPr/>
            </p:nvSpPr>
            <p:spPr bwMode="auto">
              <a:xfrm>
                <a:off x="97" y="55"/>
                <a:ext cx="12" cy="126"/>
              </a:xfrm>
              <a:custGeom>
                <a:avLst/>
                <a:gdLst>
                  <a:gd name="T0" fmla="*/ 29 w 5"/>
                  <a:gd name="T1" fmla="*/ 293 h 52"/>
                  <a:gd name="T2" fmla="*/ 12 w 5"/>
                  <a:gd name="T3" fmla="*/ 305 h 52"/>
                  <a:gd name="T4" fmla="*/ 12 w 5"/>
                  <a:gd name="T5" fmla="*/ 305 h 52"/>
                  <a:gd name="T6" fmla="*/ 0 w 5"/>
                  <a:gd name="T7" fmla="*/ 293 h 52"/>
                  <a:gd name="T8" fmla="*/ 0 w 5"/>
                  <a:gd name="T9" fmla="*/ 12 h 52"/>
                  <a:gd name="T10" fmla="*/ 12 w 5"/>
                  <a:gd name="T11" fmla="*/ 0 h 52"/>
                  <a:gd name="T12" fmla="*/ 12 w 5"/>
                  <a:gd name="T13" fmla="*/ 0 h 52"/>
                  <a:gd name="T14" fmla="*/ 29 w 5"/>
                  <a:gd name="T15" fmla="*/ 12 h 52"/>
                  <a:gd name="T16" fmla="*/ 29 w 5"/>
                  <a:gd name="T17" fmla="*/ 293 h 5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52"/>
                  <a:gd name="T29" fmla="*/ 5 w 5"/>
                  <a:gd name="T30" fmla="*/ 52 h 5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Freeform 131"/>
              <p:cNvSpPr>
                <a:spLocks noChangeArrowheads="1"/>
              </p:cNvSpPr>
              <p:nvPr/>
            </p:nvSpPr>
            <p:spPr bwMode="auto">
              <a:xfrm>
                <a:off x="75" y="62"/>
                <a:ext cx="55" cy="111"/>
              </a:xfrm>
              <a:custGeom>
                <a:avLst/>
                <a:gdLst>
                  <a:gd name="T0" fmla="*/ 5 w 23"/>
                  <a:gd name="T1" fmla="*/ 222 h 46"/>
                  <a:gd name="T2" fmla="*/ 17 w 23"/>
                  <a:gd name="T3" fmla="*/ 215 h 46"/>
                  <a:gd name="T4" fmla="*/ 24 w 23"/>
                  <a:gd name="T5" fmla="*/ 222 h 46"/>
                  <a:gd name="T6" fmla="*/ 24 w 23"/>
                  <a:gd name="T7" fmla="*/ 222 h 46"/>
                  <a:gd name="T8" fmla="*/ 53 w 23"/>
                  <a:gd name="T9" fmla="*/ 239 h 46"/>
                  <a:gd name="T10" fmla="*/ 103 w 23"/>
                  <a:gd name="T11" fmla="*/ 198 h 46"/>
                  <a:gd name="T12" fmla="*/ 62 w 23"/>
                  <a:gd name="T13" fmla="*/ 145 h 46"/>
                  <a:gd name="T14" fmla="*/ 62 w 23"/>
                  <a:gd name="T15" fmla="*/ 145 h 46"/>
                  <a:gd name="T16" fmla="*/ 62 w 23"/>
                  <a:gd name="T17" fmla="*/ 145 h 46"/>
                  <a:gd name="T18" fmla="*/ 57 w 23"/>
                  <a:gd name="T19" fmla="*/ 145 h 46"/>
                  <a:gd name="T20" fmla="*/ 5 w 23"/>
                  <a:gd name="T21" fmla="*/ 70 h 46"/>
                  <a:gd name="T22" fmla="*/ 79 w 23"/>
                  <a:gd name="T23" fmla="*/ 5 h 46"/>
                  <a:gd name="T24" fmla="*/ 127 w 23"/>
                  <a:gd name="T25" fmla="*/ 29 h 46"/>
                  <a:gd name="T26" fmla="*/ 127 w 23"/>
                  <a:gd name="T27" fmla="*/ 29 h 46"/>
                  <a:gd name="T28" fmla="*/ 132 w 23"/>
                  <a:gd name="T29" fmla="*/ 41 h 46"/>
                  <a:gd name="T30" fmla="*/ 115 w 23"/>
                  <a:gd name="T31" fmla="*/ 53 h 46"/>
                  <a:gd name="T32" fmla="*/ 108 w 23"/>
                  <a:gd name="T33" fmla="*/ 46 h 46"/>
                  <a:gd name="T34" fmla="*/ 108 w 23"/>
                  <a:gd name="T35" fmla="*/ 46 h 46"/>
                  <a:gd name="T36" fmla="*/ 79 w 23"/>
                  <a:gd name="T37" fmla="*/ 29 h 46"/>
                  <a:gd name="T38" fmla="*/ 29 w 23"/>
                  <a:gd name="T39" fmla="*/ 70 h 46"/>
                  <a:gd name="T40" fmla="*/ 69 w 23"/>
                  <a:gd name="T41" fmla="*/ 123 h 46"/>
                  <a:gd name="T42" fmla="*/ 69 w 23"/>
                  <a:gd name="T43" fmla="*/ 123 h 46"/>
                  <a:gd name="T44" fmla="*/ 69 w 23"/>
                  <a:gd name="T45" fmla="*/ 123 h 46"/>
                  <a:gd name="T46" fmla="*/ 74 w 23"/>
                  <a:gd name="T47" fmla="*/ 123 h 46"/>
                  <a:gd name="T48" fmla="*/ 127 w 23"/>
                  <a:gd name="T49" fmla="*/ 203 h 46"/>
                  <a:gd name="T50" fmla="*/ 53 w 23"/>
                  <a:gd name="T51" fmla="*/ 263 h 46"/>
                  <a:gd name="T52" fmla="*/ 5 w 23"/>
                  <a:gd name="T53" fmla="*/ 239 h 46"/>
                  <a:gd name="T54" fmla="*/ 5 w 23"/>
                  <a:gd name="T55" fmla="*/ 239 h 46"/>
                  <a:gd name="T56" fmla="*/ 0 w 23"/>
                  <a:gd name="T57" fmla="*/ 227 h 46"/>
                  <a:gd name="T58" fmla="*/ 0 w 23"/>
                  <a:gd name="T59" fmla="*/ 227 h 46"/>
                  <a:gd name="T60" fmla="*/ 5 w 23"/>
                  <a:gd name="T61" fmla="*/ 222 h 4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3"/>
                  <a:gd name="T94" fmla="*/ 0 h 46"/>
                  <a:gd name="T95" fmla="*/ 23 w 23"/>
                  <a:gd name="T96" fmla="*/ 46 h 4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117"/>
            <p:cNvGrpSpPr>
              <a:grpSpLocks/>
            </p:cNvGrpSpPr>
            <p:nvPr/>
          </p:nvGrpSpPr>
          <p:grpSpPr bwMode="auto">
            <a:xfrm>
              <a:off x="327499" y="822708"/>
              <a:ext cx="364389" cy="356255"/>
              <a:chOff x="0" y="0"/>
              <a:chExt cx="224" cy="219"/>
            </a:xfrm>
          </p:grpSpPr>
          <p:sp>
            <p:nvSpPr>
              <p:cNvPr id="18" name="Freeform 120"/>
              <p:cNvSpPr>
                <a:spLocks noChangeArrowheads="1"/>
              </p:cNvSpPr>
              <p:nvPr/>
            </p:nvSpPr>
            <p:spPr bwMode="auto">
              <a:xfrm>
                <a:off x="22" y="17"/>
                <a:ext cx="202" cy="202"/>
              </a:xfrm>
              <a:custGeom>
                <a:avLst/>
                <a:gdLst>
                  <a:gd name="T0" fmla="*/ 486 w 84"/>
                  <a:gd name="T1" fmla="*/ 433 h 84"/>
                  <a:gd name="T2" fmla="*/ 433 w 84"/>
                  <a:gd name="T3" fmla="*/ 486 h 84"/>
                  <a:gd name="T4" fmla="*/ 53 w 84"/>
                  <a:gd name="T5" fmla="*/ 486 h 84"/>
                  <a:gd name="T6" fmla="*/ 0 w 84"/>
                  <a:gd name="T7" fmla="*/ 433 h 84"/>
                  <a:gd name="T8" fmla="*/ 0 w 84"/>
                  <a:gd name="T9" fmla="*/ 53 h 84"/>
                  <a:gd name="T10" fmla="*/ 53 w 84"/>
                  <a:gd name="T11" fmla="*/ 0 h 84"/>
                  <a:gd name="T12" fmla="*/ 433 w 84"/>
                  <a:gd name="T13" fmla="*/ 0 h 84"/>
                  <a:gd name="T14" fmla="*/ 486 w 84"/>
                  <a:gd name="T15" fmla="*/ 53 h 84"/>
                  <a:gd name="T16" fmla="*/ 486 w 84"/>
                  <a:gd name="T17" fmla="*/ 433 h 8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4"/>
                  <a:gd name="T28" fmla="*/ 0 h 84"/>
                  <a:gd name="T29" fmla="*/ 84 w 84"/>
                  <a:gd name="T30" fmla="*/ 84 h 8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121"/>
              <p:cNvSpPr>
                <a:spLocks noChangeArrowheads="1"/>
              </p:cNvSpPr>
              <p:nvPr/>
            </p:nvSpPr>
            <p:spPr bwMode="auto">
              <a:xfrm>
                <a:off x="15" y="17"/>
                <a:ext cx="200" cy="202"/>
              </a:xfrm>
              <a:custGeom>
                <a:avLst/>
                <a:gdLst>
                  <a:gd name="T0" fmla="*/ 482 w 83"/>
                  <a:gd name="T1" fmla="*/ 433 h 84"/>
                  <a:gd name="T2" fmla="*/ 429 w 83"/>
                  <a:gd name="T3" fmla="*/ 486 h 84"/>
                  <a:gd name="T4" fmla="*/ 46 w 83"/>
                  <a:gd name="T5" fmla="*/ 486 h 84"/>
                  <a:gd name="T6" fmla="*/ 0 w 83"/>
                  <a:gd name="T7" fmla="*/ 433 h 84"/>
                  <a:gd name="T8" fmla="*/ 0 w 83"/>
                  <a:gd name="T9" fmla="*/ 53 h 84"/>
                  <a:gd name="T10" fmla="*/ 46 w 83"/>
                  <a:gd name="T11" fmla="*/ 0 h 84"/>
                  <a:gd name="T12" fmla="*/ 429 w 83"/>
                  <a:gd name="T13" fmla="*/ 0 h 84"/>
                  <a:gd name="T14" fmla="*/ 482 w 83"/>
                  <a:gd name="T15" fmla="*/ 53 h 84"/>
                  <a:gd name="T16" fmla="*/ 482 w 83"/>
                  <a:gd name="T17" fmla="*/ 433 h 8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3"/>
                  <a:gd name="T28" fmla="*/ 0 h 84"/>
                  <a:gd name="T29" fmla="*/ 83 w 83"/>
                  <a:gd name="T30" fmla="*/ 84 h 8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Freeform 1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0" cy="217"/>
              </a:xfrm>
              <a:custGeom>
                <a:avLst/>
                <a:gdLst>
                  <a:gd name="T0" fmla="*/ 527 w 91"/>
                  <a:gd name="T1" fmla="*/ 429 h 90"/>
                  <a:gd name="T2" fmla="*/ 479 w 91"/>
                  <a:gd name="T3" fmla="*/ 482 h 90"/>
                  <a:gd name="T4" fmla="*/ 99 w 91"/>
                  <a:gd name="T5" fmla="*/ 518 h 90"/>
                  <a:gd name="T6" fmla="*/ 41 w 91"/>
                  <a:gd name="T7" fmla="*/ 477 h 90"/>
                  <a:gd name="T8" fmla="*/ 5 w 91"/>
                  <a:gd name="T9" fmla="*/ 94 h 90"/>
                  <a:gd name="T10" fmla="*/ 53 w 91"/>
                  <a:gd name="T11" fmla="*/ 34 h 90"/>
                  <a:gd name="T12" fmla="*/ 433 w 91"/>
                  <a:gd name="T13" fmla="*/ 0 h 90"/>
                  <a:gd name="T14" fmla="*/ 491 w 91"/>
                  <a:gd name="T15" fmla="*/ 46 h 90"/>
                  <a:gd name="T16" fmla="*/ 527 w 91"/>
                  <a:gd name="T17" fmla="*/ 429 h 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1"/>
                  <a:gd name="T28" fmla="*/ 0 h 90"/>
                  <a:gd name="T29" fmla="*/ 91 w 91"/>
                  <a:gd name="T30" fmla="*/ 90 h 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Freeform 123"/>
              <p:cNvSpPr>
                <a:spLocks noChangeArrowheads="1"/>
              </p:cNvSpPr>
              <p:nvPr/>
            </p:nvSpPr>
            <p:spPr bwMode="auto">
              <a:xfrm>
                <a:off x="5" y="5"/>
                <a:ext cx="210" cy="209"/>
              </a:xfrm>
              <a:custGeom>
                <a:avLst/>
                <a:gdLst>
                  <a:gd name="T0" fmla="*/ 502 w 87"/>
                  <a:gd name="T1" fmla="*/ 411 h 87"/>
                  <a:gd name="T2" fmla="*/ 461 w 87"/>
                  <a:gd name="T3" fmla="*/ 461 h 87"/>
                  <a:gd name="T4" fmla="*/ 94 w 87"/>
                  <a:gd name="T5" fmla="*/ 497 h 87"/>
                  <a:gd name="T6" fmla="*/ 41 w 87"/>
                  <a:gd name="T7" fmla="*/ 456 h 87"/>
                  <a:gd name="T8" fmla="*/ 5 w 87"/>
                  <a:gd name="T9" fmla="*/ 91 h 87"/>
                  <a:gd name="T10" fmla="*/ 46 w 87"/>
                  <a:gd name="T11" fmla="*/ 34 h 87"/>
                  <a:gd name="T12" fmla="*/ 413 w 87"/>
                  <a:gd name="T13" fmla="*/ 0 h 87"/>
                  <a:gd name="T14" fmla="*/ 466 w 87"/>
                  <a:gd name="T15" fmla="*/ 46 h 87"/>
                  <a:gd name="T16" fmla="*/ 502 w 87"/>
                  <a:gd name="T17" fmla="*/ 411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7"/>
                  <a:gd name="T28" fmla="*/ 0 h 87"/>
                  <a:gd name="T29" fmla="*/ 87 w 87"/>
                  <a:gd name="T30" fmla="*/ 87 h 8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Freeform 124"/>
              <p:cNvSpPr>
                <a:spLocks noChangeArrowheads="1"/>
              </p:cNvSpPr>
              <p:nvPr/>
            </p:nvSpPr>
            <p:spPr bwMode="auto">
              <a:xfrm>
                <a:off x="3" y="17"/>
                <a:ext cx="200" cy="202"/>
              </a:xfrm>
              <a:custGeom>
                <a:avLst/>
                <a:gdLst>
                  <a:gd name="T0" fmla="*/ 482 w 83"/>
                  <a:gd name="T1" fmla="*/ 433 h 84"/>
                  <a:gd name="T2" fmla="*/ 429 w 83"/>
                  <a:gd name="T3" fmla="*/ 486 h 84"/>
                  <a:gd name="T4" fmla="*/ 53 w 83"/>
                  <a:gd name="T5" fmla="*/ 486 h 84"/>
                  <a:gd name="T6" fmla="*/ 0 w 83"/>
                  <a:gd name="T7" fmla="*/ 433 h 84"/>
                  <a:gd name="T8" fmla="*/ 0 w 83"/>
                  <a:gd name="T9" fmla="*/ 53 h 84"/>
                  <a:gd name="T10" fmla="*/ 53 w 83"/>
                  <a:gd name="T11" fmla="*/ 0 h 84"/>
                  <a:gd name="T12" fmla="*/ 429 w 83"/>
                  <a:gd name="T13" fmla="*/ 0 h 84"/>
                  <a:gd name="T14" fmla="*/ 482 w 83"/>
                  <a:gd name="T15" fmla="*/ 53 h 84"/>
                  <a:gd name="T16" fmla="*/ 482 w 83"/>
                  <a:gd name="T17" fmla="*/ 433 h 8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3"/>
                  <a:gd name="T28" fmla="*/ 0 h 84"/>
                  <a:gd name="T29" fmla="*/ 83 w 83"/>
                  <a:gd name="T30" fmla="*/ 84 h 8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Freeform 125"/>
              <p:cNvSpPr>
                <a:spLocks noChangeArrowheads="1"/>
              </p:cNvSpPr>
              <p:nvPr/>
            </p:nvSpPr>
            <p:spPr bwMode="auto">
              <a:xfrm>
                <a:off x="17" y="31"/>
                <a:ext cx="171" cy="174"/>
              </a:xfrm>
              <a:custGeom>
                <a:avLst/>
                <a:gdLst>
                  <a:gd name="T0" fmla="*/ 366 w 71"/>
                  <a:gd name="T1" fmla="*/ 421 h 72"/>
                  <a:gd name="T2" fmla="*/ 395 w 71"/>
                  <a:gd name="T3" fmla="*/ 421 h 72"/>
                  <a:gd name="T4" fmla="*/ 412 w 71"/>
                  <a:gd name="T5" fmla="*/ 404 h 72"/>
                  <a:gd name="T6" fmla="*/ 412 w 71"/>
                  <a:gd name="T7" fmla="*/ 17 h 72"/>
                  <a:gd name="T8" fmla="*/ 395 w 71"/>
                  <a:gd name="T9" fmla="*/ 0 h 72"/>
                  <a:gd name="T10" fmla="*/ 17 w 71"/>
                  <a:gd name="T11" fmla="*/ 0 h 72"/>
                  <a:gd name="T12" fmla="*/ 0 w 71"/>
                  <a:gd name="T13" fmla="*/ 17 h 72"/>
                  <a:gd name="T14" fmla="*/ 0 w 71"/>
                  <a:gd name="T15" fmla="*/ 75 h 72"/>
                  <a:gd name="T16" fmla="*/ 366 w 71"/>
                  <a:gd name="T17" fmla="*/ 421 h 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1"/>
                  <a:gd name="T28" fmla="*/ 0 h 72"/>
                  <a:gd name="T29" fmla="*/ 71 w 71"/>
                  <a:gd name="T30" fmla="*/ 72 h 7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rgbClr val="BADB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Freeform 126"/>
              <p:cNvSpPr>
                <a:spLocks noChangeArrowheads="1"/>
              </p:cNvSpPr>
              <p:nvPr/>
            </p:nvSpPr>
            <p:spPr bwMode="auto">
              <a:xfrm>
                <a:off x="17" y="62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330 h 59"/>
                  <a:gd name="T4" fmla="*/ 17 w 63"/>
                  <a:gd name="T5" fmla="*/ 347 h 59"/>
                  <a:gd name="T6" fmla="*/ 367 w 63"/>
                  <a:gd name="T7" fmla="*/ 347 h 59"/>
                  <a:gd name="T8" fmla="*/ 0 w 63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9"/>
                  <a:gd name="T17" fmla="*/ 63 w 63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rgbClr val="BADB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Freeform 130"/>
              <p:cNvSpPr>
                <a:spLocks noChangeArrowheads="1"/>
              </p:cNvSpPr>
              <p:nvPr/>
            </p:nvSpPr>
            <p:spPr bwMode="auto">
              <a:xfrm>
                <a:off x="97" y="55"/>
                <a:ext cx="12" cy="126"/>
              </a:xfrm>
              <a:custGeom>
                <a:avLst/>
                <a:gdLst>
                  <a:gd name="T0" fmla="*/ 29 w 5"/>
                  <a:gd name="T1" fmla="*/ 293 h 52"/>
                  <a:gd name="T2" fmla="*/ 12 w 5"/>
                  <a:gd name="T3" fmla="*/ 305 h 52"/>
                  <a:gd name="T4" fmla="*/ 12 w 5"/>
                  <a:gd name="T5" fmla="*/ 305 h 52"/>
                  <a:gd name="T6" fmla="*/ 0 w 5"/>
                  <a:gd name="T7" fmla="*/ 293 h 52"/>
                  <a:gd name="T8" fmla="*/ 0 w 5"/>
                  <a:gd name="T9" fmla="*/ 12 h 52"/>
                  <a:gd name="T10" fmla="*/ 12 w 5"/>
                  <a:gd name="T11" fmla="*/ 0 h 52"/>
                  <a:gd name="T12" fmla="*/ 12 w 5"/>
                  <a:gd name="T13" fmla="*/ 0 h 52"/>
                  <a:gd name="T14" fmla="*/ 29 w 5"/>
                  <a:gd name="T15" fmla="*/ 12 h 52"/>
                  <a:gd name="T16" fmla="*/ 29 w 5"/>
                  <a:gd name="T17" fmla="*/ 293 h 5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52"/>
                  <a:gd name="T29" fmla="*/ 5 w 5"/>
                  <a:gd name="T30" fmla="*/ 52 h 5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 131"/>
              <p:cNvSpPr>
                <a:spLocks noChangeArrowheads="1"/>
              </p:cNvSpPr>
              <p:nvPr/>
            </p:nvSpPr>
            <p:spPr bwMode="auto">
              <a:xfrm>
                <a:off x="75" y="62"/>
                <a:ext cx="55" cy="111"/>
              </a:xfrm>
              <a:custGeom>
                <a:avLst/>
                <a:gdLst>
                  <a:gd name="T0" fmla="*/ 5 w 23"/>
                  <a:gd name="T1" fmla="*/ 222 h 46"/>
                  <a:gd name="T2" fmla="*/ 17 w 23"/>
                  <a:gd name="T3" fmla="*/ 215 h 46"/>
                  <a:gd name="T4" fmla="*/ 24 w 23"/>
                  <a:gd name="T5" fmla="*/ 222 h 46"/>
                  <a:gd name="T6" fmla="*/ 24 w 23"/>
                  <a:gd name="T7" fmla="*/ 222 h 46"/>
                  <a:gd name="T8" fmla="*/ 53 w 23"/>
                  <a:gd name="T9" fmla="*/ 239 h 46"/>
                  <a:gd name="T10" fmla="*/ 103 w 23"/>
                  <a:gd name="T11" fmla="*/ 198 h 46"/>
                  <a:gd name="T12" fmla="*/ 62 w 23"/>
                  <a:gd name="T13" fmla="*/ 145 h 46"/>
                  <a:gd name="T14" fmla="*/ 62 w 23"/>
                  <a:gd name="T15" fmla="*/ 145 h 46"/>
                  <a:gd name="T16" fmla="*/ 62 w 23"/>
                  <a:gd name="T17" fmla="*/ 145 h 46"/>
                  <a:gd name="T18" fmla="*/ 57 w 23"/>
                  <a:gd name="T19" fmla="*/ 145 h 46"/>
                  <a:gd name="T20" fmla="*/ 5 w 23"/>
                  <a:gd name="T21" fmla="*/ 70 h 46"/>
                  <a:gd name="T22" fmla="*/ 79 w 23"/>
                  <a:gd name="T23" fmla="*/ 5 h 46"/>
                  <a:gd name="T24" fmla="*/ 127 w 23"/>
                  <a:gd name="T25" fmla="*/ 29 h 46"/>
                  <a:gd name="T26" fmla="*/ 127 w 23"/>
                  <a:gd name="T27" fmla="*/ 29 h 46"/>
                  <a:gd name="T28" fmla="*/ 132 w 23"/>
                  <a:gd name="T29" fmla="*/ 41 h 46"/>
                  <a:gd name="T30" fmla="*/ 115 w 23"/>
                  <a:gd name="T31" fmla="*/ 53 h 46"/>
                  <a:gd name="T32" fmla="*/ 108 w 23"/>
                  <a:gd name="T33" fmla="*/ 46 h 46"/>
                  <a:gd name="T34" fmla="*/ 108 w 23"/>
                  <a:gd name="T35" fmla="*/ 46 h 46"/>
                  <a:gd name="T36" fmla="*/ 79 w 23"/>
                  <a:gd name="T37" fmla="*/ 29 h 46"/>
                  <a:gd name="T38" fmla="*/ 29 w 23"/>
                  <a:gd name="T39" fmla="*/ 70 h 46"/>
                  <a:gd name="T40" fmla="*/ 69 w 23"/>
                  <a:gd name="T41" fmla="*/ 123 h 46"/>
                  <a:gd name="T42" fmla="*/ 69 w 23"/>
                  <a:gd name="T43" fmla="*/ 123 h 46"/>
                  <a:gd name="T44" fmla="*/ 69 w 23"/>
                  <a:gd name="T45" fmla="*/ 123 h 46"/>
                  <a:gd name="T46" fmla="*/ 74 w 23"/>
                  <a:gd name="T47" fmla="*/ 123 h 46"/>
                  <a:gd name="T48" fmla="*/ 127 w 23"/>
                  <a:gd name="T49" fmla="*/ 203 h 46"/>
                  <a:gd name="T50" fmla="*/ 53 w 23"/>
                  <a:gd name="T51" fmla="*/ 263 h 46"/>
                  <a:gd name="T52" fmla="*/ 5 w 23"/>
                  <a:gd name="T53" fmla="*/ 239 h 46"/>
                  <a:gd name="T54" fmla="*/ 5 w 23"/>
                  <a:gd name="T55" fmla="*/ 239 h 46"/>
                  <a:gd name="T56" fmla="*/ 0 w 23"/>
                  <a:gd name="T57" fmla="*/ 227 h 46"/>
                  <a:gd name="T58" fmla="*/ 0 w 23"/>
                  <a:gd name="T59" fmla="*/ 227 h 46"/>
                  <a:gd name="T60" fmla="*/ 5 w 23"/>
                  <a:gd name="T61" fmla="*/ 222 h 4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3"/>
                  <a:gd name="T94" fmla="*/ 0 h 46"/>
                  <a:gd name="T95" fmla="*/ 23 w 23"/>
                  <a:gd name="T96" fmla="*/ 46 h 4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5" name="文本框 6"/>
            <p:cNvSpPr>
              <a:spLocks noChangeArrowheads="1"/>
            </p:cNvSpPr>
            <p:nvPr/>
          </p:nvSpPr>
          <p:spPr bwMode="auto">
            <a:xfrm>
              <a:off x="123654" y="21810"/>
              <a:ext cx="7232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小标题</a:t>
              </a:r>
            </a:p>
          </p:txBody>
        </p:sp>
        <p:sp>
          <p:nvSpPr>
            <p:cNvPr id="16" name="矩形 80"/>
            <p:cNvSpPr>
              <a:spLocks noChangeArrowheads="1"/>
            </p:cNvSpPr>
            <p:nvPr/>
          </p:nvSpPr>
          <p:spPr bwMode="auto">
            <a:xfrm>
              <a:off x="791036" y="779687"/>
              <a:ext cx="294868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7" name="矩形 81"/>
            <p:cNvSpPr>
              <a:spLocks noChangeArrowheads="1"/>
            </p:cNvSpPr>
            <p:nvPr/>
          </p:nvSpPr>
          <p:spPr bwMode="auto">
            <a:xfrm>
              <a:off x="865212" y="1727545"/>
              <a:ext cx="35568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39" name="圆角矩形 262"/>
          <p:cNvSpPr>
            <a:spLocks noChangeArrowheads="1"/>
          </p:cNvSpPr>
          <p:nvPr/>
        </p:nvSpPr>
        <p:spPr bwMode="auto">
          <a:xfrm>
            <a:off x="1371055" y="3215940"/>
            <a:ext cx="3032862" cy="523171"/>
          </a:xfrm>
          <a:prstGeom prst="roundRect">
            <a:avLst>
              <a:gd name="adj" fmla="val 50000"/>
            </a:avLst>
          </a:prstGeom>
          <a:solidFill>
            <a:srgbClr val="92CF7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3D7329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圆角矩形 261"/>
          <p:cNvSpPr>
            <a:spLocks noChangeArrowheads="1"/>
          </p:cNvSpPr>
          <p:nvPr/>
        </p:nvSpPr>
        <p:spPr bwMode="auto">
          <a:xfrm>
            <a:off x="1363437" y="2279308"/>
            <a:ext cx="3411945" cy="523171"/>
          </a:xfrm>
          <a:prstGeom prst="roundRect">
            <a:avLst>
              <a:gd name="adj" fmla="val 50000"/>
            </a:avLst>
          </a:prstGeom>
          <a:solidFill>
            <a:srgbClr val="92CF7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3D7329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矩形 78"/>
          <p:cNvSpPr>
            <a:spLocks noChangeArrowheads="1"/>
          </p:cNvSpPr>
          <p:nvPr/>
        </p:nvSpPr>
        <p:spPr bwMode="auto">
          <a:xfrm>
            <a:off x="1974292" y="2329064"/>
            <a:ext cx="26513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46" name="矩形 79"/>
          <p:cNvSpPr>
            <a:spLocks noChangeArrowheads="1"/>
          </p:cNvSpPr>
          <p:nvPr/>
        </p:nvSpPr>
        <p:spPr bwMode="auto">
          <a:xfrm>
            <a:off x="1971922" y="3273234"/>
            <a:ext cx="21956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47" name="组合 11"/>
          <p:cNvGrpSpPr>
            <a:grpSpLocks/>
          </p:cNvGrpSpPr>
          <p:nvPr/>
        </p:nvGrpSpPr>
        <p:grpSpPr bwMode="auto">
          <a:xfrm>
            <a:off x="1143000" y="1577975"/>
            <a:ext cx="1019885" cy="2203450"/>
            <a:chOff x="0" y="0"/>
            <a:chExt cx="1019914" cy="2203361"/>
          </a:xfrm>
        </p:grpSpPr>
        <p:grpSp>
          <p:nvGrpSpPr>
            <p:cNvPr id="48" name="组合 161"/>
            <p:cNvGrpSpPr>
              <a:grpSpLocks/>
            </p:cNvGrpSpPr>
            <p:nvPr/>
          </p:nvGrpSpPr>
          <p:grpSpPr bwMode="auto">
            <a:xfrm>
              <a:off x="0" y="0"/>
              <a:ext cx="1019914" cy="2203361"/>
              <a:chOff x="0" y="0"/>
              <a:chExt cx="884520" cy="1910864"/>
            </a:xfrm>
          </p:grpSpPr>
          <p:grpSp>
            <p:nvGrpSpPr>
              <p:cNvPr id="50" name="组合 13"/>
              <p:cNvGrpSpPr>
                <a:grpSpLocks/>
              </p:cNvGrpSpPr>
              <p:nvPr/>
            </p:nvGrpSpPr>
            <p:grpSpPr bwMode="auto">
              <a:xfrm>
                <a:off x="0" y="0"/>
                <a:ext cx="884520" cy="408222"/>
                <a:chOff x="0" y="0"/>
                <a:chExt cx="668437" cy="308496"/>
              </a:xfrm>
            </p:grpSpPr>
            <p:sp>
              <p:nvSpPr>
                <p:cNvPr id="80" name="圆角矩形 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668437" cy="205253"/>
                </a:xfrm>
                <a:prstGeom prst="roundRect">
                  <a:avLst>
                    <a:gd name="adj" fmla="val 30301"/>
                  </a:avLst>
                </a:pr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3D7329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等腰三角形 7"/>
                <p:cNvSpPr>
                  <a:spLocks noChangeArrowheads="1"/>
                </p:cNvSpPr>
                <p:nvPr/>
              </p:nvSpPr>
              <p:spPr bwMode="auto">
                <a:xfrm rot="10800000">
                  <a:off x="274337" y="205254"/>
                  <a:ext cx="119761" cy="103242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3D7329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1" name="直接连接符 15"/>
              <p:cNvSpPr>
                <a:spLocks noChangeShapeType="1"/>
              </p:cNvSpPr>
              <p:nvPr/>
            </p:nvSpPr>
            <p:spPr bwMode="auto">
              <a:xfrm flipH="1">
                <a:off x="435685" y="408224"/>
                <a:ext cx="6574" cy="1236337"/>
              </a:xfrm>
              <a:prstGeom prst="line">
                <a:avLst/>
              </a:prstGeom>
              <a:noFill/>
              <a:ln w="15875">
                <a:solidFill>
                  <a:srgbClr val="2A4F1C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52" name="组合 146"/>
              <p:cNvGrpSpPr>
                <a:grpSpLocks/>
              </p:cNvGrpSpPr>
              <p:nvPr/>
            </p:nvGrpSpPr>
            <p:grpSpPr bwMode="auto">
              <a:xfrm>
                <a:off x="163464" y="562362"/>
                <a:ext cx="528660" cy="532607"/>
                <a:chOff x="0" y="0"/>
                <a:chExt cx="528660" cy="532607"/>
              </a:xfrm>
            </p:grpSpPr>
            <p:sp>
              <p:nvSpPr>
                <p:cNvPr id="67" name="Freeform 10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12879" cy="507620"/>
                </a:xfrm>
                <a:custGeom>
                  <a:avLst/>
                  <a:gdLst>
                    <a:gd name="T0" fmla="*/ 581335683 w 162"/>
                    <a:gd name="T1" fmla="*/ 1117274793 h 160"/>
                    <a:gd name="T2" fmla="*/ 721658744 w 162"/>
                    <a:gd name="T3" fmla="*/ 905898652 h 160"/>
                    <a:gd name="T4" fmla="*/ 420969184 w 162"/>
                    <a:gd name="T5" fmla="*/ 513343416 h 160"/>
                    <a:gd name="T6" fmla="*/ 631452193 w 162"/>
                    <a:gd name="T7" fmla="*/ 553604027 h 160"/>
                    <a:gd name="T8" fmla="*/ 691588838 w 162"/>
                    <a:gd name="T9" fmla="*/ 452949326 h 160"/>
                    <a:gd name="T10" fmla="*/ 761751952 w 162"/>
                    <a:gd name="T11" fmla="*/ 523410155 h 160"/>
                    <a:gd name="T12" fmla="*/ 801845160 w 162"/>
                    <a:gd name="T13" fmla="*/ 493213110 h 160"/>
                    <a:gd name="T14" fmla="*/ 952188357 w 162"/>
                    <a:gd name="T15" fmla="*/ 644195161 h 160"/>
                    <a:gd name="T16" fmla="*/ 1302997593 w 162"/>
                    <a:gd name="T17" fmla="*/ 362361364 h 160"/>
                    <a:gd name="T18" fmla="*/ 1593663851 w 162"/>
                    <a:gd name="T19" fmla="*/ 674392206 h 160"/>
                    <a:gd name="T20" fmla="*/ 1623733757 w 162"/>
                    <a:gd name="T21" fmla="*/ 694522511 h 160"/>
                    <a:gd name="T22" fmla="*/ 1413250748 w 162"/>
                    <a:gd name="T23" fmla="*/ 301967275 h 160"/>
                    <a:gd name="T24" fmla="*/ 310716028 w 162"/>
                    <a:gd name="T25" fmla="*/ 301967275 h 160"/>
                    <a:gd name="T26" fmla="*/ 310716028 w 162"/>
                    <a:gd name="T27" fmla="*/ 1409178501 h 160"/>
                    <a:gd name="T28" fmla="*/ 651498796 w 162"/>
                    <a:gd name="T29" fmla="*/ 1610487903 h 160"/>
                    <a:gd name="T30" fmla="*/ 300692726 w 162"/>
                    <a:gd name="T31" fmla="*/ 1117274793 h 160"/>
                    <a:gd name="T32" fmla="*/ 581335683 w 162"/>
                    <a:gd name="T33" fmla="*/ 1117274793 h 16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62"/>
                    <a:gd name="T52" fmla="*/ 0 h 160"/>
                    <a:gd name="T53" fmla="*/ 162 w 162"/>
                    <a:gd name="T54" fmla="*/ 160 h 16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62" h="160">
                      <a:moveTo>
                        <a:pt x="58" y="111"/>
                      </a:moveTo>
                      <a:cubicBezTo>
                        <a:pt x="72" y="90"/>
                        <a:pt x="72" y="90"/>
                        <a:pt x="72" y="90"/>
                      </a:cubicBezTo>
                      <a:cubicBezTo>
                        <a:pt x="42" y="51"/>
                        <a:pt x="42" y="51"/>
                        <a:pt x="42" y="51"/>
                      </a:cubicBezTo>
                      <a:cubicBezTo>
                        <a:pt x="63" y="55"/>
                        <a:pt x="63" y="55"/>
                        <a:pt x="63" y="55"/>
                      </a:cubicBezTo>
                      <a:cubicBezTo>
                        <a:pt x="69" y="45"/>
                        <a:pt x="69" y="45"/>
                        <a:pt x="69" y="45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ubicBezTo>
                        <a:pt x="80" y="49"/>
                        <a:pt x="80" y="49"/>
                        <a:pt x="80" y="49"/>
                      </a:cubicBezTo>
                      <a:cubicBezTo>
                        <a:pt x="95" y="64"/>
                        <a:pt x="95" y="64"/>
                        <a:pt x="95" y="64"/>
                      </a:cubicBezTo>
                      <a:cubicBezTo>
                        <a:pt x="130" y="36"/>
                        <a:pt x="130" y="36"/>
                        <a:pt x="130" y="36"/>
                      </a:cubicBezTo>
                      <a:cubicBezTo>
                        <a:pt x="159" y="67"/>
                        <a:pt x="159" y="67"/>
                        <a:pt x="159" y="67"/>
                      </a:cubicBezTo>
                      <a:cubicBezTo>
                        <a:pt x="162" y="69"/>
                        <a:pt x="162" y="69"/>
                        <a:pt x="162" y="69"/>
                      </a:cubicBezTo>
                      <a:cubicBezTo>
                        <a:pt x="159" y="55"/>
                        <a:pt x="152" y="41"/>
                        <a:pt x="141" y="30"/>
                      </a:cubicBezTo>
                      <a:cubicBezTo>
                        <a:pt x="110" y="0"/>
                        <a:pt x="61" y="0"/>
                        <a:pt x="31" y="30"/>
                      </a:cubicBezTo>
                      <a:cubicBezTo>
                        <a:pt x="0" y="61"/>
                        <a:pt x="0" y="110"/>
                        <a:pt x="31" y="140"/>
                      </a:cubicBezTo>
                      <a:cubicBezTo>
                        <a:pt x="41" y="150"/>
                        <a:pt x="52" y="157"/>
                        <a:pt x="65" y="160"/>
                      </a:cubicBezTo>
                      <a:cubicBezTo>
                        <a:pt x="30" y="111"/>
                        <a:pt x="30" y="111"/>
                        <a:pt x="30" y="111"/>
                      </a:cubicBezTo>
                      <a:lnTo>
                        <a:pt x="58" y="111"/>
                      </a:lnTo>
                      <a:close/>
                    </a:path>
                  </a:pathLst>
                </a:custGeom>
                <a:solidFill>
                  <a:srgbClr val="B6E0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103"/>
                <p:cNvSpPr>
                  <a:spLocks noChangeArrowheads="1"/>
                </p:cNvSpPr>
                <p:nvPr/>
              </p:nvSpPr>
              <p:spPr bwMode="auto">
                <a:xfrm>
                  <a:off x="94685" y="114412"/>
                  <a:ext cx="433975" cy="418195"/>
                </a:xfrm>
                <a:custGeom>
                  <a:avLst/>
                  <a:gdLst>
                    <a:gd name="T0" fmla="*/ 1113811092 w 137"/>
                    <a:gd name="T1" fmla="*/ 1043862242 h 132"/>
                    <a:gd name="T2" fmla="*/ 1324529712 w 137"/>
                    <a:gd name="T3" fmla="*/ 331226281 h 132"/>
                    <a:gd name="T4" fmla="*/ 1294427052 w 137"/>
                    <a:gd name="T5" fmla="*/ 311149753 h 132"/>
                    <a:gd name="T6" fmla="*/ 1003432560 w 137"/>
                    <a:gd name="T7" fmla="*/ 0 h 132"/>
                    <a:gd name="T8" fmla="*/ 652232748 w 137"/>
                    <a:gd name="T9" fmla="*/ 281039713 h 132"/>
                    <a:gd name="T10" fmla="*/ 501716280 w 137"/>
                    <a:gd name="T11" fmla="*/ 130483176 h 132"/>
                    <a:gd name="T12" fmla="*/ 461578344 w 137"/>
                    <a:gd name="T13" fmla="*/ 160593216 h 132"/>
                    <a:gd name="T14" fmla="*/ 391337748 w 137"/>
                    <a:gd name="T15" fmla="*/ 90333288 h 132"/>
                    <a:gd name="T16" fmla="*/ 331132428 w 137"/>
                    <a:gd name="T17" fmla="*/ 190706424 h 132"/>
                    <a:gd name="T18" fmla="*/ 120410640 w 137"/>
                    <a:gd name="T19" fmla="*/ 150556536 h 132"/>
                    <a:gd name="T20" fmla="*/ 421440408 w 137"/>
                    <a:gd name="T21" fmla="*/ 542006065 h 132"/>
                    <a:gd name="T22" fmla="*/ 280962384 w 137"/>
                    <a:gd name="T23" fmla="*/ 752785850 h 132"/>
                    <a:gd name="T24" fmla="*/ 0 w 137"/>
                    <a:gd name="T25" fmla="*/ 752785850 h 132"/>
                    <a:gd name="T26" fmla="*/ 351202980 w 137"/>
                    <a:gd name="T27" fmla="*/ 1244605347 h 132"/>
                    <a:gd name="T28" fmla="*/ 1113811092 w 137"/>
                    <a:gd name="T29" fmla="*/ 1043862242 h 1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7"/>
                    <a:gd name="T46" fmla="*/ 0 h 132"/>
                    <a:gd name="T47" fmla="*/ 137 w 137"/>
                    <a:gd name="T48" fmla="*/ 132 h 13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7" h="132">
                      <a:moveTo>
                        <a:pt x="111" y="104"/>
                      </a:moveTo>
                      <a:cubicBezTo>
                        <a:pt x="130" y="85"/>
                        <a:pt x="137" y="58"/>
                        <a:pt x="132" y="33"/>
                      </a:cubicBezTo>
                      <a:cubicBezTo>
                        <a:pt x="129" y="31"/>
                        <a:pt x="129" y="31"/>
                        <a:pt x="129" y="31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65" y="28"/>
                        <a:pt x="65" y="28"/>
                        <a:pt x="65" y="28"/>
                      </a:cubicBezTo>
                      <a:cubicBezTo>
                        <a:pt x="50" y="13"/>
                        <a:pt x="50" y="13"/>
                        <a:pt x="50" y="13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39" y="9"/>
                        <a:pt x="39" y="9"/>
                        <a:pt x="39" y="9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42" y="54"/>
                        <a:pt x="42" y="54"/>
                        <a:pt x="42" y="54"/>
                      </a:cubicBezTo>
                      <a:cubicBezTo>
                        <a:pt x="28" y="75"/>
                        <a:pt x="28" y="75"/>
                        <a:pt x="28" y="75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ubicBezTo>
                        <a:pt x="61" y="132"/>
                        <a:pt x="90" y="125"/>
                        <a:pt x="111" y="104"/>
                      </a:cubicBezTo>
                      <a:close/>
                    </a:path>
                  </a:pathLst>
                </a:custGeom>
                <a:solidFill>
                  <a:srgbClr val="B6E0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 104"/>
                <p:cNvSpPr>
                  <a:spLocks noChangeArrowheads="1"/>
                </p:cNvSpPr>
                <p:nvPr/>
              </p:nvSpPr>
              <p:spPr bwMode="auto">
                <a:xfrm>
                  <a:off x="215672" y="152549"/>
                  <a:ext cx="40767" cy="40767"/>
                </a:xfrm>
                <a:custGeom>
                  <a:avLst/>
                  <a:gdLst>
                    <a:gd name="T0" fmla="*/ 19668510 w 13"/>
                    <a:gd name="T1" fmla="*/ 118007921 h 13"/>
                    <a:gd name="T2" fmla="*/ 88505157 w 13"/>
                    <a:gd name="T3" fmla="*/ 88505157 h 13"/>
                    <a:gd name="T4" fmla="*/ 118007921 w 13"/>
                    <a:gd name="T5" fmla="*/ 9834255 h 13"/>
                    <a:gd name="T6" fmla="*/ 49171274 w 13"/>
                    <a:gd name="T7" fmla="*/ 39337019 h 13"/>
                    <a:gd name="T8" fmla="*/ 19668510 w 13"/>
                    <a:gd name="T9" fmla="*/ 118007921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13"/>
                    <a:gd name="T17" fmla="*/ 13 w 13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13">
                      <a:moveTo>
                        <a:pt x="2" y="12"/>
                      </a:moveTo>
                      <a:cubicBezTo>
                        <a:pt x="3" y="13"/>
                        <a:pt x="6" y="12"/>
                        <a:pt x="9" y="9"/>
                      </a:cubicBezTo>
                      <a:cubicBezTo>
                        <a:pt x="12" y="6"/>
                        <a:pt x="13" y="3"/>
                        <a:pt x="12" y="1"/>
                      </a:cubicBezTo>
                      <a:cubicBezTo>
                        <a:pt x="11" y="0"/>
                        <a:pt x="7" y="2"/>
                        <a:pt x="5" y="4"/>
                      </a:cubicBezTo>
                      <a:cubicBezTo>
                        <a:pt x="2" y="7"/>
                        <a:pt x="0" y="11"/>
                        <a:pt x="2" y="12"/>
                      </a:cubicBezTo>
                      <a:close/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 105"/>
                <p:cNvSpPr>
                  <a:spLocks noChangeArrowheads="1"/>
                </p:cNvSpPr>
                <p:nvPr/>
              </p:nvSpPr>
              <p:spPr bwMode="auto">
                <a:xfrm>
                  <a:off x="180165" y="139398"/>
                  <a:ext cx="40767" cy="42083"/>
                </a:xfrm>
                <a:custGeom>
                  <a:avLst/>
                  <a:gdLst>
                    <a:gd name="T0" fmla="*/ 19668510 w 13"/>
                    <a:gd name="T1" fmla="*/ 125750478 h 13"/>
                    <a:gd name="T2" fmla="*/ 88505157 w 13"/>
                    <a:gd name="T3" fmla="*/ 94311240 h 13"/>
                    <a:gd name="T4" fmla="*/ 118007921 w 13"/>
                    <a:gd name="T5" fmla="*/ 10478667 h 13"/>
                    <a:gd name="T6" fmla="*/ 39337019 w 13"/>
                    <a:gd name="T7" fmla="*/ 41917905 h 13"/>
                    <a:gd name="T8" fmla="*/ 19668510 w 13"/>
                    <a:gd name="T9" fmla="*/ 125750478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13"/>
                    <a:gd name="T17" fmla="*/ 13 w 13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13">
                      <a:moveTo>
                        <a:pt x="2" y="12"/>
                      </a:moveTo>
                      <a:cubicBezTo>
                        <a:pt x="3" y="13"/>
                        <a:pt x="6" y="12"/>
                        <a:pt x="9" y="9"/>
                      </a:cubicBezTo>
                      <a:cubicBezTo>
                        <a:pt x="12" y="6"/>
                        <a:pt x="13" y="3"/>
                        <a:pt x="12" y="1"/>
                      </a:cubicBezTo>
                      <a:cubicBezTo>
                        <a:pt x="10" y="0"/>
                        <a:pt x="7" y="1"/>
                        <a:pt x="4" y="4"/>
                      </a:cubicBezTo>
                      <a:cubicBezTo>
                        <a:pt x="2" y="7"/>
                        <a:pt x="0" y="11"/>
                        <a:pt x="2" y="12"/>
                      </a:cubicBezTo>
                      <a:close/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106"/>
                <p:cNvSpPr>
                  <a:spLocks noChangeArrowheads="1"/>
                </p:cNvSpPr>
                <p:nvPr/>
              </p:nvSpPr>
              <p:spPr bwMode="auto">
                <a:xfrm>
                  <a:off x="332714" y="272221"/>
                  <a:ext cx="38137" cy="44713"/>
                </a:xfrm>
                <a:custGeom>
                  <a:avLst/>
                  <a:gdLst>
                    <a:gd name="T0" fmla="*/ 10099949 w 12"/>
                    <a:gd name="T1" fmla="*/ 122401838 h 14"/>
                    <a:gd name="T2" fmla="*/ 40399795 w 12"/>
                    <a:gd name="T3" fmla="*/ 51001564 h 14"/>
                    <a:gd name="T4" fmla="*/ 111102615 w 12"/>
                    <a:gd name="T5" fmla="*/ 20401903 h 14"/>
                    <a:gd name="T6" fmla="*/ 80802769 w 12"/>
                    <a:gd name="T7" fmla="*/ 91802177 h 14"/>
                    <a:gd name="T8" fmla="*/ 10099949 w 12"/>
                    <a:gd name="T9" fmla="*/ 122401838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14"/>
                    <a:gd name="T17" fmla="*/ 12 w 1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14">
                      <a:moveTo>
                        <a:pt x="1" y="12"/>
                      </a:moveTo>
                      <a:cubicBezTo>
                        <a:pt x="0" y="11"/>
                        <a:pt x="1" y="8"/>
                        <a:pt x="4" y="5"/>
                      </a:cubicBezTo>
                      <a:cubicBezTo>
                        <a:pt x="7" y="2"/>
                        <a:pt x="10" y="0"/>
                        <a:pt x="11" y="2"/>
                      </a:cubicBezTo>
                      <a:cubicBezTo>
                        <a:pt x="12" y="3"/>
                        <a:pt x="11" y="6"/>
                        <a:pt x="8" y="9"/>
                      </a:cubicBezTo>
                      <a:cubicBezTo>
                        <a:pt x="5" y="12"/>
                        <a:pt x="2" y="14"/>
                        <a:pt x="1" y="12"/>
                      </a:cubicBezTo>
                      <a:close/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 107"/>
                <p:cNvSpPr>
                  <a:spLocks noChangeArrowheads="1"/>
                </p:cNvSpPr>
                <p:nvPr/>
              </p:nvSpPr>
              <p:spPr bwMode="auto">
                <a:xfrm>
                  <a:off x="344550" y="310359"/>
                  <a:ext cx="38137" cy="42083"/>
                </a:xfrm>
                <a:custGeom>
                  <a:avLst/>
                  <a:gdLst>
                    <a:gd name="T0" fmla="*/ 10099949 w 12"/>
                    <a:gd name="T1" fmla="*/ 125750478 h 13"/>
                    <a:gd name="T2" fmla="*/ 40399795 w 12"/>
                    <a:gd name="T3" fmla="*/ 41917905 h 13"/>
                    <a:gd name="T4" fmla="*/ 111102615 w 12"/>
                    <a:gd name="T5" fmla="*/ 10478667 h 13"/>
                    <a:gd name="T6" fmla="*/ 80802769 w 12"/>
                    <a:gd name="T7" fmla="*/ 94311240 h 13"/>
                    <a:gd name="T8" fmla="*/ 10099949 w 12"/>
                    <a:gd name="T9" fmla="*/ 125750478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13"/>
                    <a:gd name="T17" fmla="*/ 12 w 12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13">
                      <a:moveTo>
                        <a:pt x="1" y="12"/>
                      </a:moveTo>
                      <a:cubicBezTo>
                        <a:pt x="0" y="11"/>
                        <a:pt x="1" y="7"/>
                        <a:pt x="4" y="4"/>
                      </a:cubicBezTo>
                      <a:cubicBezTo>
                        <a:pt x="7" y="1"/>
                        <a:pt x="10" y="0"/>
                        <a:pt x="11" y="1"/>
                      </a:cubicBezTo>
                      <a:cubicBezTo>
                        <a:pt x="12" y="3"/>
                        <a:pt x="11" y="6"/>
                        <a:pt x="8" y="9"/>
                      </a:cubicBezTo>
                      <a:cubicBezTo>
                        <a:pt x="5" y="12"/>
                        <a:pt x="2" y="13"/>
                        <a:pt x="1" y="12"/>
                      </a:cubicBezTo>
                      <a:close/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108"/>
                <p:cNvSpPr>
                  <a:spLocks noChangeArrowheads="1"/>
                </p:cNvSpPr>
                <p:nvPr/>
              </p:nvSpPr>
              <p:spPr bwMode="auto">
                <a:xfrm>
                  <a:off x="126247" y="143344"/>
                  <a:ext cx="186741" cy="107836"/>
                </a:xfrm>
                <a:custGeom>
                  <a:avLst/>
                  <a:gdLst>
                    <a:gd name="T0" fmla="*/ 390696988 w 59"/>
                    <a:gd name="T1" fmla="*/ 342017732 h 34"/>
                    <a:gd name="T2" fmla="*/ 180322174 w 59"/>
                    <a:gd name="T3" fmla="*/ 160948402 h 34"/>
                    <a:gd name="T4" fmla="*/ 20035094 w 59"/>
                    <a:gd name="T5" fmla="*/ 40238686 h 34"/>
                    <a:gd name="T6" fmla="*/ 300535901 w 59"/>
                    <a:gd name="T7" fmla="*/ 80474201 h 34"/>
                    <a:gd name="T8" fmla="*/ 571019162 w 59"/>
                    <a:gd name="T9" fmla="*/ 171008866 h 34"/>
                    <a:gd name="T10" fmla="*/ 390696988 w 59"/>
                    <a:gd name="T11" fmla="*/ 342017732 h 3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9"/>
                    <a:gd name="T19" fmla="*/ 0 h 34"/>
                    <a:gd name="T20" fmla="*/ 59 w 59"/>
                    <a:gd name="T21" fmla="*/ 34 h 3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9" h="34">
                      <a:moveTo>
                        <a:pt x="39" y="34"/>
                      </a:moveTo>
                      <a:cubicBezTo>
                        <a:pt x="38" y="28"/>
                        <a:pt x="23" y="19"/>
                        <a:pt x="18" y="16"/>
                      </a:cubicBezTo>
                      <a:cubicBezTo>
                        <a:pt x="9" y="9"/>
                        <a:pt x="0" y="7"/>
                        <a:pt x="2" y="4"/>
                      </a:cubicBezTo>
                      <a:cubicBezTo>
                        <a:pt x="4" y="0"/>
                        <a:pt x="26" y="6"/>
                        <a:pt x="30" y="8"/>
                      </a:cubicBezTo>
                      <a:cubicBezTo>
                        <a:pt x="35" y="11"/>
                        <a:pt x="54" y="17"/>
                        <a:pt x="57" y="17"/>
                      </a:cubicBezTo>
                      <a:cubicBezTo>
                        <a:pt x="59" y="17"/>
                        <a:pt x="39" y="34"/>
                        <a:pt x="39" y="34"/>
                      </a:cubicBezTo>
                      <a:close/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 109"/>
                <p:cNvSpPr>
                  <a:spLocks noChangeArrowheads="1"/>
                </p:cNvSpPr>
                <p:nvPr/>
              </p:nvSpPr>
              <p:spPr bwMode="auto">
                <a:xfrm>
                  <a:off x="85480" y="332715"/>
                  <a:ext cx="85480" cy="44713"/>
                </a:xfrm>
                <a:custGeom>
                  <a:avLst/>
                  <a:gdLst>
                    <a:gd name="T0" fmla="*/ 270623348 w 27"/>
                    <a:gd name="T1" fmla="*/ 20401903 h 14"/>
                    <a:gd name="T2" fmla="*/ 100230049 w 27"/>
                    <a:gd name="T3" fmla="*/ 10200952 h 14"/>
                    <a:gd name="T4" fmla="*/ 60139929 w 27"/>
                    <a:gd name="T5" fmla="*/ 71403467 h 14"/>
                    <a:gd name="T6" fmla="*/ 200463264 w 27"/>
                    <a:gd name="T7" fmla="*/ 142803741 h 1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7"/>
                    <a:gd name="T13" fmla="*/ 0 h 14"/>
                    <a:gd name="T14" fmla="*/ 27 w 27"/>
                    <a:gd name="T15" fmla="*/ 14 h 1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7" h="14">
                      <a:moveTo>
                        <a:pt x="27" y="2"/>
                      </a:moveTo>
                      <a:cubicBezTo>
                        <a:pt x="27" y="2"/>
                        <a:pt x="14" y="0"/>
                        <a:pt x="10" y="1"/>
                      </a:cubicBezTo>
                      <a:cubicBezTo>
                        <a:pt x="6" y="2"/>
                        <a:pt x="0" y="5"/>
                        <a:pt x="6" y="7"/>
                      </a:cubicBezTo>
                      <a:cubicBezTo>
                        <a:pt x="11" y="8"/>
                        <a:pt x="17" y="11"/>
                        <a:pt x="20" y="14"/>
                      </a:cubicBezTo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110"/>
                <p:cNvSpPr>
                  <a:spLocks noChangeArrowheads="1"/>
                </p:cNvSpPr>
                <p:nvPr/>
              </p:nvSpPr>
              <p:spPr bwMode="auto">
                <a:xfrm>
                  <a:off x="278796" y="213043"/>
                  <a:ext cx="103891" cy="195947"/>
                </a:xfrm>
                <a:custGeom>
                  <a:avLst/>
                  <a:gdLst>
                    <a:gd name="T0" fmla="*/ 0 w 33"/>
                    <a:gd name="T1" fmla="*/ 209754943 h 62"/>
                    <a:gd name="T2" fmla="*/ 168492313 w 33"/>
                    <a:gd name="T3" fmla="*/ 429500022 h 62"/>
                    <a:gd name="T4" fmla="*/ 287425470 w 33"/>
                    <a:gd name="T5" fmla="*/ 609290876 h 62"/>
                    <a:gd name="T6" fmla="*/ 237869463 w 33"/>
                    <a:gd name="T7" fmla="*/ 309640506 h 62"/>
                    <a:gd name="T8" fmla="*/ 158578593 w 33"/>
                    <a:gd name="T9" fmla="*/ 29964089 h 62"/>
                    <a:gd name="T10" fmla="*/ 0 w 33"/>
                    <a:gd name="T11" fmla="*/ 209754943 h 6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"/>
                    <a:gd name="T19" fmla="*/ 0 h 62"/>
                    <a:gd name="T20" fmla="*/ 33 w 33"/>
                    <a:gd name="T21" fmla="*/ 62 h 6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" h="62">
                      <a:moveTo>
                        <a:pt x="0" y="21"/>
                      </a:moveTo>
                      <a:cubicBezTo>
                        <a:pt x="5" y="23"/>
                        <a:pt x="14" y="38"/>
                        <a:pt x="17" y="43"/>
                      </a:cubicBezTo>
                      <a:cubicBezTo>
                        <a:pt x="23" y="53"/>
                        <a:pt x="26" y="62"/>
                        <a:pt x="29" y="61"/>
                      </a:cubicBezTo>
                      <a:cubicBezTo>
                        <a:pt x="33" y="58"/>
                        <a:pt x="27" y="35"/>
                        <a:pt x="24" y="31"/>
                      </a:cubicBezTo>
                      <a:cubicBezTo>
                        <a:pt x="22" y="26"/>
                        <a:pt x="16" y="5"/>
                        <a:pt x="16" y="3"/>
                      </a:cubicBezTo>
                      <a:cubicBezTo>
                        <a:pt x="16" y="0"/>
                        <a:pt x="0" y="21"/>
                        <a:pt x="0" y="21"/>
                      </a:cubicBezTo>
                      <a:close/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111"/>
                <p:cNvSpPr>
                  <a:spLocks noChangeArrowheads="1"/>
                </p:cNvSpPr>
                <p:nvPr/>
              </p:nvSpPr>
              <p:spPr bwMode="auto">
                <a:xfrm>
                  <a:off x="157809" y="364277"/>
                  <a:ext cx="42082" cy="89425"/>
                </a:xfrm>
                <a:custGeom>
                  <a:avLst/>
                  <a:gdLst>
                    <a:gd name="T0" fmla="*/ 115265835 w 13"/>
                    <a:gd name="T1" fmla="*/ 0 h 28"/>
                    <a:gd name="T2" fmla="*/ 125744253 w 13"/>
                    <a:gd name="T3" fmla="*/ 183602300 h 28"/>
                    <a:gd name="T4" fmla="*/ 73352163 w 13"/>
                    <a:gd name="T5" fmla="*/ 224402456 h 28"/>
                    <a:gd name="T6" fmla="*/ 0 w 13"/>
                    <a:gd name="T7" fmla="*/ 71399475 h 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"/>
                    <a:gd name="T13" fmla="*/ 0 h 28"/>
                    <a:gd name="T14" fmla="*/ 13 w 13"/>
                    <a:gd name="T15" fmla="*/ 28 h 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" h="28">
                      <a:moveTo>
                        <a:pt x="11" y="0"/>
                      </a:moveTo>
                      <a:cubicBezTo>
                        <a:pt x="11" y="0"/>
                        <a:pt x="13" y="13"/>
                        <a:pt x="12" y="18"/>
                      </a:cubicBezTo>
                      <a:cubicBezTo>
                        <a:pt x="12" y="22"/>
                        <a:pt x="8" y="28"/>
                        <a:pt x="7" y="22"/>
                      </a:cubicBezTo>
                      <a:cubicBezTo>
                        <a:pt x="6" y="16"/>
                        <a:pt x="3" y="10"/>
                        <a:pt x="0" y="7"/>
                      </a:cubicBezTo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112"/>
                <p:cNvSpPr>
                  <a:spLocks noChangeArrowheads="1"/>
                </p:cNvSpPr>
                <p:nvPr/>
              </p:nvSpPr>
              <p:spPr bwMode="auto">
                <a:xfrm>
                  <a:off x="135453" y="101261"/>
                  <a:ext cx="276166" cy="289317"/>
                </a:xfrm>
                <a:custGeom>
                  <a:avLst/>
                  <a:gdLst>
                    <a:gd name="T0" fmla="*/ 876639765 w 87"/>
                    <a:gd name="T1" fmla="*/ 30324237 h 91"/>
                    <a:gd name="T2" fmla="*/ 695265364 w 87"/>
                    <a:gd name="T3" fmla="*/ 101079729 h 91"/>
                    <a:gd name="T4" fmla="*/ 403053167 w 87"/>
                    <a:gd name="T5" fmla="*/ 384104880 h 91"/>
                    <a:gd name="T6" fmla="*/ 20153769 w 87"/>
                    <a:gd name="T7" fmla="*/ 919827764 h 91"/>
                    <a:gd name="T8" fmla="*/ 876639765 w 87"/>
                    <a:gd name="T9" fmla="*/ 30324237 h 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91"/>
                    <a:gd name="T17" fmla="*/ 87 w 87"/>
                    <a:gd name="T18" fmla="*/ 91 h 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91">
                      <a:moveTo>
                        <a:pt x="87" y="3"/>
                      </a:moveTo>
                      <a:cubicBezTo>
                        <a:pt x="85" y="1"/>
                        <a:pt x="79" y="0"/>
                        <a:pt x="69" y="10"/>
                      </a:cubicBezTo>
                      <a:cubicBezTo>
                        <a:pt x="61" y="17"/>
                        <a:pt x="51" y="27"/>
                        <a:pt x="40" y="38"/>
                      </a:cubicBezTo>
                      <a:cubicBezTo>
                        <a:pt x="17" y="63"/>
                        <a:pt x="0" y="86"/>
                        <a:pt x="2" y="91"/>
                      </a:cubicBezTo>
                      <a:cubicBezTo>
                        <a:pt x="41" y="64"/>
                        <a:pt x="74" y="20"/>
                        <a:pt x="87" y="3"/>
                      </a:cubicBezTo>
                      <a:close/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113"/>
                <p:cNvSpPr>
                  <a:spLocks noChangeArrowheads="1"/>
                </p:cNvSpPr>
                <p:nvPr/>
              </p:nvSpPr>
              <p:spPr bwMode="auto">
                <a:xfrm>
                  <a:off x="142028" y="111782"/>
                  <a:ext cx="282741" cy="294578"/>
                </a:xfrm>
                <a:custGeom>
                  <a:avLst/>
                  <a:gdLst>
                    <a:gd name="T0" fmla="*/ 857861609 w 89"/>
                    <a:gd name="T1" fmla="*/ 0 h 93"/>
                    <a:gd name="T2" fmla="*/ 0 w 89"/>
                    <a:gd name="T3" fmla="*/ 882910449 h 93"/>
                    <a:gd name="T4" fmla="*/ 0 w 89"/>
                    <a:gd name="T5" fmla="*/ 892945106 h 93"/>
                    <a:gd name="T6" fmla="*/ 514715695 w 89"/>
                    <a:gd name="T7" fmla="*/ 491622174 h 93"/>
                    <a:gd name="T8" fmla="*/ 797304205 w 89"/>
                    <a:gd name="T9" fmla="*/ 190629976 h 93"/>
                    <a:gd name="T10" fmla="*/ 857861609 w 89"/>
                    <a:gd name="T11" fmla="*/ 0 h 93"/>
                    <a:gd name="T12" fmla="*/ 857861609 w 89"/>
                    <a:gd name="T13" fmla="*/ 0 h 9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9"/>
                    <a:gd name="T22" fmla="*/ 0 h 93"/>
                    <a:gd name="T23" fmla="*/ 89 w 89"/>
                    <a:gd name="T24" fmla="*/ 93 h 9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9" h="93">
                      <a:moveTo>
                        <a:pt x="85" y="0"/>
                      </a:moveTo>
                      <a:cubicBezTo>
                        <a:pt x="72" y="17"/>
                        <a:pt x="39" y="61"/>
                        <a:pt x="0" y="88"/>
                      </a:cubicBezTo>
                      <a:cubicBezTo>
                        <a:pt x="0" y="88"/>
                        <a:pt x="0" y="89"/>
                        <a:pt x="0" y="89"/>
                      </a:cubicBezTo>
                      <a:cubicBezTo>
                        <a:pt x="4" y="93"/>
                        <a:pt x="27" y="75"/>
                        <a:pt x="51" y="49"/>
                      </a:cubicBezTo>
                      <a:cubicBezTo>
                        <a:pt x="62" y="38"/>
                        <a:pt x="72" y="28"/>
                        <a:pt x="79" y="19"/>
                      </a:cubicBezTo>
                      <a:cubicBezTo>
                        <a:pt x="89" y="7"/>
                        <a:pt x="87" y="2"/>
                        <a:pt x="85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114"/>
                <p:cNvSpPr>
                  <a:spLocks noChangeArrowheads="1"/>
                </p:cNvSpPr>
                <p:nvPr/>
              </p:nvSpPr>
              <p:spPr bwMode="auto">
                <a:xfrm>
                  <a:off x="373481" y="123617"/>
                  <a:ext cx="24986" cy="28932"/>
                </a:xfrm>
                <a:custGeom>
                  <a:avLst/>
                  <a:gdLst>
                    <a:gd name="T0" fmla="*/ 39018762 w 8"/>
                    <a:gd name="T1" fmla="*/ 41337399 h 9"/>
                    <a:gd name="T2" fmla="*/ 78037525 w 8"/>
                    <a:gd name="T3" fmla="*/ 82671583 h 9"/>
                    <a:gd name="T4" fmla="*/ 58529705 w 8"/>
                    <a:gd name="T5" fmla="*/ 20667092 h 9"/>
                    <a:gd name="T6" fmla="*/ 9753910 w 8"/>
                    <a:gd name="T7" fmla="*/ 0 h 9"/>
                    <a:gd name="T8" fmla="*/ 39018762 w 8"/>
                    <a:gd name="T9" fmla="*/ 41337399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9"/>
                    <a:gd name="T17" fmla="*/ 8 w 8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9">
                      <a:moveTo>
                        <a:pt x="4" y="4"/>
                      </a:moveTo>
                      <a:cubicBezTo>
                        <a:pt x="6" y="6"/>
                        <a:pt x="7" y="9"/>
                        <a:pt x="8" y="8"/>
                      </a:cubicBezTo>
                      <a:cubicBezTo>
                        <a:pt x="8" y="7"/>
                        <a:pt x="8" y="4"/>
                        <a:pt x="6" y="2"/>
                      </a:cubicBezTo>
                      <a:cubicBezTo>
                        <a:pt x="4" y="0"/>
                        <a:pt x="1" y="0"/>
                        <a:pt x="1" y="0"/>
                      </a:cubicBezTo>
                      <a:cubicBezTo>
                        <a:pt x="0" y="1"/>
                        <a:pt x="2" y="2"/>
                        <a:pt x="4" y="4"/>
                      </a:cubicBezTo>
                      <a:close/>
                    </a:path>
                  </a:pathLst>
                </a:custGeom>
                <a:solidFill>
                  <a:srgbClr val="2A4F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3" name="组合 147"/>
              <p:cNvGrpSpPr>
                <a:grpSpLocks/>
              </p:cNvGrpSpPr>
              <p:nvPr/>
            </p:nvGrpSpPr>
            <p:grpSpPr bwMode="auto">
              <a:xfrm>
                <a:off x="171355" y="1378257"/>
                <a:ext cx="528660" cy="532607"/>
                <a:chOff x="0" y="0"/>
                <a:chExt cx="528660" cy="532607"/>
              </a:xfrm>
            </p:grpSpPr>
            <p:sp>
              <p:nvSpPr>
                <p:cNvPr id="54" name="Freeform 10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12879" cy="507620"/>
                </a:xfrm>
                <a:custGeom>
                  <a:avLst/>
                  <a:gdLst>
                    <a:gd name="T0" fmla="*/ 581335683 w 162"/>
                    <a:gd name="T1" fmla="*/ 1117274793 h 160"/>
                    <a:gd name="T2" fmla="*/ 721658744 w 162"/>
                    <a:gd name="T3" fmla="*/ 905898652 h 160"/>
                    <a:gd name="T4" fmla="*/ 420969184 w 162"/>
                    <a:gd name="T5" fmla="*/ 513343416 h 160"/>
                    <a:gd name="T6" fmla="*/ 631452193 w 162"/>
                    <a:gd name="T7" fmla="*/ 553604027 h 160"/>
                    <a:gd name="T8" fmla="*/ 691588838 w 162"/>
                    <a:gd name="T9" fmla="*/ 452949326 h 160"/>
                    <a:gd name="T10" fmla="*/ 761751952 w 162"/>
                    <a:gd name="T11" fmla="*/ 523410155 h 160"/>
                    <a:gd name="T12" fmla="*/ 801845160 w 162"/>
                    <a:gd name="T13" fmla="*/ 493213110 h 160"/>
                    <a:gd name="T14" fmla="*/ 952188357 w 162"/>
                    <a:gd name="T15" fmla="*/ 644195161 h 160"/>
                    <a:gd name="T16" fmla="*/ 1302997593 w 162"/>
                    <a:gd name="T17" fmla="*/ 362361364 h 160"/>
                    <a:gd name="T18" fmla="*/ 1593663851 w 162"/>
                    <a:gd name="T19" fmla="*/ 674392206 h 160"/>
                    <a:gd name="T20" fmla="*/ 1623733757 w 162"/>
                    <a:gd name="T21" fmla="*/ 694522511 h 160"/>
                    <a:gd name="T22" fmla="*/ 1413250748 w 162"/>
                    <a:gd name="T23" fmla="*/ 301967275 h 160"/>
                    <a:gd name="T24" fmla="*/ 310716028 w 162"/>
                    <a:gd name="T25" fmla="*/ 301967275 h 160"/>
                    <a:gd name="T26" fmla="*/ 310716028 w 162"/>
                    <a:gd name="T27" fmla="*/ 1409178501 h 160"/>
                    <a:gd name="T28" fmla="*/ 651498796 w 162"/>
                    <a:gd name="T29" fmla="*/ 1610487903 h 160"/>
                    <a:gd name="T30" fmla="*/ 300692726 w 162"/>
                    <a:gd name="T31" fmla="*/ 1117274793 h 160"/>
                    <a:gd name="T32" fmla="*/ 581335683 w 162"/>
                    <a:gd name="T33" fmla="*/ 1117274793 h 16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62"/>
                    <a:gd name="T52" fmla="*/ 0 h 160"/>
                    <a:gd name="T53" fmla="*/ 162 w 162"/>
                    <a:gd name="T54" fmla="*/ 160 h 16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62" h="160">
                      <a:moveTo>
                        <a:pt x="58" y="111"/>
                      </a:moveTo>
                      <a:cubicBezTo>
                        <a:pt x="72" y="90"/>
                        <a:pt x="72" y="90"/>
                        <a:pt x="72" y="90"/>
                      </a:cubicBezTo>
                      <a:cubicBezTo>
                        <a:pt x="42" y="51"/>
                        <a:pt x="42" y="51"/>
                        <a:pt x="42" y="51"/>
                      </a:cubicBezTo>
                      <a:cubicBezTo>
                        <a:pt x="63" y="55"/>
                        <a:pt x="63" y="55"/>
                        <a:pt x="63" y="55"/>
                      </a:cubicBezTo>
                      <a:cubicBezTo>
                        <a:pt x="69" y="45"/>
                        <a:pt x="69" y="45"/>
                        <a:pt x="69" y="45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ubicBezTo>
                        <a:pt x="80" y="49"/>
                        <a:pt x="80" y="49"/>
                        <a:pt x="80" y="49"/>
                      </a:cubicBezTo>
                      <a:cubicBezTo>
                        <a:pt x="95" y="64"/>
                        <a:pt x="95" y="64"/>
                        <a:pt x="95" y="64"/>
                      </a:cubicBezTo>
                      <a:cubicBezTo>
                        <a:pt x="130" y="36"/>
                        <a:pt x="130" y="36"/>
                        <a:pt x="130" y="36"/>
                      </a:cubicBezTo>
                      <a:cubicBezTo>
                        <a:pt x="159" y="67"/>
                        <a:pt x="159" y="67"/>
                        <a:pt x="159" y="67"/>
                      </a:cubicBezTo>
                      <a:cubicBezTo>
                        <a:pt x="162" y="69"/>
                        <a:pt x="162" y="69"/>
                        <a:pt x="162" y="69"/>
                      </a:cubicBezTo>
                      <a:cubicBezTo>
                        <a:pt x="159" y="55"/>
                        <a:pt x="152" y="41"/>
                        <a:pt x="141" y="30"/>
                      </a:cubicBezTo>
                      <a:cubicBezTo>
                        <a:pt x="110" y="0"/>
                        <a:pt x="61" y="0"/>
                        <a:pt x="31" y="30"/>
                      </a:cubicBezTo>
                      <a:cubicBezTo>
                        <a:pt x="0" y="61"/>
                        <a:pt x="0" y="110"/>
                        <a:pt x="31" y="140"/>
                      </a:cubicBezTo>
                      <a:cubicBezTo>
                        <a:pt x="41" y="150"/>
                        <a:pt x="52" y="157"/>
                        <a:pt x="65" y="160"/>
                      </a:cubicBezTo>
                      <a:cubicBezTo>
                        <a:pt x="30" y="111"/>
                        <a:pt x="30" y="111"/>
                        <a:pt x="30" y="111"/>
                      </a:cubicBezTo>
                      <a:lnTo>
                        <a:pt x="58" y="111"/>
                      </a:lnTo>
                      <a:close/>
                    </a:path>
                  </a:pathLst>
                </a:custGeom>
                <a:solidFill>
                  <a:srgbClr val="B6E0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103"/>
                <p:cNvSpPr>
                  <a:spLocks noChangeArrowheads="1"/>
                </p:cNvSpPr>
                <p:nvPr/>
              </p:nvSpPr>
              <p:spPr bwMode="auto">
                <a:xfrm>
                  <a:off x="94685" y="114412"/>
                  <a:ext cx="433975" cy="418195"/>
                </a:xfrm>
                <a:custGeom>
                  <a:avLst/>
                  <a:gdLst>
                    <a:gd name="T0" fmla="*/ 1113811092 w 137"/>
                    <a:gd name="T1" fmla="*/ 1043862242 h 132"/>
                    <a:gd name="T2" fmla="*/ 1324529712 w 137"/>
                    <a:gd name="T3" fmla="*/ 331226281 h 132"/>
                    <a:gd name="T4" fmla="*/ 1294427052 w 137"/>
                    <a:gd name="T5" fmla="*/ 311149753 h 132"/>
                    <a:gd name="T6" fmla="*/ 1003432560 w 137"/>
                    <a:gd name="T7" fmla="*/ 0 h 132"/>
                    <a:gd name="T8" fmla="*/ 652232748 w 137"/>
                    <a:gd name="T9" fmla="*/ 281039713 h 132"/>
                    <a:gd name="T10" fmla="*/ 501716280 w 137"/>
                    <a:gd name="T11" fmla="*/ 130483176 h 132"/>
                    <a:gd name="T12" fmla="*/ 461578344 w 137"/>
                    <a:gd name="T13" fmla="*/ 160593216 h 132"/>
                    <a:gd name="T14" fmla="*/ 391337748 w 137"/>
                    <a:gd name="T15" fmla="*/ 90333288 h 132"/>
                    <a:gd name="T16" fmla="*/ 331132428 w 137"/>
                    <a:gd name="T17" fmla="*/ 190706424 h 132"/>
                    <a:gd name="T18" fmla="*/ 120410640 w 137"/>
                    <a:gd name="T19" fmla="*/ 150556536 h 132"/>
                    <a:gd name="T20" fmla="*/ 421440408 w 137"/>
                    <a:gd name="T21" fmla="*/ 542006065 h 132"/>
                    <a:gd name="T22" fmla="*/ 280962384 w 137"/>
                    <a:gd name="T23" fmla="*/ 752785850 h 132"/>
                    <a:gd name="T24" fmla="*/ 0 w 137"/>
                    <a:gd name="T25" fmla="*/ 752785850 h 132"/>
                    <a:gd name="T26" fmla="*/ 351202980 w 137"/>
                    <a:gd name="T27" fmla="*/ 1244605347 h 132"/>
                    <a:gd name="T28" fmla="*/ 1113811092 w 137"/>
                    <a:gd name="T29" fmla="*/ 1043862242 h 1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7"/>
                    <a:gd name="T46" fmla="*/ 0 h 132"/>
                    <a:gd name="T47" fmla="*/ 137 w 137"/>
                    <a:gd name="T48" fmla="*/ 132 h 13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7" h="132">
                      <a:moveTo>
                        <a:pt x="111" y="104"/>
                      </a:moveTo>
                      <a:cubicBezTo>
                        <a:pt x="130" y="85"/>
                        <a:pt x="137" y="58"/>
                        <a:pt x="132" y="33"/>
                      </a:cubicBezTo>
                      <a:cubicBezTo>
                        <a:pt x="129" y="31"/>
                        <a:pt x="129" y="31"/>
                        <a:pt x="129" y="31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65" y="28"/>
                        <a:pt x="65" y="28"/>
                        <a:pt x="65" y="28"/>
                      </a:cubicBezTo>
                      <a:cubicBezTo>
                        <a:pt x="50" y="13"/>
                        <a:pt x="50" y="13"/>
                        <a:pt x="50" y="13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39" y="9"/>
                        <a:pt x="39" y="9"/>
                        <a:pt x="39" y="9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42" y="54"/>
                        <a:pt x="42" y="54"/>
                        <a:pt x="42" y="54"/>
                      </a:cubicBezTo>
                      <a:cubicBezTo>
                        <a:pt x="28" y="75"/>
                        <a:pt x="28" y="75"/>
                        <a:pt x="28" y="75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ubicBezTo>
                        <a:pt x="61" y="132"/>
                        <a:pt x="90" y="125"/>
                        <a:pt x="111" y="104"/>
                      </a:cubicBezTo>
                      <a:close/>
                    </a:path>
                  </a:pathLst>
                </a:custGeom>
                <a:solidFill>
                  <a:srgbClr val="B6E0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104"/>
                <p:cNvSpPr>
                  <a:spLocks noChangeArrowheads="1"/>
                </p:cNvSpPr>
                <p:nvPr/>
              </p:nvSpPr>
              <p:spPr bwMode="auto">
                <a:xfrm>
                  <a:off x="215672" y="152549"/>
                  <a:ext cx="40767" cy="40767"/>
                </a:xfrm>
                <a:custGeom>
                  <a:avLst/>
                  <a:gdLst>
                    <a:gd name="T0" fmla="*/ 19668510 w 13"/>
                    <a:gd name="T1" fmla="*/ 118007921 h 13"/>
                    <a:gd name="T2" fmla="*/ 88505157 w 13"/>
                    <a:gd name="T3" fmla="*/ 88505157 h 13"/>
                    <a:gd name="T4" fmla="*/ 118007921 w 13"/>
                    <a:gd name="T5" fmla="*/ 9834255 h 13"/>
                    <a:gd name="T6" fmla="*/ 49171274 w 13"/>
                    <a:gd name="T7" fmla="*/ 39337019 h 13"/>
                    <a:gd name="T8" fmla="*/ 19668510 w 13"/>
                    <a:gd name="T9" fmla="*/ 118007921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13"/>
                    <a:gd name="T17" fmla="*/ 13 w 13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13">
                      <a:moveTo>
                        <a:pt x="2" y="12"/>
                      </a:moveTo>
                      <a:cubicBezTo>
                        <a:pt x="3" y="13"/>
                        <a:pt x="6" y="12"/>
                        <a:pt x="9" y="9"/>
                      </a:cubicBezTo>
                      <a:cubicBezTo>
                        <a:pt x="12" y="6"/>
                        <a:pt x="13" y="3"/>
                        <a:pt x="12" y="1"/>
                      </a:cubicBezTo>
                      <a:cubicBezTo>
                        <a:pt x="11" y="0"/>
                        <a:pt x="7" y="2"/>
                        <a:pt x="5" y="4"/>
                      </a:cubicBezTo>
                      <a:cubicBezTo>
                        <a:pt x="2" y="7"/>
                        <a:pt x="0" y="11"/>
                        <a:pt x="2" y="12"/>
                      </a:cubicBezTo>
                      <a:close/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105"/>
                <p:cNvSpPr>
                  <a:spLocks noChangeArrowheads="1"/>
                </p:cNvSpPr>
                <p:nvPr/>
              </p:nvSpPr>
              <p:spPr bwMode="auto">
                <a:xfrm>
                  <a:off x="180165" y="139398"/>
                  <a:ext cx="40767" cy="42083"/>
                </a:xfrm>
                <a:custGeom>
                  <a:avLst/>
                  <a:gdLst>
                    <a:gd name="T0" fmla="*/ 19668510 w 13"/>
                    <a:gd name="T1" fmla="*/ 125750478 h 13"/>
                    <a:gd name="T2" fmla="*/ 88505157 w 13"/>
                    <a:gd name="T3" fmla="*/ 94311240 h 13"/>
                    <a:gd name="T4" fmla="*/ 118007921 w 13"/>
                    <a:gd name="T5" fmla="*/ 10478667 h 13"/>
                    <a:gd name="T6" fmla="*/ 39337019 w 13"/>
                    <a:gd name="T7" fmla="*/ 41917905 h 13"/>
                    <a:gd name="T8" fmla="*/ 19668510 w 13"/>
                    <a:gd name="T9" fmla="*/ 125750478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13"/>
                    <a:gd name="T17" fmla="*/ 13 w 13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13">
                      <a:moveTo>
                        <a:pt x="2" y="12"/>
                      </a:moveTo>
                      <a:cubicBezTo>
                        <a:pt x="3" y="13"/>
                        <a:pt x="6" y="12"/>
                        <a:pt x="9" y="9"/>
                      </a:cubicBezTo>
                      <a:cubicBezTo>
                        <a:pt x="12" y="6"/>
                        <a:pt x="13" y="3"/>
                        <a:pt x="12" y="1"/>
                      </a:cubicBezTo>
                      <a:cubicBezTo>
                        <a:pt x="10" y="0"/>
                        <a:pt x="7" y="1"/>
                        <a:pt x="4" y="4"/>
                      </a:cubicBezTo>
                      <a:cubicBezTo>
                        <a:pt x="2" y="7"/>
                        <a:pt x="0" y="11"/>
                        <a:pt x="2" y="12"/>
                      </a:cubicBezTo>
                      <a:close/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106"/>
                <p:cNvSpPr>
                  <a:spLocks noChangeArrowheads="1"/>
                </p:cNvSpPr>
                <p:nvPr/>
              </p:nvSpPr>
              <p:spPr bwMode="auto">
                <a:xfrm>
                  <a:off x="332714" y="272221"/>
                  <a:ext cx="38137" cy="44713"/>
                </a:xfrm>
                <a:custGeom>
                  <a:avLst/>
                  <a:gdLst>
                    <a:gd name="T0" fmla="*/ 10099949 w 12"/>
                    <a:gd name="T1" fmla="*/ 122401838 h 14"/>
                    <a:gd name="T2" fmla="*/ 40399795 w 12"/>
                    <a:gd name="T3" fmla="*/ 51001564 h 14"/>
                    <a:gd name="T4" fmla="*/ 111102615 w 12"/>
                    <a:gd name="T5" fmla="*/ 20401903 h 14"/>
                    <a:gd name="T6" fmla="*/ 80802769 w 12"/>
                    <a:gd name="T7" fmla="*/ 91802177 h 14"/>
                    <a:gd name="T8" fmla="*/ 10099949 w 12"/>
                    <a:gd name="T9" fmla="*/ 122401838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14"/>
                    <a:gd name="T17" fmla="*/ 12 w 1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14">
                      <a:moveTo>
                        <a:pt x="1" y="12"/>
                      </a:moveTo>
                      <a:cubicBezTo>
                        <a:pt x="0" y="11"/>
                        <a:pt x="1" y="8"/>
                        <a:pt x="4" y="5"/>
                      </a:cubicBezTo>
                      <a:cubicBezTo>
                        <a:pt x="7" y="2"/>
                        <a:pt x="10" y="0"/>
                        <a:pt x="11" y="2"/>
                      </a:cubicBezTo>
                      <a:cubicBezTo>
                        <a:pt x="12" y="3"/>
                        <a:pt x="11" y="6"/>
                        <a:pt x="8" y="9"/>
                      </a:cubicBezTo>
                      <a:cubicBezTo>
                        <a:pt x="5" y="12"/>
                        <a:pt x="2" y="14"/>
                        <a:pt x="1" y="12"/>
                      </a:cubicBezTo>
                      <a:close/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107"/>
                <p:cNvSpPr>
                  <a:spLocks noChangeArrowheads="1"/>
                </p:cNvSpPr>
                <p:nvPr/>
              </p:nvSpPr>
              <p:spPr bwMode="auto">
                <a:xfrm>
                  <a:off x="344550" y="310359"/>
                  <a:ext cx="38137" cy="42083"/>
                </a:xfrm>
                <a:custGeom>
                  <a:avLst/>
                  <a:gdLst>
                    <a:gd name="T0" fmla="*/ 10099949 w 12"/>
                    <a:gd name="T1" fmla="*/ 125750478 h 13"/>
                    <a:gd name="T2" fmla="*/ 40399795 w 12"/>
                    <a:gd name="T3" fmla="*/ 41917905 h 13"/>
                    <a:gd name="T4" fmla="*/ 111102615 w 12"/>
                    <a:gd name="T5" fmla="*/ 10478667 h 13"/>
                    <a:gd name="T6" fmla="*/ 80802769 w 12"/>
                    <a:gd name="T7" fmla="*/ 94311240 h 13"/>
                    <a:gd name="T8" fmla="*/ 10099949 w 12"/>
                    <a:gd name="T9" fmla="*/ 125750478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13"/>
                    <a:gd name="T17" fmla="*/ 12 w 12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13">
                      <a:moveTo>
                        <a:pt x="1" y="12"/>
                      </a:moveTo>
                      <a:cubicBezTo>
                        <a:pt x="0" y="11"/>
                        <a:pt x="1" y="7"/>
                        <a:pt x="4" y="4"/>
                      </a:cubicBezTo>
                      <a:cubicBezTo>
                        <a:pt x="7" y="1"/>
                        <a:pt x="10" y="0"/>
                        <a:pt x="11" y="1"/>
                      </a:cubicBezTo>
                      <a:cubicBezTo>
                        <a:pt x="12" y="3"/>
                        <a:pt x="11" y="6"/>
                        <a:pt x="8" y="9"/>
                      </a:cubicBezTo>
                      <a:cubicBezTo>
                        <a:pt x="5" y="12"/>
                        <a:pt x="2" y="13"/>
                        <a:pt x="1" y="12"/>
                      </a:cubicBezTo>
                      <a:close/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108"/>
                <p:cNvSpPr>
                  <a:spLocks noChangeArrowheads="1"/>
                </p:cNvSpPr>
                <p:nvPr/>
              </p:nvSpPr>
              <p:spPr bwMode="auto">
                <a:xfrm>
                  <a:off x="126247" y="143344"/>
                  <a:ext cx="186741" cy="107836"/>
                </a:xfrm>
                <a:custGeom>
                  <a:avLst/>
                  <a:gdLst>
                    <a:gd name="T0" fmla="*/ 390696988 w 59"/>
                    <a:gd name="T1" fmla="*/ 342017732 h 34"/>
                    <a:gd name="T2" fmla="*/ 180322174 w 59"/>
                    <a:gd name="T3" fmla="*/ 160948402 h 34"/>
                    <a:gd name="T4" fmla="*/ 20035094 w 59"/>
                    <a:gd name="T5" fmla="*/ 40238686 h 34"/>
                    <a:gd name="T6" fmla="*/ 300535901 w 59"/>
                    <a:gd name="T7" fmla="*/ 80474201 h 34"/>
                    <a:gd name="T8" fmla="*/ 571019162 w 59"/>
                    <a:gd name="T9" fmla="*/ 171008866 h 34"/>
                    <a:gd name="T10" fmla="*/ 390696988 w 59"/>
                    <a:gd name="T11" fmla="*/ 342017732 h 3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9"/>
                    <a:gd name="T19" fmla="*/ 0 h 34"/>
                    <a:gd name="T20" fmla="*/ 59 w 59"/>
                    <a:gd name="T21" fmla="*/ 34 h 3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9" h="34">
                      <a:moveTo>
                        <a:pt x="39" y="34"/>
                      </a:moveTo>
                      <a:cubicBezTo>
                        <a:pt x="38" y="28"/>
                        <a:pt x="23" y="19"/>
                        <a:pt x="18" y="16"/>
                      </a:cubicBezTo>
                      <a:cubicBezTo>
                        <a:pt x="9" y="9"/>
                        <a:pt x="0" y="7"/>
                        <a:pt x="2" y="4"/>
                      </a:cubicBezTo>
                      <a:cubicBezTo>
                        <a:pt x="4" y="0"/>
                        <a:pt x="26" y="6"/>
                        <a:pt x="30" y="8"/>
                      </a:cubicBezTo>
                      <a:cubicBezTo>
                        <a:pt x="35" y="11"/>
                        <a:pt x="54" y="17"/>
                        <a:pt x="57" y="17"/>
                      </a:cubicBezTo>
                      <a:cubicBezTo>
                        <a:pt x="59" y="17"/>
                        <a:pt x="39" y="34"/>
                        <a:pt x="39" y="34"/>
                      </a:cubicBezTo>
                      <a:close/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109"/>
                <p:cNvSpPr>
                  <a:spLocks noChangeArrowheads="1"/>
                </p:cNvSpPr>
                <p:nvPr/>
              </p:nvSpPr>
              <p:spPr bwMode="auto">
                <a:xfrm>
                  <a:off x="85480" y="332715"/>
                  <a:ext cx="85480" cy="44713"/>
                </a:xfrm>
                <a:custGeom>
                  <a:avLst/>
                  <a:gdLst>
                    <a:gd name="T0" fmla="*/ 270623348 w 27"/>
                    <a:gd name="T1" fmla="*/ 20401903 h 14"/>
                    <a:gd name="T2" fmla="*/ 100230049 w 27"/>
                    <a:gd name="T3" fmla="*/ 10200952 h 14"/>
                    <a:gd name="T4" fmla="*/ 60139929 w 27"/>
                    <a:gd name="T5" fmla="*/ 71403467 h 14"/>
                    <a:gd name="T6" fmla="*/ 200463264 w 27"/>
                    <a:gd name="T7" fmla="*/ 142803741 h 1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7"/>
                    <a:gd name="T13" fmla="*/ 0 h 14"/>
                    <a:gd name="T14" fmla="*/ 27 w 27"/>
                    <a:gd name="T15" fmla="*/ 14 h 1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7" h="14">
                      <a:moveTo>
                        <a:pt x="27" y="2"/>
                      </a:moveTo>
                      <a:cubicBezTo>
                        <a:pt x="27" y="2"/>
                        <a:pt x="14" y="0"/>
                        <a:pt x="10" y="1"/>
                      </a:cubicBezTo>
                      <a:cubicBezTo>
                        <a:pt x="6" y="2"/>
                        <a:pt x="0" y="5"/>
                        <a:pt x="6" y="7"/>
                      </a:cubicBezTo>
                      <a:cubicBezTo>
                        <a:pt x="11" y="8"/>
                        <a:pt x="17" y="11"/>
                        <a:pt x="20" y="14"/>
                      </a:cubicBezTo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110"/>
                <p:cNvSpPr>
                  <a:spLocks noChangeArrowheads="1"/>
                </p:cNvSpPr>
                <p:nvPr/>
              </p:nvSpPr>
              <p:spPr bwMode="auto">
                <a:xfrm>
                  <a:off x="278796" y="213043"/>
                  <a:ext cx="103891" cy="195947"/>
                </a:xfrm>
                <a:custGeom>
                  <a:avLst/>
                  <a:gdLst>
                    <a:gd name="T0" fmla="*/ 0 w 33"/>
                    <a:gd name="T1" fmla="*/ 209754943 h 62"/>
                    <a:gd name="T2" fmla="*/ 168492313 w 33"/>
                    <a:gd name="T3" fmla="*/ 429500022 h 62"/>
                    <a:gd name="T4" fmla="*/ 287425470 w 33"/>
                    <a:gd name="T5" fmla="*/ 609290876 h 62"/>
                    <a:gd name="T6" fmla="*/ 237869463 w 33"/>
                    <a:gd name="T7" fmla="*/ 309640506 h 62"/>
                    <a:gd name="T8" fmla="*/ 158578593 w 33"/>
                    <a:gd name="T9" fmla="*/ 29964089 h 62"/>
                    <a:gd name="T10" fmla="*/ 0 w 33"/>
                    <a:gd name="T11" fmla="*/ 209754943 h 6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"/>
                    <a:gd name="T19" fmla="*/ 0 h 62"/>
                    <a:gd name="T20" fmla="*/ 33 w 33"/>
                    <a:gd name="T21" fmla="*/ 62 h 6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" h="62">
                      <a:moveTo>
                        <a:pt x="0" y="21"/>
                      </a:moveTo>
                      <a:cubicBezTo>
                        <a:pt x="5" y="23"/>
                        <a:pt x="14" y="38"/>
                        <a:pt x="17" y="43"/>
                      </a:cubicBezTo>
                      <a:cubicBezTo>
                        <a:pt x="23" y="53"/>
                        <a:pt x="26" y="62"/>
                        <a:pt x="29" y="61"/>
                      </a:cubicBezTo>
                      <a:cubicBezTo>
                        <a:pt x="33" y="58"/>
                        <a:pt x="27" y="35"/>
                        <a:pt x="24" y="31"/>
                      </a:cubicBezTo>
                      <a:cubicBezTo>
                        <a:pt x="22" y="26"/>
                        <a:pt x="16" y="5"/>
                        <a:pt x="16" y="3"/>
                      </a:cubicBezTo>
                      <a:cubicBezTo>
                        <a:pt x="16" y="0"/>
                        <a:pt x="0" y="21"/>
                        <a:pt x="0" y="21"/>
                      </a:cubicBezTo>
                      <a:close/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111"/>
                <p:cNvSpPr>
                  <a:spLocks noChangeArrowheads="1"/>
                </p:cNvSpPr>
                <p:nvPr/>
              </p:nvSpPr>
              <p:spPr bwMode="auto">
                <a:xfrm>
                  <a:off x="157809" y="364277"/>
                  <a:ext cx="42082" cy="89425"/>
                </a:xfrm>
                <a:custGeom>
                  <a:avLst/>
                  <a:gdLst>
                    <a:gd name="T0" fmla="*/ 115265835 w 13"/>
                    <a:gd name="T1" fmla="*/ 0 h 28"/>
                    <a:gd name="T2" fmla="*/ 125744253 w 13"/>
                    <a:gd name="T3" fmla="*/ 183602300 h 28"/>
                    <a:gd name="T4" fmla="*/ 73352163 w 13"/>
                    <a:gd name="T5" fmla="*/ 224402456 h 28"/>
                    <a:gd name="T6" fmla="*/ 0 w 13"/>
                    <a:gd name="T7" fmla="*/ 71399475 h 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"/>
                    <a:gd name="T13" fmla="*/ 0 h 28"/>
                    <a:gd name="T14" fmla="*/ 13 w 13"/>
                    <a:gd name="T15" fmla="*/ 28 h 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" h="28">
                      <a:moveTo>
                        <a:pt x="11" y="0"/>
                      </a:moveTo>
                      <a:cubicBezTo>
                        <a:pt x="11" y="0"/>
                        <a:pt x="13" y="13"/>
                        <a:pt x="12" y="18"/>
                      </a:cubicBezTo>
                      <a:cubicBezTo>
                        <a:pt x="12" y="22"/>
                        <a:pt x="8" y="28"/>
                        <a:pt x="7" y="22"/>
                      </a:cubicBezTo>
                      <a:cubicBezTo>
                        <a:pt x="6" y="16"/>
                        <a:pt x="3" y="10"/>
                        <a:pt x="0" y="7"/>
                      </a:cubicBezTo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112"/>
                <p:cNvSpPr>
                  <a:spLocks noChangeArrowheads="1"/>
                </p:cNvSpPr>
                <p:nvPr/>
              </p:nvSpPr>
              <p:spPr bwMode="auto">
                <a:xfrm>
                  <a:off x="135453" y="101261"/>
                  <a:ext cx="276166" cy="289317"/>
                </a:xfrm>
                <a:custGeom>
                  <a:avLst/>
                  <a:gdLst>
                    <a:gd name="T0" fmla="*/ 876639765 w 87"/>
                    <a:gd name="T1" fmla="*/ 30324237 h 91"/>
                    <a:gd name="T2" fmla="*/ 695265364 w 87"/>
                    <a:gd name="T3" fmla="*/ 101079729 h 91"/>
                    <a:gd name="T4" fmla="*/ 403053167 w 87"/>
                    <a:gd name="T5" fmla="*/ 384104880 h 91"/>
                    <a:gd name="T6" fmla="*/ 20153769 w 87"/>
                    <a:gd name="T7" fmla="*/ 919827764 h 91"/>
                    <a:gd name="T8" fmla="*/ 876639765 w 87"/>
                    <a:gd name="T9" fmla="*/ 30324237 h 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91"/>
                    <a:gd name="T17" fmla="*/ 87 w 87"/>
                    <a:gd name="T18" fmla="*/ 91 h 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91">
                      <a:moveTo>
                        <a:pt x="87" y="3"/>
                      </a:moveTo>
                      <a:cubicBezTo>
                        <a:pt x="85" y="1"/>
                        <a:pt x="79" y="0"/>
                        <a:pt x="69" y="10"/>
                      </a:cubicBezTo>
                      <a:cubicBezTo>
                        <a:pt x="61" y="17"/>
                        <a:pt x="51" y="27"/>
                        <a:pt x="40" y="38"/>
                      </a:cubicBezTo>
                      <a:cubicBezTo>
                        <a:pt x="17" y="63"/>
                        <a:pt x="0" y="86"/>
                        <a:pt x="2" y="91"/>
                      </a:cubicBezTo>
                      <a:cubicBezTo>
                        <a:pt x="41" y="64"/>
                        <a:pt x="74" y="20"/>
                        <a:pt x="87" y="3"/>
                      </a:cubicBezTo>
                      <a:close/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113"/>
                <p:cNvSpPr>
                  <a:spLocks noChangeArrowheads="1"/>
                </p:cNvSpPr>
                <p:nvPr/>
              </p:nvSpPr>
              <p:spPr bwMode="auto">
                <a:xfrm>
                  <a:off x="142028" y="111782"/>
                  <a:ext cx="282741" cy="294578"/>
                </a:xfrm>
                <a:custGeom>
                  <a:avLst/>
                  <a:gdLst>
                    <a:gd name="T0" fmla="*/ 857861609 w 89"/>
                    <a:gd name="T1" fmla="*/ 0 h 93"/>
                    <a:gd name="T2" fmla="*/ 0 w 89"/>
                    <a:gd name="T3" fmla="*/ 882910449 h 93"/>
                    <a:gd name="T4" fmla="*/ 0 w 89"/>
                    <a:gd name="T5" fmla="*/ 892945106 h 93"/>
                    <a:gd name="T6" fmla="*/ 514715695 w 89"/>
                    <a:gd name="T7" fmla="*/ 491622174 h 93"/>
                    <a:gd name="T8" fmla="*/ 797304205 w 89"/>
                    <a:gd name="T9" fmla="*/ 190629976 h 93"/>
                    <a:gd name="T10" fmla="*/ 857861609 w 89"/>
                    <a:gd name="T11" fmla="*/ 0 h 93"/>
                    <a:gd name="T12" fmla="*/ 857861609 w 89"/>
                    <a:gd name="T13" fmla="*/ 0 h 9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9"/>
                    <a:gd name="T22" fmla="*/ 0 h 93"/>
                    <a:gd name="T23" fmla="*/ 89 w 89"/>
                    <a:gd name="T24" fmla="*/ 93 h 9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9" h="93">
                      <a:moveTo>
                        <a:pt x="85" y="0"/>
                      </a:moveTo>
                      <a:cubicBezTo>
                        <a:pt x="72" y="17"/>
                        <a:pt x="39" y="61"/>
                        <a:pt x="0" y="88"/>
                      </a:cubicBezTo>
                      <a:cubicBezTo>
                        <a:pt x="0" y="88"/>
                        <a:pt x="0" y="89"/>
                        <a:pt x="0" y="89"/>
                      </a:cubicBezTo>
                      <a:cubicBezTo>
                        <a:pt x="4" y="93"/>
                        <a:pt x="27" y="75"/>
                        <a:pt x="51" y="49"/>
                      </a:cubicBezTo>
                      <a:cubicBezTo>
                        <a:pt x="62" y="38"/>
                        <a:pt x="72" y="28"/>
                        <a:pt x="79" y="19"/>
                      </a:cubicBezTo>
                      <a:cubicBezTo>
                        <a:pt x="89" y="7"/>
                        <a:pt x="87" y="2"/>
                        <a:pt x="85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lose/>
                    </a:path>
                  </a:pathLst>
                </a:cu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114"/>
                <p:cNvSpPr>
                  <a:spLocks noChangeArrowheads="1"/>
                </p:cNvSpPr>
                <p:nvPr/>
              </p:nvSpPr>
              <p:spPr bwMode="auto">
                <a:xfrm>
                  <a:off x="373481" y="123617"/>
                  <a:ext cx="24986" cy="28932"/>
                </a:xfrm>
                <a:custGeom>
                  <a:avLst/>
                  <a:gdLst>
                    <a:gd name="T0" fmla="*/ 39018762 w 8"/>
                    <a:gd name="T1" fmla="*/ 41337399 h 9"/>
                    <a:gd name="T2" fmla="*/ 78037525 w 8"/>
                    <a:gd name="T3" fmla="*/ 82671583 h 9"/>
                    <a:gd name="T4" fmla="*/ 58529705 w 8"/>
                    <a:gd name="T5" fmla="*/ 20667092 h 9"/>
                    <a:gd name="T6" fmla="*/ 9753910 w 8"/>
                    <a:gd name="T7" fmla="*/ 0 h 9"/>
                    <a:gd name="T8" fmla="*/ 39018762 w 8"/>
                    <a:gd name="T9" fmla="*/ 41337399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9"/>
                    <a:gd name="T17" fmla="*/ 8 w 8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9">
                      <a:moveTo>
                        <a:pt x="4" y="4"/>
                      </a:moveTo>
                      <a:cubicBezTo>
                        <a:pt x="6" y="6"/>
                        <a:pt x="7" y="9"/>
                        <a:pt x="8" y="8"/>
                      </a:cubicBezTo>
                      <a:cubicBezTo>
                        <a:pt x="8" y="7"/>
                        <a:pt x="8" y="4"/>
                        <a:pt x="6" y="2"/>
                      </a:cubicBezTo>
                      <a:cubicBezTo>
                        <a:pt x="4" y="0"/>
                        <a:pt x="1" y="0"/>
                        <a:pt x="1" y="0"/>
                      </a:cubicBezTo>
                      <a:cubicBezTo>
                        <a:pt x="0" y="1"/>
                        <a:pt x="2" y="2"/>
                        <a:pt x="4" y="4"/>
                      </a:cubicBezTo>
                      <a:close/>
                    </a:path>
                  </a:pathLst>
                </a:custGeom>
                <a:solidFill>
                  <a:srgbClr val="2A4F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9" name="文本框 77"/>
            <p:cNvSpPr>
              <a:spLocks noChangeArrowheads="1"/>
            </p:cNvSpPr>
            <p:nvPr/>
          </p:nvSpPr>
          <p:spPr bwMode="auto">
            <a:xfrm>
              <a:off x="140738" y="6184"/>
              <a:ext cx="7232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小标题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0481DC6-1FA2-403B-B818-B29C380666F1}"/>
              </a:ext>
            </a:extLst>
          </p:cNvPr>
          <p:cNvGrpSpPr/>
          <p:nvPr/>
        </p:nvGrpSpPr>
        <p:grpSpPr>
          <a:xfrm>
            <a:off x="1283734" y="4108090"/>
            <a:ext cx="4412125" cy="1486824"/>
            <a:chOff x="6448394" y="1864038"/>
            <a:chExt cx="4412125" cy="1486824"/>
          </a:xfrm>
        </p:grpSpPr>
        <p:sp>
          <p:nvSpPr>
            <p:cNvPr id="42" name="文本框 273"/>
            <p:cNvSpPr>
              <a:spLocks noChangeArrowheads="1"/>
            </p:cNvSpPr>
            <p:nvPr/>
          </p:nvSpPr>
          <p:spPr bwMode="auto">
            <a:xfrm>
              <a:off x="6695503" y="1864038"/>
              <a:ext cx="246093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3" name="矩形 274"/>
            <p:cNvSpPr>
              <a:spLocks noChangeArrowheads="1"/>
            </p:cNvSpPr>
            <p:nvPr/>
          </p:nvSpPr>
          <p:spPr bwMode="auto">
            <a:xfrm flipV="1">
              <a:off x="6699484" y="2283804"/>
              <a:ext cx="3236399" cy="53107"/>
            </a:xfrm>
            <a:prstGeom prst="rect">
              <a:avLst/>
            </a:prstGeom>
            <a:solidFill>
              <a:srgbClr val="3F7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矩形 275"/>
            <p:cNvSpPr>
              <a:spLocks noChangeArrowheads="1"/>
            </p:cNvSpPr>
            <p:nvPr/>
          </p:nvSpPr>
          <p:spPr bwMode="auto">
            <a:xfrm>
              <a:off x="6448394" y="2407228"/>
              <a:ext cx="44121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171450" marR="0" lvl="0" indent="-17145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3" name="矩形 275">
              <a:extLst>
                <a:ext uri="{FF2B5EF4-FFF2-40B4-BE49-F238E27FC236}">
                  <a16:creationId xmlns:a16="http://schemas.microsoft.com/office/drawing/2014/main" id="{6AAD68F2-098C-42EA-B1A5-E83F0E363C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8394" y="2889197"/>
              <a:ext cx="44121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171450" marR="0" lvl="0" indent="-17145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8CD76F52-FAF8-4357-A568-BFC56519000A}"/>
              </a:ext>
            </a:extLst>
          </p:cNvPr>
          <p:cNvSpPr txBox="1"/>
          <p:nvPr/>
        </p:nvSpPr>
        <p:spPr>
          <a:xfrm>
            <a:off x="3149600" y="208295"/>
            <a:ext cx="589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8C5C0EAE-B252-4DEC-94CA-B15FCF229972}"/>
              </a:ext>
            </a:extLst>
          </p:cNvPr>
          <p:cNvGrpSpPr/>
          <p:nvPr/>
        </p:nvGrpSpPr>
        <p:grpSpPr>
          <a:xfrm>
            <a:off x="6442081" y="4108090"/>
            <a:ext cx="4412125" cy="1486824"/>
            <a:chOff x="6448394" y="1864038"/>
            <a:chExt cx="4412125" cy="1486824"/>
          </a:xfrm>
        </p:grpSpPr>
        <p:sp>
          <p:nvSpPr>
            <p:cNvPr id="86" name="文本框 273">
              <a:extLst>
                <a:ext uri="{FF2B5EF4-FFF2-40B4-BE49-F238E27FC236}">
                  <a16:creationId xmlns:a16="http://schemas.microsoft.com/office/drawing/2014/main" id="{8CCF796A-BC43-4E06-B746-430B185579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5503" y="1864038"/>
              <a:ext cx="246093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87" name="矩形 274">
              <a:extLst>
                <a:ext uri="{FF2B5EF4-FFF2-40B4-BE49-F238E27FC236}">
                  <a16:creationId xmlns:a16="http://schemas.microsoft.com/office/drawing/2014/main" id="{FE7139EC-ACFD-4A44-8418-9D132BB0C8F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6699484" y="2283804"/>
              <a:ext cx="3236399" cy="53107"/>
            </a:xfrm>
            <a:prstGeom prst="rect">
              <a:avLst/>
            </a:prstGeom>
            <a:solidFill>
              <a:srgbClr val="3F7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矩形 275">
              <a:extLst>
                <a:ext uri="{FF2B5EF4-FFF2-40B4-BE49-F238E27FC236}">
                  <a16:creationId xmlns:a16="http://schemas.microsoft.com/office/drawing/2014/main" id="{A0D6B197-4037-44FD-9846-3029471DFB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8394" y="2407228"/>
              <a:ext cx="44121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171450" marR="0" lvl="0" indent="-17145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9" name="矩形 275">
              <a:extLst>
                <a:ext uri="{FF2B5EF4-FFF2-40B4-BE49-F238E27FC236}">
                  <a16:creationId xmlns:a16="http://schemas.microsoft.com/office/drawing/2014/main" id="{4F2AAF16-DFAE-48BD-8418-4BB487593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8394" y="2889197"/>
              <a:ext cx="44121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171450" marR="0" lvl="0" indent="-17145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5083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/>
          <p:cNvPicPr preferRelativeResize="0"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83113" y="1550379"/>
            <a:ext cx="2659062" cy="1772866"/>
          </a:xfrm>
          <a:custGeom>
            <a:avLst/>
            <a:gdLst>
              <a:gd name="T0" fmla="*/ 0 w 2658529"/>
              <a:gd name="T1" fmla="*/ 0 h 1787128"/>
              <a:gd name="T2" fmla="*/ 2658529 w 2658529"/>
              <a:gd name="T3" fmla="*/ 0 h 1787128"/>
              <a:gd name="T4" fmla="*/ 2658529 w 2658529"/>
              <a:gd name="T5" fmla="*/ 1787128 h 1787128"/>
              <a:gd name="T6" fmla="*/ 0 w 2658529"/>
              <a:gd name="T7" fmla="*/ 1787128 h 1787128"/>
              <a:gd name="T8" fmla="*/ 0 w 2658529"/>
              <a:gd name="T9" fmla="*/ 0 h 1787128"/>
              <a:gd name="T10" fmla="*/ 2658529 w 2658529"/>
              <a:gd name="T11" fmla="*/ 1787128 h 1787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" name="图片 15"/>
          <p:cNvPicPr preferRelativeResize="0"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52550" y="1550458"/>
            <a:ext cx="2659063" cy="1772708"/>
          </a:xfrm>
          <a:custGeom>
            <a:avLst/>
            <a:gdLst>
              <a:gd name="T0" fmla="*/ 0 w 2658529"/>
              <a:gd name="T1" fmla="*/ 0 h 1787128"/>
              <a:gd name="T2" fmla="*/ 2658529 w 2658529"/>
              <a:gd name="T3" fmla="*/ 0 h 1787128"/>
              <a:gd name="T4" fmla="*/ 2658529 w 2658529"/>
              <a:gd name="T5" fmla="*/ 1787128 h 1787128"/>
              <a:gd name="T6" fmla="*/ 0 w 2658529"/>
              <a:gd name="T7" fmla="*/ 1787128 h 1787128"/>
              <a:gd name="T8" fmla="*/ 0 w 2658529"/>
              <a:gd name="T9" fmla="*/ 0 h 1787128"/>
              <a:gd name="T10" fmla="*/ 2658529 w 2658529"/>
              <a:gd name="T11" fmla="*/ 1787128 h 1787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1081088" y="3708400"/>
            <a:ext cx="9767887" cy="1978025"/>
            <a:chOff x="0" y="0"/>
            <a:chExt cx="10080625" cy="1978700"/>
          </a:xfrm>
        </p:grpSpPr>
        <p:sp>
          <p:nvSpPr>
            <p:cNvPr id="6" name="矩形 11"/>
            <p:cNvSpPr>
              <a:spLocks noChangeArrowheads="1"/>
            </p:cNvSpPr>
            <p:nvPr/>
          </p:nvSpPr>
          <p:spPr bwMode="auto">
            <a:xfrm>
              <a:off x="0" y="0"/>
              <a:ext cx="10080625" cy="1978700"/>
            </a:xfrm>
            <a:prstGeom prst="rect">
              <a:avLst/>
            </a:prstGeom>
            <a:solidFill>
              <a:srgbClr val="3F7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文本框 21"/>
            <p:cNvSpPr>
              <a:spLocks noChangeArrowheads="1"/>
            </p:cNvSpPr>
            <p:nvPr/>
          </p:nvSpPr>
          <p:spPr bwMode="auto">
            <a:xfrm>
              <a:off x="215587" y="160983"/>
              <a:ext cx="2752357" cy="369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8" name="矩形 22"/>
            <p:cNvSpPr>
              <a:spLocks noChangeArrowheads="1"/>
            </p:cNvSpPr>
            <p:nvPr/>
          </p:nvSpPr>
          <p:spPr bwMode="auto">
            <a:xfrm flipV="1">
              <a:off x="268014" y="628036"/>
              <a:ext cx="4710900" cy="531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矩形 23"/>
            <p:cNvSpPr>
              <a:spLocks noChangeArrowheads="1"/>
            </p:cNvSpPr>
            <p:nvPr/>
          </p:nvSpPr>
          <p:spPr bwMode="auto">
            <a:xfrm>
              <a:off x="164783" y="785779"/>
              <a:ext cx="6464041" cy="896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D991065-0F5E-4019-A65F-BD82CE0A255D}"/>
              </a:ext>
            </a:extLst>
          </p:cNvPr>
          <p:cNvSpPr txBox="1"/>
          <p:nvPr/>
        </p:nvSpPr>
        <p:spPr>
          <a:xfrm>
            <a:off x="3149600" y="208295"/>
            <a:ext cx="589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4" name="图片 13"/>
          <p:cNvPicPr preferRelativeResize="0"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63932" y="1550379"/>
            <a:ext cx="2927350" cy="4439578"/>
          </a:xfrm>
          <a:custGeom>
            <a:avLst/>
            <a:gdLst>
              <a:gd name="T0" fmla="*/ 0 w 2927882"/>
              <a:gd name="T1" fmla="*/ 0 h 4600575"/>
              <a:gd name="T2" fmla="*/ 2927882 w 2927882"/>
              <a:gd name="T3" fmla="*/ 0 h 4600575"/>
              <a:gd name="T4" fmla="*/ 2927882 w 2927882"/>
              <a:gd name="T5" fmla="*/ 4600575 h 4600575"/>
              <a:gd name="T6" fmla="*/ 0 w 2927882"/>
              <a:gd name="T7" fmla="*/ 4600575 h 4600575"/>
              <a:gd name="T8" fmla="*/ 0 w 2927882"/>
              <a:gd name="T9" fmla="*/ 0 h 4600575"/>
              <a:gd name="T10" fmla="*/ 2927882 w 2927882"/>
              <a:gd name="T11" fmla="*/ 4600575 h 4600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927882" h="4600575">
                <a:moveTo>
                  <a:pt x="0" y="0"/>
                </a:moveTo>
                <a:lnTo>
                  <a:pt x="2927882" y="0"/>
                </a:lnTo>
                <a:lnTo>
                  <a:pt x="2927882" y="4600575"/>
                </a:lnTo>
                <a:lnTo>
                  <a:pt x="0" y="4600575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5063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>
            <a:spLocks noChangeArrowheads="1"/>
          </p:cNvSpPr>
          <p:nvPr/>
        </p:nvSpPr>
        <p:spPr bwMode="auto">
          <a:xfrm>
            <a:off x="1946275" y="1612900"/>
            <a:ext cx="198002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6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NO.1</a:t>
            </a:r>
            <a:endParaRPr kumimoji="0" lang="zh-CN" altLang="en-US" sz="6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15"/>
          <p:cNvSpPr>
            <a:spLocks noChangeArrowheads="1"/>
          </p:cNvSpPr>
          <p:nvPr/>
        </p:nvSpPr>
        <p:spPr bwMode="auto">
          <a:xfrm>
            <a:off x="5213350" y="4791075"/>
            <a:ext cx="198002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6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NO.2</a:t>
            </a:r>
            <a:endParaRPr kumimoji="0" lang="zh-CN" altLang="en-US" sz="6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16"/>
          <p:cNvSpPr>
            <a:spLocks noChangeArrowheads="1"/>
          </p:cNvSpPr>
          <p:nvPr/>
        </p:nvSpPr>
        <p:spPr bwMode="auto">
          <a:xfrm>
            <a:off x="8477250" y="1609725"/>
            <a:ext cx="198002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6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NO.3</a:t>
            </a:r>
            <a:endParaRPr kumimoji="0" lang="zh-CN" altLang="en-US" sz="6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4317863" y="1503363"/>
            <a:ext cx="3568976" cy="117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zh-CN" altLang="en-US" sz="16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055688" y="2692400"/>
            <a:ext cx="10080625" cy="1798638"/>
            <a:chOff x="0" y="0"/>
            <a:chExt cx="10080626" cy="1799206"/>
          </a:xfrm>
        </p:grpSpPr>
        <p:grpSp>
          <p:nvGrpSpPr>
            <p:cNvPr id="9" name="组合 13"/>
            <p:cNvGrpSpPr>
              <a:grpSpLocks/>
            </p:cNvGrpSpPr>
            <p:nvPr/>
          </p:nvGrpSpPr>
          <p:grpSpPr bwMode="auto">
            <a:xfrm>
              <a:off x="0" y="444279"/>
              <a:ext cx="10080626" cy="1006609"/>
              <a:chOff x="0" y="0"/>
              <a:chExt cx="8968528" cy="895560"/>
            </a:xfrm>
          </p:grpSpPr>
          <p:sp>
            <p:nvSpPr>
              <p:cNvPr id="16" name="圆角矩形 6"/>
              <p:cNvSpPr>
                <a:spLocks noChangeArrowheads="1"/>
              </p:cNvSpPr>
              <p:nvPr/>
            </p:nvSpPr>
            <p:spPr bwMode="auto">
              <a:xfrm>
                <a:off x="0" y="1"/>
                <a:ext cx="3163946" cy="895559"/>
              </a:xfrm>
              <a:prstGeom prst="roundRect">
                <a:avLst>
                  <a:gd name="adj" fmla="val 16667"/>
                </a:avLst>
              </a:pr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圆角矩形 12"/>
              <p:cNvSpPr>
                <a:spLocks noChangeArrowheads="1"/>
              </p:cNvSpPr>
              <p:nvPr/>
            </p:nvSpPr>
            <p:spPr bwMode="auto">
              <a:xfrm>
                <a:off x="2902291" y="0"/>
                <a:ext cx="3163946" cy="895559"/>
              </a:xfrm>
              <a:prstGeom prst="roundRect">
                <a:avLst>
                  <a:gd name="adj" fmla="val 16667"/>
                </a:avLst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圆角矩形 11"/>
              <p:cNvSpPr>
                <a:spLocks noChangeArrowheads="1"/>
              </p:cNvSpPr>
              <p:nvPr/>
            </p:nvSpPr>
            <p:spPr bwMode="auto">
              <a:xfrm>
                <a:off x="5804582" y="0"/>
                <a:ext cx="3163946" cy="895559"/>
              </a:xfrm>
              <a:prstGeom prst="roundRect">
                <a:avLst>
                  <a:gd name="adj" fmla="val 16667"/>
                </a:avLst>
              </a:pr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" name="等腰三角形 17"/>
            <p:cNvSpPr>
              <a:spLocks noChangeArrowheads="1"/>
            </p:cNvSpPr>
            <p:nvPr/>
          </p:nvSpPr>
          <p:spPr bwMode="auto">
            <a:xfrm>
              <a:off x="1576112" y="95960"/>
              <a:ext cx="404050" cy="348319"/>
            </a:xfrm>
            <a:prstGeom prst="triangle">
              <a:avLst>
                <a:gd name="adj" fmla="val 50000"/>
              </a:avLst>
            </a:prstGeom>
            <a:solidFill>
              <a:srgbClr val="3F7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等腰三角形 18"/>
            <p:cNvSpPr>
              <a:spLocks noChangeArrowheads="1"/>
            </p:cNvSpPr>
            <p:nvPr/>
          </p:nvSpPr>
          <p:spPr bwMode="auto">
            <a:xfrm>
              <a:off x="8100463" y="0"/>
              <a:ext cx="437554" cy="446113"/>
            </a:xfrm>
            <a:prstGeom prst="triangle">
              <a:avLst>
                <a:gd name="adj" fmla="val 50000"/>
              </a:avLst>
            </a:prstGeom>
            <a:solidFill>
              <a:srgbClr val="3F7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等腰三角形 19"/>
            <p:cNvSpPr>
              <a:spLocks noChangeArrowheads="1"/>
            </p:cNvSpPr>
            <p:nvPr/>
          </p:nvSpPr>
          <p:spPr bwMode="auto">
            <a:xfrm flipV="1">
              <a:off x="4844809" y="1450887"/>
              <a:ext cx="404050" cy="348319"/>
            </a:xfrm>
            <a:prstGeom prst="triangle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5"/>
            <p:cNvSpPr>
              <a:spLocks noChangeArrowheads="1"/>
            </p:cNvSpPr>
            <p:nvPr/>
          </p:nvSpPr>
          <p:spPr bwMode="auto">
            <a:xfrm>
              <a:off x="4285967" y="803075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3F762A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  <a:endParaRPr lang="zh-CN" altLang="en-US" sz="1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20"/>
            <p:cNvSpPr>
              <a:spLocks noChangeArrowheads="1"/>
            </p:cNvSpPr>
            <p:nvPr/>
          </p:nvSpPr>
          <p:spPr bwMode="auto">
            <a:xfrm>
              <a:off x="7980566" y="782055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  <a:endParaRPr lang="zh-CN" altLang="en-US" sz="1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26"/>
            <p:cNvSpPr>
              <a:spLocks noChangeArrowheads="1"/>
            </p:cNvSpPr>
            <p:nvPr/>
          </p:nvSpPr>
          <p:spPr bwMode="auto">
            <a:xfrm>
              <a:off x="1108723" y="742012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  <a:endParaRPr lang="zh-CN" altLang="en-US" sz="1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9149E439-7404-4177-8335-EEEF912290CC}"/>
              </a:ext>
            </a:extLst>
          </p:cNvPr>
          <p:cNvSpPr txBox="1"/>
          <p:nvPr/>
        </p:nvSpPr>
        <p:spPr>
          <a:xfrm>
            <a:off x="3149600" y="208295"/>
            <a:ext cx="589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0" name="矩形 23">
            <a:extLst>
              <a:ext uri="{FF2B5EF4-FFF2-40B4-BE49-F238E27FC236}">
                <a16:creationId xmlns:a16="http://schemas.microsoft.com/office/drawing/2014/main" id="{ABF28854-FB08-4E92-80CE-9586E341C3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1801" y="4348343"/>
            <a:ext cx="3568976" cy="117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zh-CN" altLang="en-US" sz="16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3">
            <a:extLst>
              <a:ext uri="{FF2B5EF4-FFF2-40B4-BE49-F238E27FC236}">
                <a16:creationId xmlns:a16="http://schemas.microsoft.com/office/drawing/2014/main" id="{9E790B3B-314A-4AB9-A2EB-E8B2845932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439" y="4348343"/>
            <a:ext cx="3568976" cy="117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zh-CN" altLang="en-US" sz="16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5497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6"/>
          <p:cNvSpPr txBox="1"/>
          <p:nvPr/>
        </p:nvSpPr>
        <p:spPr>
          <a:xfrm>
            <a:off x="2967163" y="4246747"/>
            <a:ext cx="17009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" name="TextBox 17"/>
          <p:cNvSpPr txBox="1"/>
          <p:nvPr/>
        </p:nvSpPr>
        <p:spPr>
          <a:xfrm>
            <a:off x="5255676" y="4282350"/>
            <a:ext cx="1700910" cy="84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" name="TextBox 18"/>
          <p:cNvSpPr txBox="1"/>
          <p:nvPr/>
        </p:nvSpPr>
        <p:spPr>
          <a:xfrm>
            <a:off x="7578250" y="4317954"/>
            <a:ext cx="1700910" cy="84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669130" y="1823616"/>
            <a:ext cx="6892537" cy="2300813"/>
            <a:chOff x="1167355" y="1217191"/>
            <a:chExt cx="6892537" cy="2300813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1167355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rgbClr val="92CF7C"/>
            </a:solidFill>
            <a:ln w="6350">
              <a:solidFill>
                <a:sysClr val="window" lastClr="FFFFFF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rgbClr val="3F762A"/>
            </a:solidFill>
            <a:ln w="6350">
              <a:solidFill>
                <a:sysClr val="window" lastClr="FFFFFF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rgbClr val="92CF7C"/>
            </a:solidFill>
            <a:ln w="6350">
              <a:solidFill>
                <a:sysClr val="window" lastClr="FFFFFF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211857" y="1763339"/>
              <a:ext cx="92974" cy="20005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4545680" y="1763339"/>
              <a:ext cx="92974" cy="20005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6862999" y="1763339"/>
              <a:ext cx="92974" cy="20005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17" name="TextBox 11"/>
            <p:cNvSpPr txBox="1">
              <a:spLocks noChangeArrowheads="1"/>
            </p:cNvSpPr>
            <p:nvPr/>
          </p:nvSpPr>
          <p:spPr bwMode="auto">
            <a:xfrm flipH="1">
              <a:off x="1616921" y="2194077"/>
              <a:ext cx="1274780" cy="3385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 flipH="1">
              <a:off x="3970455" y="2191601"/>
              <a:ext cx="1274780" cy="35199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 flipH="1">
              <a:off x="6289538" y="2191601"/>
              <a:ext cx="1274780" cy="35199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F0B47EDE-E1EC-4633-A617-BBCE949EE8DD}"/>
              </a:ext>
            </a:extLst>
          </p:cNvPr>
          <p:cNvSpPr txBox="1"/>
          <p:nvPr/>
        </p:nvSpPr>
        <p:spPr>
          <a:xfrm>
            <a:off x="3149600" y="208295"/>
            <a:ext cx="589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193556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15"/>
          <p:cNvGrpSpPr>
            <a:grpSpLocks/>
          </p:cNvGrpSpPr>
          <p:nvPr/>
        </p:nvGrpSpPr>
        <p:grpSpPr bwMode="auto">
          <a:xfrm>
            <a:off x="1050925" y="3940175"/>
            <a:ext cx="8999538" cy="1762125"/>
            <a:chOff x="0" y="0"/>
            <a:chExt cx="8999435" cy="1762431"/>
          </a:xfrm>
        </p:grpSpPr>
        <p:sp>
          <p:nvSpPr>
            <p:cNvPr id="47" name="圆角矩形 38"/>
            <p:cNvSpPr>
              <a:spLocks noChangeArrowheads="1"/>
            </p:cNvSpPr>
            <p:nvPr/>
          </p:nvSpPr>
          <p:spPr bwMode="auto">
            <a:xfrm flipH="1">
              <a:off x="0" y="0"/>
              <a:ext cx="8999435" cy="1747676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8" name="组合 54"/>
            <p:cNvGrpSpPr>
              <a:grpSpLocks/>
            </p:cNvGrpSpPr>
            <p:nvPr/>
          </p:nvGrpSpPr>
          <p:grpSpPr bwMode="auto">
            <a:xfrm>
              <a:off x="7237004" y="0"/>
              <a:ext cx="1762431" cy="1762431"/>
              <a:chOff x="0" y="0"/>
              <a:chExt cx="1762431" cy="1762431"/>
            </a:xfrm>
          </p:grpSpPr>
          <p:sp>
            <p:nvSpPr>
              <p:cNvPr id="50" name="椭圆 39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1762431" cy="1762431"/>
              </a:xfrm>
              <a:prstGeom prst="ellipse">
                <a:avLst/>
              </a:pr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Freeform 24"/>
              <p:cNvSpPr>
                <a:spLocks noEditPoints="1" noChangeArrowheads="1"/>
              </p:cNvSpPr>
              <p:nvPr/>
            </p:nvSpPr>
            <p:spPr bwMode="auto">
              <a:xfrm>
                <a:off x="689189" y="135166"/>
                <a:ext cx="384052" cy="1492098"/>
              </a:xfrm>
              <a:custGeom>
                <a:avLst/>
                <a:gdLst>
                  <a:gd name="T0" fmla="*/ 13768357 w 207"/>
                  <a:gd name="T1" fmla="*/ 1212208346 h 812"/>
                  <a:gd name="T2" fmla="*/ 61960389 w 207"/>
                  <a:gd name="T3" fmla="*/ 1455324767 h 812"/>
                  <a:gd name="T4" fmla="*/ 61960389 w 207"/>
                  <a:gd name="T5" fmla="*/ 1782856816 h 812"/>
                  <a:gd name="T6" fmla="*/ 117035673 w 207"/>
                  <a:gd name="T7" fmla="*/ 2086754180 h 812"/>
                  <a:gd name="T8" fmla="*/ 141130761 w 207"/>
                  <a:gd name="T9" fmla="*/ 2147483646 h 812"/>
                  <a:gd name="T10" fmla="*/ 216859507 w 207"/>
                  <a:gd name="T11" fmla="*/ 2147483646 h 812"/>
                  <a:gd name="T12" fmla="*/ 251283183 w 207"/>
                  <a:gd name="T13" fmla="*/ 2147483646 h 812"/>
                  <a:gd name="T14" fmla="*/ 199649525 w 207"/>
                  <a:gd name="T15" fmla="*/ 2147483646 h 812"/>
                  <a:gd name="T16" fmla="*/ 175554436 w 207"/>
                  <a:gd name="T17" fmla="*/ 2147483646 h 812"/>
                  <a:gd name="T18" fmla="*/ 117035673 w 207"/>
                  <a:gd name="T19" fmla="*/ 2147483646 h 812"/>
                  <a:gd name="T20" fmla="*/ 103267316 w 207"/>
                  <a:gd name="T21" fmla="*/ 2147483646 h 812"/>
                  <a:gd name="T22" fmla="*/ 123920779 w 207"/>
                  <a:gd name="T23" fmla="*/ 2147483646 h 812"/>
                  <a:gd name="T24" fmla="*/ 86055478 w 207"/>
                  <a:gd name="T25" fmla="*/ 2147483646 h 812"/>
                  <a:gd name="T26" fmla="*/ 182437687 w 207"/>
                  <a:gd name="T27" fmla="*/ 2147483646 h 812"/>
                  <a:gd name="T28" fmla="*/ 244398077 w 207"/>
                  <a:gd name="T29" fmla="*/ 2147483646 h 812"/>
                  <a:gd name="T30" fmla="*/ 333895180 w 207"/>
                  <a:gd name="T31" fmla="*/ 2147483646 h 812"/>
                  <a:gd name="T32" fmla="*/ 347665392 w 207"/>
                  <a:gd name="T33" fmla="*/ 2147483646 h 812"/>
                  <a:gd name="T34" fmla="*/ 361433749 w 207"/>
                  <a:gd name="T35" fmla="*/ 2147483646 h 812"/>
                  <a:gd name="T36" fmla="*/ 388972318 w 207"/>
                  <a:gd name="T37" fmla="*/ 2147483646 h 812"/>
                  <a:gd name="T38" fmla="*/ 519776348 w 207"/>
                  <a:gd name="T39" fmla="*/ 2147483646 h 812"/>
                  <a:gd name="T40" fmla="*/ 536986330 w 207"/>
                  <a:gd name="T41" fmla="*/ 2147483646 h 812"/>
                  <a:gd name="T42" fmla="*/ 475027796 w 207"/>
                  <a:gd name="T43" fmla="*/ 2147483646 h 812"/>
                  <a:gd name="T44" fmla="*/ 471584315 w 207"/>
                  <a:gd name="T45" fmla="*/ 2147483646 h 812"/>
                  <a:gd name="T46" fmla="*/ 543871436 w 207"/>
                  <a:gd name="T47" fmla="*/ 2147483646 h 812"/>
                  <a:gd name="T48" fmla="*/ 554198168 w 207"/>
                  <a:gd name="T49" fmla="*/ 2127272358 h 812"/>
                  <a:gd name="T50" fmla="*/ 547313062 w 207"/>
                  <a:gd name="T51" fmla="*/ 2073246283 h 812"/>
                  <a:gd name="T52" fmla="*/ 530103079 w 207"/>
                  <a:gd name="T53" fmla="*/ 2012467178 h 812"/>
                  <a:gd name="T54" fmla="*/ 547313062 w 207"/>
                  <a:gd name="T55" fmla="*/ 1985455059 h 812"/>
                  <a:gd name="T56" fmla="*/ 554198168 w 207"/>
                  <a:gd name="T57" fmla="*/ 1971948999 h 812"/>
                  <a:gd name="T58" fmla="*/ 554198168 w 207"/>
                  <a:gd name="T59" fmla="*/ 1799740309 h 812"/>
                  <a:gd name="T60" fmla="*/ 523217973 w 207"/>
                  <a:gd name="T61" fmla="*/ 1451947333 h 812"/>
                  <a:gd name="T62" fmla="*/ 633370395 w 207"/>
                  <a:gd name="T63" fmla="*/ 1056883149 h 812"/>
                  <a:gd name="T64" fmla="*/ 650580377 w 207"/>
                  <a:gd name="T65" fmla="*/ 1019740567 h 812"/>
                  <a:gd name="T66" fmla="*/ 691887304 w 207"/>
                  <a:gd name="T67" fmla="*/ 540258917 h 812"/>
                  <a:gd name="T68" fmla="*/ 619600183 w 207"/>
                  <a:gd name="T69" fmla="*/ 465973753 h 812"/>
                  <a:gd name="T70" fmla="*/ 540429811 w 207"/>
                  <a:gd name="T71" fmla="*/ 97921688 h 812"/>
                  <a:gd name="T72" fmla="*/ 485354528 w 207"/>
                  <a:gd name="T73" fmla="*/ 27012119 h 812"/>
                  <a:gd name="T74" fmla="*/ 395855569 w 207"/>
                  <a:gd name="T75" fmla="*/ 3377434 h 812"/>
                  <a:gd name="T76" fmla="*/ 292590109 w 207"/>
                  <a:gd name="T77" fmla="*/ 87793062 h 812"/>
                  <a:gd name="T78" fmla="*/ 216859507 w 207"/>
                  <a:gd name="T79" fmla="*/ 435584200 h 812"/>
                  <a:gd name="T80" fmla="*/ 130804029 w 207"/>
                  <a:gd name="T81" fmla="*/ 661818965 h 812"/>
                  <a:gd name="T82" fmla="*/ 127362404 w 207"/>
                  <a:gd name="T83" fmla="*/ 668571995 h 812"/>
                  <a:gd name="T84" fmla="*/ 103267316 w 207"/>
                  <a:gd name="T85" fmla="*/ 682078055 h 812"/>
                  <a:gd name="T86" fmla="*/ 99823835 w 207"/>
                  <a:gd name="T87" fmla="*/ 685455488 h 812"/>
                  <a:gd name="T88" fmla="*/ 82613852 w 207"/>
                  <a:gd name="T89" fmla="*/ 705714577 h 812"/>
                  <a:gd name="T90" fmla="*/ 127362404 w 207"/>
                  <a:gd name="T91" fmla="*/ 698961548 h 812"/>
                  <a:gd name="T92" fmla="*/ 123920779 w 207"/>
                  <a:gd name="T93" fmla="*/ 709090174 h 812"/>
                  <a:gd name="T94" fmla="*/ 10326732 w 207"/>
                  <a:gd name="T95" fmla="*/ 1127792718 h 812"/>
                  <a:gd name="T96" fmla="*/ 110150566 w 207"/>
                  <a:gd name="T97" fmla="*/ 1009610104 h 812"/>
                  <a:gd name="T98" fmla="*/ 137689136 w 207"/>
                  <a:gd name="T99" fmla="*/ 928571909 h 812"/>
                  <a:gd name="T100" fmla="*/ 127362404 w 207"/>
                  <a:gd name="T101" fmla="*/ 969090088 h 81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07"/>
                  <a:gd name="T154" fmla="*/ 0 h 812"/>
                  <a:gd name="T155" fmla="*/ 207 w 207"/>
                  <a:gd name="T156" fmla="*/ 812 h 81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07" h="812">
                    <a:moveTo>
                      <a:pt x="3" y="354"/>
                    </a:moveTo>
                    <a:cubicBezTo>
                      <a:pt x="3" y="355"/>
                      <a:pt x="3" y="357"/>
                      <a:pt x="4" y="359"/>
                    </a:cubicBezTo>
                    <a:cubicBezTo>
                      <a:pt x="8" y="364"/>
                      <a:pt x="11" y="368"/>
                      <a:pt x="14" y="374"/>
                    </a:cubicBezTo>
                    <a:cubicBezTo>
                      <a:pt x="14" y="393"/>
                      <a:pt x="17" y="412"/>
                      <a:pt x="18" y="431"/>
                    </a:cubicBezTo>
                    <a:cubicBezTo>
                      <a:pt x="19" y="453"/>
                      <a:pt x="19" y="474"/>
                      <a:pt x="20" y="495"/>
                    </a:cubicBezTo>
                    <a:cubicBezTo>
                      <a:pt x="21" y="506"/>
                      <a:pt x="18" y="517"/>
                      <a:pt x="18" y="528"/>
                    </a:cubicBezTo>
                    <a:cubicBezTo>
                      <a:pt x="19" y="550"/>
                      <a:pt x="19" y="573"/>
                      <a:pt x="29" y="592"/>
                    </a:cubicBezTo>
                    <a:cubicBezTo>
                      <a:pt x="30" y="601"/>
                      <a:pt x="31" y="610"/>
                      <a:pt x="34" y="618"/>
                    </a:cubicBezTo>
                    <a:cubicBezTo>
                      <a:pt x="36" y="627"/>
                      <a:pt x="37" y="636"/>
                      <a:pt x="40" y="645"/>
                    </a:cubicBezTo>
                    <a:cubicBezTo>
                      <a:pt x="40" y="645"/>
                      <a:pt x="41" y="646"/>
                      <a:pt x="41" y="646"/>
                    </a:cubicBezTo>
                    <a:cubicBezTo>
                      <a:pt x="46" y="645"/>
                      <a:pt x="51" y="645"/>
                      <a:pt x="55" y="642"/>
                    </a:cubicBezTo>
                    <a:cubicBezTo>
                      <a:pt x="56" y="651"/>
                      <a:pt x="52" y="666"/>
                      <a:pt x="63" y="670"/>
                    </a:cubicBezTo>
                    <a:cubicBezTo>
                      <a:pt x="64" y="670"/>
                      <a:pt x="65" y="670"/>
                      <a:pt x="65" y="670"/>
                    </a:cubicBezTo>
                    <a:cubicBezTo>
                      <a:pt x="70" y="669"/>
                      <a:pt x="71" y="665"/>
                      <a:pt x="73" y="662"/>
                    </a:cubicBezTo>
                    <a:cubicBezTo>
                      <a:pt x="72" y="682"/>
                      <a:pt x="77" y="703"/>
                      <a:pt x="70" y="722"/>
                    </a:cubicBezTo>
                    <a:cubicBezTo>
                      <a:pt x="67" y="732"/>
                      <a:pt x="63" y="741"/>
                      <a:pt x="58" y="750"/>
                    </a:cubicBezTo>
                    <a:cubicBezTo>
                      <a:pt x="57" y="753"/>
                      <a:pt x="56" y="756"/>
                      <a:pt x="54" y="759"/>
                    </a:cubicBezTo>
                    <a:cubicBezTo>
                      <a:pt x="53" y="760"/>
                      <a:pt x="52" y="761"/>
                      <a:pt x="51" y="761"/>
                    </a:cubicBezTo>
                    <a:cubicBezTo>
                      <a:pt x="49" y="762"/>
                      <a:pt x="47" y="760"/>
                      <a:pt x="45" y="760"/>
                    </a:cubicBezTo>
                    <a:cubicBezTo>
                      <a:pt x="41" y="760"/>
                      <a:pt x="38" y="762"/>
                      <a:pt x="34" y="762"/>
                    </a:cubicBezTo>
                    <a:cubicBezTo>
                      <a:pt x="32" y="763"/>
                      <a:pt x="32" y="764"/>
                      <a:pt x="31" y="765"/>
                    </a:cubicBezTo>
                    <a:cubicBezTo>
                      <a:pt x="31" y="765"/>
                      <a:pt x="30" y="764"/>
                      <a:pt x="30" y="765"/>
                    </a:cubicBezTo>
                    <a:cubicBezTo>
                      <a:pt x="28" y="766"/>
                      <a:pt x="28" y="768"/>
                      <a:pt x="29" y="769"/>
                    </a:cubicBezTo>
                    <a:cubicBezTo>
                      <a:pt x="31" y="771"/>
                      <a:pt x="34" y="770"/>
                      <a:pt x="36" y="769"/>
                    </a:cubicBezTo>
                    <a:cubicBezTo>
                      <a:pt x="31" y="772"/>
                      <a:pt x="23" y="773"/>
                      <a:pt x="21" y="780"/>
                    </a:cubicBezTo>
                    <a:cubicBezTo>
                      <a:pt x="20" y="782"/>
                      <a:pt x="23" y="782"/>
                      <a:pt x="25" y="782"/>
                    </a:cubicBezTo>
                    <a:cubicBezTo>
                      <a:pt x="30" y="784"/>
                      <a:pt x="36" y="784"/>
                      <a:pt x="41" y="785"/>
                    </a:cubicBezTo>
                    <a:cubicBezTo>
                      <a:pt x="45" y="785"/>
                      <a:pt x="49" y="785"/>
                      <a:pt x="53" y="786"/>
                    </a:cubicBezTo>
                    <a:cubicBezTo>
                      <a:pt x="57" y="786"/>
                      <a:pt x="61" y="786"/>
                      <a:pt x="66" y="785"/>
                    </a:cubicBezTo>
                    <a:cubicBezTo>
                      <a:pt x="68" y="785"/>
                      <a:pt x="70" y="784"/>
                      <a:pt x="71" y="783"/>
                    </a:cubicBezTo>
                    <a:cubicBezTo>
                      <a:pt x="79" y="774"/>
                      <a:pt x="83" y="762"/>
                      <a:pt x="94" y="756"/>
                    </a:cubicBezTo>
                    <a:cubicBezTo>
                      <a:pt x="95" y="755"/>
                      <a:pt x="97" y="754"/>
                      <a:pt x="97" y="755"/>
                    </a:cubicBezTo>
                    <a:cubicBezTo>
                      <a:pt x="103" y="761"/>
                      <a:pt x="100" y="769"/>
                      <a:pt x="99" y="777"/>
                    </a:cubicBezTo>
                    <a:cubicBezTo>
                      <a:pt x="100" y="777"/>
                      <a:pt x="100" y="777"/>
                      <a:pt x="101" y="778"/>
                    </a:cubicBezTo>
                    <a:cubicBezTo>
                      <a:pt x="102" y="778"/>
                      <a:pt x="104" y="779"/>
                      <a:pt x="104" y="778"/>
                    </a:cubicBezTo>
                    <a:cubicBezTo>
                      <a:pt x="105" y="771"/>
                      <a:pt x="104" y="765"/>
                      <a:pt x="105" y="758"/>
                    </a:cubicBezTo>
                    <a:cubicBezTo>
                      <a:pt x="108" y="771"/>
                      <a:pt x="111" y="783"/>
                      <a:pt x="113" y="796"/>
                    </a:cubicBezTo>
                    <a:cubicBezTo>
                      <a:pt x="114" y="799"/>
                      <a:pt x="114" y="802"/>
                      <a:pt x="113" y="805"/>
                    </a:cubicBezTo>
                    <a:cubicBezTo>
                      <a:pt x="112" y="807"/>
                      <a:pt x="108" y="809"/>
                      <a:pt x="109" y="812"/>
                    </a:cubicBezTo>
                    <a:cubicBezTo>
                      <a:pt x="123" y="812"/>
                      <a:pt x="137" y="812"/>
                      <a:pt x="151" y="811"/>
                    </a:cubicBezTo>
                    <a:cubicBezTo>
                      <a:pt x="153" y="811"/>
                      <a:pt x="156" y="810"/>
                      <a:pt x="156" y="809"/>
                    </a:cubicBezTo>
                    <a:cubicBezTo>
                      <a:pt x="158" y="806"/>
                      <a:pt x="157" y="803"/>
                      <a:pt x="156" y="800"/>
                    </a:cubicBezTo>
                    <a:cubicBezTo>
                      <a:pt x="152" y="788"/>
                      <a:pt x="147" y="777"/>
                      <a:pt x="144" y="764"/>
                    </a:cubicBezTo>
                    <a:cubicBezTo>
                      <a:pt x="143" y="760"/>
                      <a:pt x="139" y="757"/>
                      <a:pt x="138" y="753"/>
                    </a:cubicBezTo>
                    <a:cubicBezTo>
                      <a:pt x="135" y="747"/>
                      <a:pt x="134" y="741"/>
                      <a:pt x="134" y="734"/>
                    </a:cubicBezTo>
                    <a:cubicBezTo>
                      <a:pt x="134" y="706"/>
                      <a:pt x="137" y="677"/>
                      <a:pt x="137" y="649"/>
                    </a:cubicBezTo>
                    <a:cubicBezTo>
                      <a:pt x="141" y="651"/>
                      <a:pt x="145" y="648"/>
                      <a:pt x="149" y="646"/>
                    </a:cubicBezTo>
                    <a:cubicBezTo>
                      <a:pt x="153" y="645"/>
                      <a:pt x="155" y="642"/>
                      <a:pt x="158" y="639"/>
                    </a:cubicBezTo>
                    <a:cubicBezTo>
                      <a:pt x="159" y="637"/>
                      <a:pt x="160" y="636"/>
                      <a:pt x="161" y="633"/>
                    </a:cubicBezTo>
                    <a:cubicBezTo>
                      <a:pt x="161" y="632"/>
                      <a:pt x="161" y="631"/>
                      <a:pt x="161" y="630"/>
                    </a:cubicBezTo>
                    <a:cubicBezTo>
                      <a:pt x="160" y="627"/>
                      <a:pt x="159" y="623"/>
                      <a:pt x="159" y="620"/>
                    </a:cubicBezTo>
                    <a:cubicBezTo>
                      <a:pt x="159" y="618"/>
                      <a:pt x="159" y="616"/>
                      <a:pt x="159" y="614"/>
                    </a:cubicBezTo>
                    <a:cubicBezTo>
                      <a:pt x="158" y="610"/>
                      <a:pt x="157" y="606"/>
                      <a:pt x="156" y="601"/>
                    </a:cubicBezTo>
                    <a:cubicBezTo>
                      <a:pt x="156" y="599"/>
                      <a:pt x="155" y="597"/>
                      <a:pt x="154" y="596"/>
                    </a:cubicBezTo>
                    <a:cubicBezTo>
                      <a:pt x="151" y="593"/>
                      <a:pt x="155" y="590"/>
                      <a:pt x="157" y="588"/>
                    </a:cubicBezTo>
                    <a:cubicBezTo>
                      <a:pt x="157" y="588"/>
                      <a:pt x="158" y="588"/>
                      <a:pt x="159" y="588"/>
                    </a:cubicBezTo>
                    <a:cubicBezTo>
                      <a:pt x="160" y="587"/>
                      <a:pt x="160" y="586"/>
                      <a:pt x="160" y="584"/>
                    </a:cubicBezTo>
                    <a:cubicBezTo>
                      <a:pt x="160" y="585"/>
                      <a:pt x="161" y="584"/>
                      <a:pt x="161" y="584"/>
                    </a:cubicBezTo>
                    <a:cubicBezTo>
                      <a:pt x="164" y="572"/>
                      <a:pt x="163" y="560"/>
                      <a:pt x="163" y="548"/>
                    </a:cubicBezTo>
                    <a:cubicBezTo>
                      <a:pt x="163" y="543"/>
                      <a:pt x="161" y="538"/>
                      <a:pt x="161" y="533"/>
                    </a:cubicBezTo>
                    <a:cubicBezTo>
                      <a:pt x="161" y="525"/>
                      <a:pt x="163" y="516"/>
                      <a:pt x="162" y="508"/>
                    </a:cubicBezTo>
                    <a:cubicBezTo>
                      <a:pt x="160" y="482"/>
                      <a:pt x="156" y="457"/>
                      <a:pt x="152" y="430"/>
                    </a:cubicBezTo>
                    <a:cubicBezTo>
                      <a:pt x="147" y="398"/>
                      <a:pt x="151" y="366"/>
                      <a:pt x="159" y="334"/>
                    </a:cubicBezTo>
                    <a:cubicBezTo>
                      <a:pt x="166" y="326"/>
                      <a:pt x="174" y="319"/>
                      <a:pt x="184" y="313"/>
                    </a:cubicBezTo>
                    <a:cubicBezTo>
                      <a:pt x="186" y="312"/>
                      <a:pt x="188" y="310"/>
                      <a:pt x="188" y="307"/>
                    </a:cubicBezTo>
                    <a:cubicBezTo>
                      <a:pt x="188" y="306"/>
                      <a:pt x="188" y="304"/>
                      <a:pt x="189" y="302"/>
                    </a:cubicBezTo>
                    <a:cubicBezTo>
                      <a:pt x="199" y="271"/>
                      <a:pt x="203" y="239"/>
                      <a:pt x="205" y="206"/>
                    </a:cubicBezTo>
                    <a:cubicBezTo>
                      <a:pt x="206" y="191"/>
                      <a:pt x="207" y="174"/>
                      <a:pt x="201" y="160"/>
                    </a:cubicBezTo>
                    <a:cubicBezTo>
                      <a:pt x="198" y="154"/>
                      <a:pt x="192" y="151"/>
                      <a:pt x="186" y="149"/>
                    </a:cubicBezTo>
                    <a:cubicBezTo>
                      <a:pt x="186" y="144"/>
                      <a:pt x="182" y="142"/>
                      <a:pt x="180" y="138"/>
                    </a:cubicBezTo>
                    <a:cubicBezTo>
                      <a:pt x="178" y="134"/>
                      <a:pt x="177" y="130"/>
                      <a:pt x="176" y="126"/>
                    </a:cubicBezTo>
                    <a:cubicBezTo>
                      <a:pt x="172" y="92"/>
                      <a:pt x="170" y="59"/>
                      <a:pt x="157" y="29"/>
                    </a:cubicBezTo>
                    <a:cubicBezTo>
                      <a:pt x="155" y="24"/>
                      <a:pt x="153" y="21"/>
                      <a:pt x="150" y="17"/>
                    </a:cubicBezTo>
                    <a:cubicBezTo>
                      <a:pt x="148" y="13"/>
                      <a:pt x="145" y="10"/>
                      <a:pt x="141" y="8"/>
                    </a:cubicBezTo>
                    <a:cubicBezTo>
                      <a:pt x="134" y="4"/>
                      <a:pt x="127" y="1"/>
                      <a:pt x="120" y="1"/>
                    </a:cubicBezTo>
                    <a:cubicBezTo>
                      <a:pt x="118" y="0"/>
                      <a:pt x="117" y="0"/>
                      <a:pt x="115" y="1"/>
                    </a:cubicBezTo>
                    <a:cubicBezTo>
                      <a:pt x="114" y="1"/>
                      <a:pt x="113" y="2"/>
                      <a:pt x="112" y="2"/>
                    </a:cubicBezTo>
                    <a:cubicBezTo>
                      <a:pt x="98" y="0"/>
                      <a:pt x="90" y="15"/>
                      <a:pt x="85" y="26"/>
                    </a:cubicBezTo>
                    <a:cubicBezTo>
                      <a:pt x="81" y="33"/>
                      <a:pt x="79" y="40"/>
                      <a:pt x="77" y="48"/>
                    </a:cubicBezTo>
                    <a:cubicBezTo>
                      <a:pt x="70" y="75"/>
                      <a:pt x="69" y="101"/>
                      <a:pt x="63" y="129"/>
                    </a:cubicBezTo>
                    <a:cubicBezTo>
                      <a:pt x="60" y="146"/>
                      <a:pt x="55" y="161"/>
                      <a:pt x="45" y="176"/>
                    </a:cubicBezTo>
                    <a:cubicBezTo>
                      <a:pt x="41" y="182"/>
                      <a:pt x="37" y="189"/>
                      <a:pt x="38" y="196"/>
                    </a:cubicBezTo>
                    <a:cubicBezTo>
                      <a:pt x="38" y="196"/>
                      <a:pt x="36" y="196"/>
                      <a:pt x="36" y="197"/>
                    </a:cubicBezTo>
                    <a:cubicBezTo>
                      <a:pt x="36" y="197"/>
                      <a:pt x="37" y="197"/>
                      <a:pt x="37" y="198"/>
                    </a:cubicBezTo>
                    <a:cubicBezTo>
                      <a:pt x="32" y="200"/>
                      <a:pt x="27" y="201"/>
                      <a:pt x="22" y="201"/>
                    </a:cubicBezTo>
                    <a:cubicBezTo>
                      <a:pt x="25" y="202"/>
                      <a:pt x="27" y="203"/>
                      <a:pt x="30" y="202"/>
                    </a:cubicBezTo>
                    <a:cubicBezTo>
                      <a:pt x="30" y="202"/>
                      <a:pt x="31" y="203"/>
                      <a:pt x="31" y="203"/>
                    </a:cubicBezTo>
                    <a:cubicBezTo>
                      <a:pt x="30" y="203"/>
                      <a:pt x="30" y="203"/>
                      <a:pt x="29" y="203"/>
                    </a:cubicBezTo>
                    <a:cubicBezTo>
                      <a:pt x="30" y="205"/>
                      <a:pt x="31" y="204"/>
                      <a:pt x="32" y="205"/>
                    </a:cubicBezTo>
                    <a:cubicBezTo>
                      <a:pt x="30" y="207"/>
                      <a:pt x="27" y="208"/>
                      <a:pt x="24" y="209"/>
                    </a:cubicBezTo>
                    <a:cubicBezTo>
                      <a:pt x="28" y="210"/>
                      <a:pt x="31" y="208"/>
                      <a:pt x="34" y="207"/>
                    </a:cubicBezTo>
                    <a:cubicBezTo>
                      <a:pt x="35" y="207"/>
                      <a:pt x="36" y="207"/>
                      <a:pt x="37" y="207"/>
                    </a:cubicBezTo>
                    <a:cubicBezTo>
                      <a:pt x="35" y="209"/>
                      <a:pt x="33" y="209"/>
                      <a:pt x="31" y="209"/>
                    </a:cubicBezTo>
                    <a:cubicBezTo>
                      <a:pt x="33" y="210"/>
                      <a:pt x="34" y="210"/>
                      <a:pt x="36" y="210"/>
                    </a:cubicBezTo>
                    <a:cubicBezTo>
                      <a:pt x="28" y="234"/>
                      <a:pt x="17" y="257"/>
                      <a:pt x="8" y="280"/>
                    </a:cubicBezTo>
                    <a:cubicBezTo>
                      <a:pt x="2" y="298"/>
                      <a:pt x="0" y="316"/>
                      <a:pt x="3" y="334"/>
                    </a:cubicBezTo>
                    <a:cubicBezTo>
                      <a:pt x="4" y="343"/>
                      <a:pt x="4" y="350"/>
                      <a:pt x="3" y="354"/>
                    </a:cubicBezTo>
                    <a:close/>
                    <a:moveTo>
                      <a:pt x="32" y="299"/>
                    </a:moveTo>
                    <a:cubicBezTo>
                      <a:pt x="32" y="299"/>
                      <a:pt x="33" y="295"/>
                      <a:pt x="34" y="292"/>
                    </a:cubicBezTo>
                    <a:cubicBezTo>
                      <a:pt x="35" y="290"/>
                      <a:pt x="40" y="275"/>
                      <a:pt x="40" y="275"/>
                    </a:cubicBezTo>
                    <a:cubicBezTo>
                      <a:pt x="41" y="275"/>
                      <a:pt x="42" y="276"/>
                      <a:pt x="42" y="276"/>
                    </a:cubicBezTo>
                    <a:cubicBezTo>
                      <a:pt x="42" y="276"/>
                      <a:pt x="40" y="281"/>
                      <a:pt x="37" y="287"/>
                    </a:cubicBezTo>
                    <a:cubicBezTo>
                      <a:pt x="35" y="294"/>
                      <a:pt x="32" y="299"/>
                      <a:pt x="32" y="2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9" name="矩形 32"/>
            <p:cNvSpPr>
              <a:spLocks noChangeArrowheads="1"/>
            </p:cNvSpPr>
            <p:nvPr/>
          </p:nvSpPr>
          <p:spPr bwMode="auto">
            <a:xfrm>
              <a:off x="584212" y="365760"/>
              <a:ext cx="6308198" cy="1030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分钟之内。</a:t>
              </a:r>
              <a:endParaRPr lang="zh-CN" altLang="en-US" sz="1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14"/>
          <p:cNvGrpSpPr>
            <a:grpSpLocks/>
          </p:cNvGrpSpPr>
          <p:nvPr/>
        </p:nvGrpSpPr>
        <p:grpSpPr bwMode="auto">
          <a:xfrm>
            <a:off x="2190750" y="1506538"/>
            <a:ext cx="8953500" cy="1782762"/>
            <a:chOff x="0" y="0"/>
            <a:chExt cx="8953552" cy="1783069"/>
          </a:xfrm>
        </p:grpSpPr>
        <p:sp>
          <p:nvSpPr>
            <p:cNvPr id="53" name="圆角矩形 10"/>
            <p:cNvSpPr>
              <a:spLocks noChangeArrowheads="1"/>
            </p:cNvSpPr>
            <p:nvPr/>
          </p:nvSpPr>
          <p:spPr bwMode="auto">
            <a:xfrm>
              <a:off x="0" y="0"/>
              <a:ext cx="8953552" cy="1747676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椭圆 9"/>
            <p:cNvSpPr>
              <a:spLocks noChangeArrowheads="1"/>
            </p:cNvSpPr>
            <p:nvPr/>
          </p:nvSpPr>
          <p:spPr bwMode="auto">
            <a:xfrm>
              <a:off x="0" y="20638"/>
              <a:ext cx="1762431" cy="1762431"/>
            </a:xfrm>
            <a:prstGeom prst="ellipse">
              <a:avLst/>
            </a:prstGeom>
            <a:solidFill>
              <a:srgbClr val="92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矩形 31"/>
            <p:cNvSpPr>
              <a:spLocks noChangeArrowheads="1"/>
            </p:cNvSpPr>
            <p:nvPr/>
          </p:nvSpPr>
          <p:spPr bwMode="auto">
            <a:xfrm>
              <a:off x="2008406" y="319766"/>
              <a:ext cx="6308198" cy="1030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分钟之内。</a:t>
              </a:r>
              <a:endParaRPr lang="zh-CN" altLang="en-US" sz="1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6" name="Group 13"/>
            <p:cNvGrpSpPr>
              <a:grpSpLocks/>
            </p:cNvGrpSpPr>
            <p:nvPr/>
          </p:nvGrpSpPr>
          <p:grpSpPr bwMode="auto">
            <a:xfrm>
              <a:off x="658076" y="126875"/>
              <a:ext cx="446277" cy="1493926"/>
              <a:chOff x="0" y="0"/>
              <a:chExt cx="751" cy="2514"/>
            </a:xfrm>
          </p:grpSpPr>
          <p:sp>
            <p:nvSpPr>
              <p:cNvPr id="57" name="Freeform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51" cy="2514"/>
              </a:xfrm>
              <a:custGeom>
                <a:avLst/>
                <a:gdLst>
                  <a:gd name="T0" fmla="*/ 1342 w 315"/>
                  <a:gd name="T1" fmla="*/ 1903 h 1061"/>
                  <a:gd name="T2" fmla="*/ 1619 w 315"/>
                  <a:gd name="T3" fmla="*/ 1616 h 1061"/>
                  <a:gd name="T4" fmla="*/ 1483 w 315"/>
                  <a:gd name="T5" fmla="*/ 1464 h 1061"/>
                  <a:gd name="T6" fmla="*/ 1252 w 315"/>
                  <a:gd name="T7" fmla="*/ 1152 h 1061"/>
                  <a:gd name="T8" fmla="*/ 1039 w 315"/>
                  <a:gd name="T9" fmla="*/ 791 h 1061"/>
                  <a:gd name="T10" fmla="*/ 989 w 315"/>
                  <a:gd name="T11" fmla="*/ 595 h 1061"/>
                  <a:gd name="T12" fmla="*/ 994 w 315"/>
                  <a:gd name="T13" fmla="*/ 410 h 1061"/>
                  <a:gd name="T14" fmla="*/ 768 w 315"/>
                  <a:gd name="T15" fmla="*/ 0 h 1061"/>
                  <a:gd name="T16" fmla="*/ 443 w 315"/>
                  <a:gd name="T17" fmla="*/ 213 h 1061"/>
                  <a:gd name="T18" fmla="*/ 443 w 315"/>
                  <a:gd name="T19" fmla="*/ 422 h 1061"/>
                  <a:gd name="T20" fmla="*/ 494 w 315"/>
                  <a:gd name="T21" fmla="*/ 595 h 1061"/>
                  <a:gd name="T22" fmla="*/ 522 w 315"/>
                  <a:gd name="T23" fmla="*/ 758 h 1061"/>
                  <a:gd name="T24" fmla="*/ 472 w 315"/>
                  <a:gd name="T25" fmla="*/ 815 h 1061"/>
                  <a:gd name="T26" fmla="*/ 45 w 315"/>
                  <a:gd name="T27" fmla="*/ 1180 h 1061"/>
                  <a:gd name="T28" fmla="*/ 50 w 315"/>
                  <a:gd name="T29" fmla="*/ 1751 h 1061"/>
                  <a:gd name="T30" fmla="*/ 176 w 315"/>
                  <a:gd name="T31" fmla="*/ 2178 h 1061"/>
                  <a:gd name="T32" fmla="*/ 172 w 315"/>
                  <a:gd name="T33" fmla="*/ 2365 h 1061"/>
                  <a:gd name="T34" fmla="*/ 136 w 315"/>
                  <a:gd name="T35" fmla="*/ 4059 h 1061"/>
                  <a:gd name="T36" fmla="*/ 143 w 315"/>
                  <a:gd name="T37" fmla="*/ 5395 h 1061"/>
                  <a:gd name="T38" fmla="*/ 176 w 315"/>
                  <a:gd name="T39" fmla="*/ 5563 h 1061"/>
                  <a:gd name="T40" fmla="*/ 529 w 315"/>
                  <a:gd name="T41" fmla="*/ 5917 h 1061"/>
                  <a:gd name="T42" fmla="*/ 539 w 315"/>
                  <a:gd name="T43" fmla="*/ 5563 h 1061"/>
                  <a:gd name="T44" fmla="*/ 706 w 315"/>
                  <a:gd name="T45" fmla="*/ 4530 h 1061"/>
                  <a:gd name="T46" fmla="*/ 796 w 315"/>
                  <a:gd name="T47" fmla="*/ 3850 h 1061"/>
                  <a:gd name="T48" fmla="*/ 899 w 315"/>
                  <a:gd name="T49" fmla="*/ 4874 h 1061"/>
                  <a:gd name="T50" fmla="*/ 944 w 315"/>
                  <a:gd name="T51" fmla="*/ 5424 h 1061"/>
                  <a:gd name="T52" fmla="*/ 1018 w 315"/>
                  <a:gd name="T53" fmla="*/ 5535 h 1061"/>
                  <a:gd name="T54" fmla="*/ 1194 w 315"/>
                  <a:gd name="T55" fmla="*/ 5552 h 1061"/>
                  <a:gd name="T56" fmla="*/ 1671 w 315"/>
                  <a:gd name="T57" fmla="*/ 5665 h 1061"/>
                  <a:gd name="T58" fmla="*/ 1602 w 315"/>
                  <a:gd name="T59" fmla="*/ 5485 h 1061"/>
                  <a:gd name="T60" fmla="*/ 1438 w 315"/>
                  <a:gd name="T61" fmla="*/ 5355 h 1061"/>
                  <a:gd name="T62" fmla="*/ 1347 w 315"/>
                  <a:gd name="T63" fmla="*/ 4452 h 1061"/>
                  <a:gd name="T64" fmla="*/ 1240 w 315"/>
                  <a:gd name="T65" fmla="*/ 2649 h 1061"/>
                  <a:gd name="T66" fmla="*/ 1216 w 315"/>
                  <a:gd name="T67" fmla="*/ 2296 h 1061"/>
                  <a:gd name="T68" fmla="*/ 1178 w 315"/>
                  <a:gd name="T69" fmla="*/ 2168 h 106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15"/>
                  <a:gd name="T106" fmla="*/ 0 h 1061"/>
                  <a:gd name="T107" fmla="*/ 315 w 315"/>
                  <a:gd name="T108" fmla="*/ 1061 h 106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15" h="1061">
                    <a:moveTo>
                      <a:pt x="206" y="361"/>
                    </a:moveTo>
                    <a:cubicBezTo>
                      <a:pt x="206" y="361"/>
                      <a:pt x="234" y="346"/>
                      <a:pt x="236" y="339"/>
                    </a:cubicBezTo>
                    <a:cubicBezTo>
                      <a:pt x="236" y="339"/>
                      <a:pt x="266" y="362"/>
                      <a:pt x="283" y="345"/>
                    </a:cubicBezTo>
                    <a:cubicBezTo>
                      <a:pt x="300" y="328"/>
                      <a:pt x="289" y="297"/>
                      <a:pt x="285" y="288"/>
                    </a:cubicBezTo>
                    <a:cubicBezTo>
                      <a:pt x="282" y="279"/>
                      <a:pt x="263" y="259"/>
                      <a:pt x="263" y="259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61"/>
                      <a:pt x="235" y="238"/>
                      <a:pt x="235" y="232"/>
                    </a:cubicBezTo>
                    <a:cubicBezTo>
                      <a:pt x="235" y="225"/>
                      <a:pt x="225" y="210"/>
                      <a:pt x="220" y="205"/>
                    </a:cubicBezTo>
                    <a:cubicBezTo>
                      <a:pt x="215" y="201"/>
                      <a:pt x="196" y="199"/>
                      <a:pt x="193" y="173"/>
                    </a:cubicBezTo>
                    <a:cubicBezTo>
                      <a:pt x="189" y="147"/>
                      <a:pt x="189" y="143"/>
                      <a:pt x="183" y="141"/>
                    </a:cubicBezTo>
                    <a:cubicBezTo>
                      <a:pt x="177" y="140"/>
                      <a:pt x="162" y="136"/>
                      <a:pt x="162" y="136"/>
                    </a:cubicBezTo>
                    <a:cubicBezTo>
                      <a:pt x="162" y="136"/>
                      <a:pt x="174" y="112"/>
                      <a:pt x="174" y="106"/>
                    </a:cubicBezTo>
                    <a:cubicBezTo>
                      <a:pt x="174" y="101"/>
                      <a:pt x="174" y="98"/>
                      <a:pt x="175" y="95"/>
                    </a:cubicBezTo>
                    <a:cubicBezTo>
                      <a:pt x="177" y="91"/>
                      <a:pt x="177" y="79"/>
                      <a:pt x="175" y="73"/>
                    </a:cubicBezTo>
                    <a:cubicBezTo>
                      <a:pt x="174" y="67"/>
                      <a:pt x="173" y="38"/>
                      <a:pt x="168" y="29"/>
                    </a:cubicBezTo>
                    <a:cubicBezTo>
                      <a:pt x="163" y="20"/>
                      <a:pt x="155" y="0"/>
                      <a:pt x="135" y="0"/>
                    </a:cubicBezTo>
                    <a:cubicBezTo>
                      <a:pt x="114" y="0"/>
                      <a:pt x="101" y="7"/>
                      <a:pt x="99" y="9"/>
                    </a:cubicBezTo>
                    <a:cubicBezTo>
                      <a:pt x="96" y="12"/>
                      <a:pt x="78" y="31"/>
                      <a:pt x="78" y="38"/>
                    </a:cubicBezTo>
                    <a:cubicBezTo>
                      <a:pt x="78" y="45"/>
                      <a:pt x="79" y="55"/>
                      <a:pt x="77" y="59"/>
                    </a:cubicBezTo>
                    <a:cubicBezTo>
                      <a:pt x="75" y="64"/>
                      <a:pt x="76" y="71"/>
                      <a:pt x="78" y="75"/>
                    </a:cubicBezTo>
                    <a:cubicBezTo>
                      <a:pt x="78" y="75"/>
                      <a:pt x="77" y="85"/>
                      <a:pt x="79" y="92"/>
                    </a:cubicBezTo>
                    <a:cubicBezTo>
                      <a:pt x="81" y="99"/>
                      <a:pt x="87" y="106"/>
                      <a:pt x="87" y="106"/>
                    </a:cubicBezTo>
                    <a:cubicBezTo>
                      <a:pt x="87" y="106"/>
                      <a:pt x="90" y="115"/>
                      <a:pt x="93" y="117"/>
                    </a:cubicBezTo>
                    <a:cubicBezTo>
                      <a:pt x="93" y="117"/>
                      <a:pt x="96" y="128"/>
                      <a:pt x="92" y="135"/>
                    </a:cubicBezTo>
                    <a:cubicBezTo>
                      <a:pt x="89" y="142"/>
                      <a:pt x="85" y="146"/>
                      <a:pt x="85" y="146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53" y="163"/>
                      <a:pt x="41" y="167"/>
                    </a:cubicBezTo>
                    <a:cubicBezTo>
                      <a:pt x="28" y="171"/>
                      <a:pt x="8" y="193"/>
                      <a:pt x="8" y="210"/>
                    </a:cubicBezTo>
                    <a:cubicBezTo>
                      <a:pt x="8" y="228"/>
                      <a:pt x="0" y="249"/>
                      <a:pt x="3" y="264"/>
                    </a:cubicBezTo>
                    <a:cubicBezTo>
                      <a:pt x="6" y="279"/>
                      <a:pt x="4" y="302"/>
                      <a:pt x="9" y="312"/>
                    </a:cubicBezTo>
                    <a:cubicBezTo>
                      <a:pt x="14" y="323"/>
                      <a:pt x="21" y="345"/>
                      <a:pt x="23" y="356"/>
                    </a:cubicBezTo>
                    <a:cubicBezTo>
                      <a:pt x="26" y="366"/>
                      <a:pt x="28" y="386"/>
                      <a:pt x="31" y="388"/>
                    </a:cubicBezTo>
                    <a:cubicBezTo>
                      <a:pt x="34" y="391"/>
                      <a:pt x="36" y="397"/>
                      <a:pt x="41" y="395"/>
                    </a:cubicBezTo>
                    <a:cubicBezTo>
                      <a:pt x="41" y="395"/>
                      <a:pt x="38" y="409"/>
                      <a:pt x="30" y="421"/>
                    </a:cubicBezTo>
                    <a:cubicBezTo>
                      <a:pt x="23" y="432"/>
                      <a:pt x="16" y="494"/>
                      <a:pt x="16" y="530"/>
                    </a:cubicBezTo>
                    <a:cubicBezTo>
                      <a:pt x="16" y="567"/>
                      <a:pt x="24" y="683"/>
                      <a:pt x="24" y="723"/>
                    </a:cubicBezTo>
                    <a:cubicBezTo>
                      <a:pt x="24" y="762"/>
                      <a:pt x="25" y="865"/>
                      <a:pt x="25" y="887"/>
                    </a:cubicBezTo>
                    <a:cubicBezTo>
                      <a:pt x="25" y="908"/>
                      <a:pt x="25" y="949"/>
                      <a:pt x="25" y="961"/>
                    </a:cubicBezTo>
                    <a:cubicBezTo>
                      <a:pt x="25" y="974"/>
                      <a:pt x="24" y="991"/>
                      <a:pt x="24" y="991"/>
                    </a:cubicBezTo>
                    <a:cubicBezTo>
                      <a:pt x="31" y="991"/>
                      <a:pt x="31" y="991"/>
                      <a:pt x="31" y="991"/>
                    </a:cubicBezTo>
                    <a:cubicBezTo>
                      <a:pt x="31" y="991"/>
                      <a:pt x="43" y="1004"/>
                      <a:pt x="43" y="1014"/>
                    </a:cubicBezTo>
                    <a:cubicBezTo>
                      <a:pt x="43" y="1025"/>
                      <a:pt x="67" y="1061"/>
                      <a:pt x="93" y="1054"/>
                    </a:cubicBezTo>
                    <a:cubicBezTo>
                      <a:pt x="120" y="1048"/>
                      <a:pt x="107" y="1028"/>
                      <a:pt x="103" y="1019"/>
                    </a:cubicBezTo>
                    <a:cubicBezTo>
                      <a:pt x="100" y="1010"/>
                      <a:pt x="89" y="997"/>
                      <a:pt x="95" y="991"/>
                    </a:cubicBezTo>
                    <a:cubicBezTo>
                      <a:pt x="100" y="985"/>
                      <a:pt x="108" y="979"/>
                      <a:pt x="108" y="967"/>
                    </a:cubicBezTo>
                    <a:cubicBezTo>
                      <a:pt x="108" y="955"/>
                      <a:pt x="129" y="829"/>
                      <a:pt x="124" y="807"/>
                    </a:cubicBezTo>
                    <a:cubicBezTo>
                      <a:pt x="118" y="785"/>
                      <a:pt x="127" y="734"/>
                      <a:pt x="131" y="722"/>
                    </a:cubicBezTo>
                    <a:cubicBezTo>
                      <a:pt x="135" y="710"/>
                      <a:pt x="140" y="686"/>
                      <a:pt x="140" y="686"/>
                    </a:cubicBezTo>
                    <a:cubicBezTo>
                      <a:pt x="140" y="686"/>
                      <a:pt x="147" y="736"/>
                      <a:pt x="147" y="751"/>
                    </a:cubicBezTo>
                    <a:cubicBezTo>
                      <a:pt x="147" y="766"/>
                      <a:pt x="153" y="852"/>
                      <a:pt x="158" y="868"/>
                    </a:cubicBezTo>
                    <a:cubicBezTo>
                      <a:pt x="163" y="884"/>
                      <a:pt x="174" y="929"/>
                      <a:pt x="171" y="940"/>
                    </a:cubicBezTo>
                    <a:cubicBezTo>
                      <a:pt x="168" y="952"/>
                      <a:pt x="166" y="966"/>
                      <a:pt x="166" y="966"/>
                    </a:cubicBezTo>
                    <a:cubicBezTo>
                      <a:pt x="173" y="968"/>
                      <a:pt x="173" y="968"/>
                      <a:pt x="173" y="968"/>
                    </a:cubicBezTo>
                    <a:cubicBezTo>
                      <a:pt x="173" y="968"/>
                      <a:pt x="170" y="982"/>
                      <a:pt x="179" y="986"/>
                    </a:cubicBezTo>
                    <a:cubicBezTo>
                      <a:pt x="187" y="990"/>
                      <a:pt x="206" y="995"/>
                      <a:pt x="206" y="992"/>
                    </a:cubicBezTo>
                    <a:cubicBezTo>
                      <a:pt x="206" y="989"/>
                      <a:pt x="210" y="989"/>
                      <a:pt x="210" y="989"/>
                    </a:cubicBezTo>
                    <a:cubicBezTo>
                      <a:pt x="210" y="989"/>
                      <a:pt x="232" y="994"/>
                      <a:pt x="238" y="1000"/>
                    </a:cubicBezTo>
                    <a:cubicBezTo>
                      <a:pt x="244" y="1006"/>
                      <a:pt x="280" y="1013"/>
                      <a:pt x="294" y="1009"/>
                    </a:cubicBezTo>
                    <a:cubicBezTo>
                      <a:pt x="307" y="1005"/>
                      <a:pt x="315" y="996"/>
                      <a:pt x="307" y="992"/>
                    </a:cubicBezTo>
                    <a:cubicBezTo>
                      <a:pt x="300" y="988"/>
                      <a:pt x="282" y="984"/>
                      <a:pt x="282" y="977"/>
                    </a:cubicBezTo>
                    <a:cubicBezTo>
                      <a:pt x="282" y="971"/>
                      <a:pt x="282" y="973"/>
                      <a:pt x="276" y="971"/>
                    </a:cubicBezTo>
                    <a:cubicBezTo>
                      <a:pt x="270" y="969"/>
                      <a:pt x="259" y="967"/>
                      <a:pt x="253" y="954"/>
                    </a:cubicBezTo>
                    <a:cubicBezTo>
                      <a:pt x="247" y="942"/>
                      <a:pt x="238" y="932"/>
                      <a:pt x="238" y="913"/>
                    </a:cubicBezTo>
                    <a:cubicBezTo>
                      <a:pt x="238" y="894"/>
                      <a:pt x="233" y="814"/>
                      <a:pt x="237" y="793"/>
                    </a:cubicBezTo>
                    <a:cubicBezTo>
                      <a:pt x="242" y="772"/>
                      <a:pt x="245" y="625"/>
                      <a:pt x="239" y="600"/>
                    </a:cubicBezTo>
                    <a:cubicBezTo>
                      <a:pt x="233" y="576"/>
                      <a:pt x="224" y="493"/>
                      <a:pt x="218" y="472"/>
                    </a:cubicBezTo>
                    <a:cubicBezTo>
                      <a:pt x="213" y="452"/>
                      <a:pt x="203" y="418"/>
                      <a:pt x="205" y="416"/>
                    </a:cubicBezTo>
                    <a:cubicBezTo>
                      <a:pt x="207" y="414"/>
                      <a:pt x="214" y="415"/>
                      <a:pt x="214" y="409"/>
                    </a:cubicBezTo>
                    <a:cubicBezTo>
                      <a:pt x="214" y="403"/>
                      <a:pt x="202" y="399"/>
                      <a:pt x="202" y="399"/>
                    </a:cubicBezTo>
                    <a:cubicBezTo>
                      <a:pt x="202" y="399"/>
                      <a:pt x="207" y="394"/>
                      <a:pt x="207" y="386"/>
                    </a:cubicBezTo>
                    <a:cubicBezTo>
                      <a:pt x="207" y="378"/>
                      <a:pt x="206" y="361"/>
                      <a:pt x="206" y="3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15"/>
              <p:cNvSpPr>
                <a:spLocks noChangeArrowheads="1"/>
              </p:cNvSpPr>
              <p:nvPr/>
            </p:nvSpPr>
            <p:spPr bwMode="auto">
              <a:xfrm>
                <a:off x="9" y="351"/>
                <a:ext cx="485" cy="604"/>
              </a:xfrm>
              <a:custGeom>
                <a:avLst/>
                <a:gdLst>
                  <a:gd name="T0" fmla="*/ 884 w 203"/>
                  <a:gd name="T1" fmla="*/ 253 h 255"/>
                  <a:gd name="T2" fmla="*/ 805 w 203"/>
                  <a:gd name="T3" fmla="*/ 279 h 255"/>
                  <a:gd name="T4" fmla="*/ 571 w 203"/>
                  <a:gd name="T5" fmla="*/ 73 h 255"/>
                  <a:gd name="T6" fmla="*/ 480 w 203"/>
                  <a:gd name="T7" fmla="*/ 0 h 255"/>
                  <a:gd name="T8" fmla="*/ 210 w 203"/>
                  <a:gd name="T9" fmla="*/ 123 h 255"/>
                  <a:gd name="T10" fmla="*/ 41 w 203"/>
                  <a:gd name="T11" fmla="*/ 315 h 255"/>
                  <a:gd name="T12" fmla="*/ 12 w 203"/>
                  <a:gd name="T13" fmla="*/ 583 h 255"/>
                  <a:gd name="T14" fmla="*/ 24 w 203"/>
                  <a:gd name="T15" fmla="*/ 820 h 255"/>
                  <a:gd name="T16" fmla="*/ 127 w 203"/>
                  <a:gd name="T17" fmla="*/ 1168 h 255"/>
                  <a:gd name="T18" fmla="*/ 177 w 203"/>
                  <a:gd name="T19" fmla="*/ 1352 h 255"/>
                  <a:gd name="T20" fmla="*/ 275 w 203"/>
                  <a:gd name="T21" fmla="*/ 1402 h 255"/>
                  <a:gd name="T22" fmla="*/ 509 w 203"/>
                  <a:gd name="T23" fmla="*/ 1419 h 255"/>
                  <a:gd name="T24" fmla="*/ 576 w 203"/>
                  <a:gd name="T25" fmla="*/ 1397 h 255"/>
                  <a:gd name="T26" fmla="*/ 702 w 203"/>
                  <a:gd name="T27" fmla="*/ 1390 h 255"/>
                  <a:gd name="T28" fmla="*/ 855 w 203"/>
                  <a:gd name="T29" fmla="*/ 1402 h 255"/>
                  <a:gd name="T30" fmla="*/ 929 w 203"/>
                  <a:gd name="T31" fmla="*/ 1369 h 255"/>
                  <a:gd name="T32" fmla="*/ 1068 w 203"/>
                  <a:gd name="T33" fmla="*/ 1402 h 255"/>
                  <a:gd name="T34" fmla="*/ 1147 w 203"/>
                  <a:gd name="T35" fmla="*/ 1345 h 255"/>
                  <a:gd name="T36" fmla="*/ 1147 w 203"/>
                  <a:gd name="T37" fmla="*/ 1201 h 255"/>
                  <a:gd name="T38" fmla="*/ 874 w 203"/>
                  <a:gd name="T39" fmla="*/ 1284 h 255"/>
                  <a:gd name="T40" fmla="*/ 662 w 203"/>
                  <a:gd name="T41" fmla="*/ 1284 h 255"/>
                  <a:gd name="T42" fmla="*/ 753 w 203"/>
                  <a:gd name="T43" fmla="*/ 1066 h 255"/>
                  <a:gd name="T44" fmla="*/ 724 w 203"/>
                  <a:gd name="T45" fmla="*/ 947 h 255"/>
                  <a:gd name="T46" fmla="*/ 925 w 203"/>
                  <a:gd name="T47" fmla="*/ 976 h 255"/>
                  <a:gd name="T48" fmla="*/ 1106 w 203"/>
                  <a:gd name="T49" fmla="*/ 1004 h 255"/>
                  <a:gd name="T50" fmla="*/ 1125 w 203"/>
                  <a:gd name="T51" fmla="*/ 881 h 255"/>
                  <a:gd name="T52" fmla="*/ 1159 w 203"/>
                  <a:gd name="T53" fmla="*/ 706 h 255"/>
                  <a:gd name="T54" fmla="*/ 1056 w 203"/>
                  <a:gd name="T55" fmla="*/ 467 h 255"/>
                  <a:gd name="T56" fmla="*/ 970 w 203"/>
                  <a:gd name="T57" fmla="*/ 341 h 255"/>
                  <a:gd name="T58" fmla="*/ 884 w 203"/>
                  <a:gd name="T59" fmla="*/ 253 h 25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03"/>
                  <a:gd name="T91" fmla="*/ 0 h 255"/>
                  <a:gd name="T92" fmla="*/ 203 w 203"/>
                  <a:gd name="T93" fmla="*/ 255 h 25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03" h="255">
                    <a:moveTo>
                      <a:pt x="155" y="45"/>
                    </a:moveTo>
                    <a:cubicBezTo>
                      <a:pt x="155" y="45"/>
                      <a:pt x="151" y="57"/>
                      <a:pt x="141" y="50"/>
                    </a:cubicBezTo>
                    <a:cubicBezTo>
                      <a:pt x="130" y="42"/>
                      <a:pt x="108" y="15"/>
                      <a:pt x="100" y="13"/>
                    </a:cubicBezTo>
                    <a:cubicBezTo>
                      <a:pt x="92" y="10"/>
                      <a:pt x="84" y="0"/>
                      <a:pt x="84" y="0"/>
                    </a:cubicBezTo>
                    <a:cubicBezTo>
                      <a:pt x="84" y="0"/>
                      <a:pt x="45" y="20"/>
                      <a:pt x="37" y="22"/>
                    </a:cubicBezTo>
                    <a:cubicBezTo>
                      <a:pt x="28" y="24"/>
                      <a:pt x="12" y="34"/>
                      <a:pt x="7" y="56"/>
                    </a:cubicBezTo>
                    <a:cubicBezTo>
                      <a:pt x="2" y="77"/>
                      <a:pt x="2" y="94"/>
                      <a:pt x="2" y="104"/>
                    </a:cubicBezTo>
                    <a:cubicBezTo>
                      <a:pt x="2" y="114"/>
                      <a:pt x="0" y="133"/>
                      <a:pt x="4" y="146"/>
                    </a:cubicBezTo>
                    <a:cubicBezTo>
                      <a:pt x="7" y="159"/>
                      <a:pt x="22" y="200"/>
                      <a:pt x="22" y="208"/>
                    </a:cubicBezTo>
                    <a:cubicBezTo>
                      <a:pt x="22" y="217"/>
                      <a:pt x="31" y="237"/>
                      <a:pt x="31" y="241"/>
                    </a:cubicBezTo>
                    <a:cubicBezTo>
                      <a:pt x="31" y="245"/>
                      <a:pt x="31" y="247"/>
                      <a:pt x="48" y="250"/>
                    </a:cubicBezTo>
                    <a:cubicBezTo>
                      <a:pt x="65" y="253"/>
                      <a:pt x="81" y="255"/>
                      <a:pt x="89" y="253"/>
                    </a:cubicBezTo>
                    <a:cubicBezTo>
                      <a:pt x="96" y="251"/>
                      <a:pt x="97" y="249"/>
                      <a:pt x="101" y="249"/>
                    </a:cubicBezTo>
                    <a:cubicBezTo>
                      <a:pt x="105" y="249"/>
                      <a:pt x="117" y="248"/>
                      <a:pt x="123" y="248"/>
                    </a:cubicBezTo>
                    <a:cubicBezTo>
                      <a:pt x="130" y="248"/>
                      <a:pt x="150" y="251"/>
                      <a:pt x="150" y="250"/>
                    </a:cubicBezTo>
                    <a:cubicBezTo>
                      <a:pt x="150" y="248"/>
                      <a:pt x="155" y="244"/>
                      <a:pt x="163" y="244"/>
                    </a:cubicBezTo>
                    <a:cubicBezTo>
                      <a:pt x="172" y="244"/>
                      <a:pt x="187" y="245"/>
                      <a:pt x="187" y="250"/>
                    </a:cubicBezTo>
                    <a:cubicBezTo>
                      <a:pt x="187" y="250"/>
                      <a:pt x="201" y="249"/>
                      <a:pt x="201" y="240"/>
                    </a:cubicBezTo>
                    <a:cubicBezTo>
                      <a:pt x="201" y="231"/>
                      <a:pt x="201" y="214"/>
                      <a:pt x="201" y="214"/>
                    </a:cubicBezTo>
                    <a:cubicBezTo>
                      <a:pt x="201" y="214"/>
                      <a:pt x="167" y="227"/>
                      <a:pt x="153" y="229"/>
                    </a:cubicBezTo>
                    <a:cubicBezTo>
                      <a:pt x="139" y="231"/>
                      <a:pt x="116" y="229"/>
                      <a:pt x="116" y="229"/>
                    </a:cubicBezTo>
                    <a:cubicBezTo>
                      <a:pt x="116" y="229"/>
                      <a:pt x="132" y="203"/>
                      <a:pt x="132" y="190"/>
                    </a:cubicBezTo>
                    <a:cubicBezTo>
                      <a:pt x="132" y="178"/>
                      <a:pt x="127" y="169"/>
                      <a:pt x="127" y="169"/>
                    </a:cubicBezTo>
                    <a:cubicBezTo>
                      <a:pt x="127" y="169"/>
                      <a:pt x="152" y="172"/>
                      <a:pt x="162" y="174"/>
                    </a:cubicBezTo>
                    <a:cubicBezTo>
                      <a:pt x="171" y="176"/>
                      <a:pt x="194" y="179"/>
                      <a:pt x="194" y="179"/>
                    </a:cubicBezTo>
                    <a:cubicBezTo>
                      <a:pt x="194" y="179"/>
                      <a:pt x="195" y="163"/>
                      <a:pt x="197" y="157"/>
                    </a:cubicBezTo>
                    <a:cubicBezTo>
                      <a:pt x="198" y="150"/>
                      <a:pt x="203" y="126"/>
                      <a:pt x="203" y="126"/>
                    </a:cubicBezTo>
                    <a:cubicBezTo>
                      <a:pt x="203" y="126"/>
                      <a:pt x="189" y="91"/>
                      <a:pt x="185" y="83"/>
                    </a:cubicBezTo>
                    <a:cubicBezTo>
                      <a:pt x="180" y="75"/>
                      <a:pt x="175" y="62"/>
                      <a:pt x="170" y="61"/>
                    </a:cubicBezTo>
                    <a:cubicBezTo>
                      <a:pt x="165" y="60"/>
                      <a:pt x="155" y="45"/>
                      <a:pt x="155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16"/>
              <p:cNvSpPr>
                <a:spLocks noChangeArrowheads="1"/>
              </p:cNvSpPr>
              <p:nvPr/>
            </p:nvSpPr>
            <p:spPr bwMode="auto">
              <a:xfrm>
                <a:off x="520" y="623"/>
                <a:ext cx="184" cy="218"/>
              </a:xfrm>
              <a:custGeom>
                <a:avLst/>
                <a:gdLst>
                  <a:gd name="T0" fmla="*/ 258 w 77"/>
                  <a:gd name="T1" fmla="*/ 0 h 92"/>
                  <a:gd name="T2" fmla="*/ 194 w 77"/>
                  <a:gd name="T3" fmla="*/ 152 h 92"/>
                  <a:gd name="T4" fmla="*/ 0 w 77"/>
                  <a:gd name="T5" fmla="*/ 197 h 92"/>
                  <a:gd name="T6" fmla="*/ 57 w 77"/>
                  <a:gd name="T7" fmla="*/ 315 h 92"/>
                  <a:gd name="T8" fmla="*/ 119 w 77"/>
                  <a:gd name="T9" fmla="*/ 382 h 92"/>
                  <a:gd name="T10" fmla="*/ 103 w 77"/>
                  <a:gd name="T11" fmla="*/ 415 h 92"/>
                  <a:gd name="T12" fmla="*/ 303 w 77"/>
                  <a:gd name="T13" fmla="*/ 483 h 92"/>
                  <a:gd name="T14" fmla="*/ 416 w 77"/>
                  <a:gd name="T15" fmla="*/ 254 h 92"/>
                  <a:gd name="T16" fmla="*/ 258 w 77"/>
                  <a:gd name="T17" fmla="*/ 0 h 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7"/>
                  <a:gd name="T28" fmla="*/ 0 h 92"/>
                  <a:gd name="T29" fmla="*/ 77 w 77"/>
                  <a:gd name="T30" fmla="*/ 92 h 9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7" h="92">
                    <a:moveTo>
                      <a:pt x="45" y="0"/>
                    </a:moveTo>
                    <a:cubicBezTo>
                      <a:pt x="45" y="0"/>
                      <a:pt x="48" y="15"/>
                      <a:pt x="34" y="27"/>
                    </a:cubicBezTo>
                    <a:cubicBezTo>
                      <a:pt x="20" y="38"/>
                      <a:pt x="0" y="46"/>
                      <a:pt x="0" y="35"/>
                    </a:cubicBezTo>
                    <a:cubicBezTo>
                      <a:pt x="0" y="35"/>
                      <a:pt x="2" y="50"/>
                      <a:pt x="10" y="56"/>
                    </a:cubicBezTo>
                    <a:cubicBezTo>
                      <a:pt x="18" y="62"/>
                      <a:pt x="23" y="66"/>
                      <a:pt x="21" y="68"/>
                    </a:cubicBezTo>
                    <a:cubicBezTo>
                      <a:pt x="18" y="71"/>
                      <a:pt x="18" y="74"/>
                      <a:pt x="18" y="74"/>
                    </a:cubicBezTo>
                    <a:cubicBezTo>
                      <a:pt x="18" y="74"/>
                      <a:pt x="37" y="92"/>
                      <a:pt x="53" y="86"/>
                    </a:cubicBezTo>
                    <a:cubicBezTo>
                      <a:pt x="69" y="81"/>
                      <a:pt x="77" y="60"/>
                      <a:pt x="73" y="45"/>
                    </a:cubicBezTo>
                    <a:cubicBezTo>
                      <a:pt x="69" y="29"/>
                      <a:pt x="63" y="14"/>
                      <a:pt x="4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17"/>
              <p:cNvSpPr>
                <a:spLocks noChangeArrowheads="1"/>
              </p:cNvSpPr>
              <p:nvPr/>
            </p:nvSpPr>
            <p:spPr bwMode="auto">
              <a:xfrm>
                <a:off x="148" y="548"/>
                <a:ext cx="160" cy="206"/>
              </a:xfrm>
              <a:custGeom>
                <a:avLst/>
                <a:gdLst>
                  <a:gd name="T0" fmla="*/ 382 w 67"/>
                  <a:gd name="T1" fmla="*/ 459 h 87"/>
                  <a:gd name="T2" fmla="*/ 103 w 67"/>
                  <a:gd name="T3" fmla="*/ 421 h 87"/>
                  <a:gd name="T4" fmla="*/ 115 w 67"/>
                  <a:gd name="T5" fmla="*/ 253 h 87"/>
                  <a:gd name="T6" fmla="*/ 115 w 67"/>
                  <a:gd name="T7" fmla="*/ 0 h 87"/>
                  <a:gd name="T8" fmla="*/ 69 w 67"/>
                  <a:gd name="T9" fmla="*/ 197 h 87"/>
                  <a:gd name="T10" fmla="*/ 103 w 67"/>
                  <a:gd name="T11" fmla="*/ 476 h 87"/>
                  <a:gd name="T12" fmla="*/ 382 w 67"/>
                  <a:gd name="T13" fmla="*/ 459 h 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"/>
                  <a:gd name="T22" fmla="*/ 0 h 87"/>
                  <a:gd name="T23" fmla="*/ 67 w 67"/>
                  <a:gd name="T24" fmla="*/ 87 h 8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2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7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50"/>
                      <a:pt x="0" y="85"/>
                      <a:pt x="18" y="85"/>
                    </a:cubicBezTo>
                    <a:cubicBezTo>
                      <a:pt x="37" y="85"/>
                      <a:pt x="63" y="87"/>
                      <a:pt x="67" y="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18"/>
              <p:cNvSpPr>
                <a:spLocks noChangeArrowheads="1"/>
              </p:cNvSpPr>
              <p:nvPr/>
            </p:nvSpPr>
            <p:spPr bwMode="auto">
              <a:xfrm>
                <a:off x="138" y="559"/>
                <a:ext cx="160" cy="206"/>
              </a:xfrm>
              <a:custGeom>
                <a:avLst/>
                <a:gdLst>
                  <a:gd name="T0" fmla="*/ 382 w 67"/>
                  <a:gd name="T1" fmla="*/ 459 h 87"/>
                  <a:gd name="T2" fmla="*/ 103 w 67"/>
                  <a:gd name="T3" fmla="*/ 421 h 87"/>
                  <a:gd name="T4" fmla="*/ 115 w 67"/>
                  <a:gd name="T5" fmla="*/ 253 h 87"/>
                  <a:gd name="T6" fmla="*/ 115 w 67"/>
                  <a:gd name="T7" fmla="*/ 0 h 87"/>
                  <a:gd name="T8" fmla="*/ 69 w 67"/>
                  <a:gd name="T9" fmla="*/ 197 h 87"/>
                  <a:gd name="T10" fmla="*/ 103 w 67"/>
                  <a:gd name="T11" fmla="*/ 476 h 87"/>
                  <a:gd name="T12" fmla="*/ 382 w 67"/>
                  <a:gd name="T13" fmla="*/ 459 h 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"/>
                  <a:gd name="T22" fmla="*/ 0 h 87"/>
                  <a:gd name="T23" fmla="*/ 67 w 67"/>
                  <a:gd name="T24" fmla="*/ 87 h 8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1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6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49"/>
                      <a:pt x="0" y="85"/>
                      <a:pt x="18" y="85"/>
                    </a:cubicBezTo>
                    <a:cubicBezTo>
                      <a:pt x="36" y="85"/>
                      <a:pt x="62" y="87"/>
                      <a:pt x="67" y="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19"/>
              <p:cNvSpPr>
                <a:spLocks noChangeArrowheads="1"/>
              </p:cNvSpPr>
              <p:nvPr/>
            </p:nvSpPr>
            <p:spPr bwMode="auto">
              <a:xfrm>
                <a:off x="231" y="969"/>
                <a:ext cx="265" cy="31"/>
              </a:xfrm>
              <a:custGeom>
                <a:avLst/>
                <a:gdLst>
                  <a:gd name="T0" fmla="*/ 17 w 111"/>
                  <a:gd name="T1" fmla="*/ 0 h 13"/>
                  <a:gd name="T2" fmla="*/ 329 w 111"/>
                  <a:gd name="T3" fmla="*/ 24 h 13"/>
                  <a:gd name="T4" fmla="*/ 451 w 111"/>
                  <a:gd name="T5" fmla="*/ 62 h 13"/>
                  <a:gd name="T6" fmla="*/ 530 w 111"/>
                  <a:gd name="T7" fmla="*/ 41 h 13"/>
                  <a:gd name="T8" fmla="*/ 592 w 111"/>
                  <a:gd name="T9" fmla="*/ 50 h 13"/>
                  <a:gd name="T10" fmla="*/ 571 w 111"/>
                  <a:gd name="T11" fmla="*/ 74 h 13"/>
                  <a:gd name="T12" fmla="*/ 284 w 111"/>
                  <a:gd name="T13" fmla="*/ 69 h 13"/>
                  <a:gd name="T14" fmla="*/ 17 w 111"/>
                  <a:gd name="T15" fmla="*/ 0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1"/>
                  <a:gd name="T25" fmla="*/ 0 h 13"/>
                  <a:gd name="T26" fmla="*/ 111 w 111"/>
                  <a:gd name="T27" fmla="*/ 13 h 1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4"/>
                    </a:cubicBezTo>
                    <a:cubicBezTo>
                      <a:pt x="58" y="4"/>
                      <a:pt x="58" y="11"/>
                      <a:pt x="79" y="11"/>
                    </a:cubicBezTo>
                    <a:cubicBezTo>
                      <a:pt x="100" y="11"/>
                      <a:pt x="93" y="7"/>
                      <a:pt x="93" y="7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7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20"/>
              <p:cNvSpPr>
                <a:spLocks noChangeArrowheads="1"/>
              </p:cNvSpPr>
              <p:nvPr/>
            </p:nvSpPr>
            <p:spPr bwMode="auto">
              <a:xfrm>
                <a:off x="231" y="974"/>
                <a:ext cx="265" cy="31"/>
              </a:xfrm>
              <a:custGeom>
                <a:avLst/>
                <a:gdLst>
                  <a:gd name="T0" fmla="*/ 17 w 111"/>
                  <a:gd name="T1" fmla="*/ 0 h 13"/>
                  <a:gd name="T2" fmla="*/ 329 w 111"/>
                  <a:gd name="T3" fmla="*/ 29 h 13"/>
                  <a:gd name="T4" fmla="*/ 451 w 111"/>
                  <a:gd name="T5" fmla="*/ 69 h 13"/>
                  <a:gd name="T6" fmla="*/ 530 w 111"/>
                  <a:gd name="T7" fmla="*/ 41 h 13"/>
                  <a:gd name="T8" fmla="*/ 592 w 111"/>
                  <a:gd name="T9" fmla="*/ 57 h 13"/>
                  <a:gd name="T10" fmla="*/ 571 w 111"/>
                  <a:gd name="T11" fmla="*/ 74 h 13"/>
                  <a:gd name="T12" fmla="*/ 284 w 111"/>
                  <a:gd name="T13" fmla="*/ 69 h 13"/>
                  <a:gd name="T14" fmla="*/ 17 w 111"/>
                  <a:gd name="T15" fmla="*/ 0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1"/>
                  <a:gd name="T25" fmla="*/ 0 h 13"/>
                  <a:gd name="T26" fmla="*/ 111 w 111"/>
                  <a:gd name="T27" fmla="*/ 13 h 1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5"/>
                    </a:cubicBezTo>
                    <a:cubicBezTo>
                      <a:pt x="58" y="5"/>
                      <a:pt x="58" y="12"/>
                      <a:pt x="79" y="12"/>
                    </a:cubicBezTo>
                    <a:cubicBezTo>
                      <a:pt x="100" y="12"/>
                      <a:pt x="93" y="7"/>
                      <a:pt x="93" y="7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4" y="10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8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FEFFF40A-1666-4515-80BE-F4D70ACA3B90}"/>
              </a:ext>
            </a:extLst>
          </p:cNvPr>
          <p:cNvSpPr txBox="1"/>
          <p:nvPr/>
        </p:nvSpPr>
        <p:spPr>
          <a:xfrm>
            <a:off x="3149600" y="208295"/>
            <a:ext cx="589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153889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4"/>
          <p:cNvSpPr>
            <a:spLocks noChangeArrowheads="1"/>
          </p:cNvSpPr>
          <p:nvPr/>
        </p:nvSpPr>
        <p:spPr bwMode="gray">
          <a:xfrm>
            <a:off x="5674114" y="1524000"/>
            <a:ext cx="329422" cy="4236805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65000"/>
              <a:alpha val="69804"/>
            </a:sysClr>
          </a:solidFill>
          <a:ln w="12700" cmpd="sng">
            <a:noFill/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13590" y="2425080"/>
            <a:ext cx="3726211" cy="764802"/>
            <a:chOff x="946765" y="1891680"/>
            <a:chExt cx="3726211" cy="764802"/>
          </a:xfrm>
        </p:grpSpPr>
        <p:sp>
          <p:nvSpPr>
            <p:cNvPr id="4" name="椭圆 3"/>
            <p:cNvSpPr/>
            <p:nvPr/>
          </p:nvSpPr>
          <p:spPr>
            <a:xfrm flipH="1">
              <a:off x="4483238" y="2152317"/>
              <a:ext cx="189738" cy="189738"/>
            </a:xfrm>
            <a:prstGeom prst="ellipse">
              <a:avLst/>
            </a:prstGeom>
            <a:solidFill>
              <a:srgbClr val="A5CB5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椭圆形标注 4"/>
            <p:cNvSpPr/>
            <p:nvPr/>
          </p:nvSpPr>
          <p:spPr>
            <a:xfrm rot="15378986">
              <a:off x="1000171" y="1895528"/>
              <a:ext cx="764802" cy="757106"/>
            </a:xfrm>
            <a:prstGeom prst="wedgeEllipseCallout">
              <a:avLst>
                <a:gd name="adj1" fmla="val -11257"/>
                <a:gd name="adj2" fmla="val 65210"/>
              </a:avLst>
            </a:prstGeom>
            <a:solidFill>
              <a:srgbClr val="3F762A"/>
            </a:solidFill>
            <a:ln w="19050" cmpd="sng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46765" y="2071792"/>
              <a:ext cx="844361" cy="486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rgbClr val="A5CB52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zh-CN" altLang="en-US" sz="32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A5CB52">
                    <a:lumMod val="40000"/>
                    <a:lumOff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" name="直接连接符 6"/>
            <p:cNvCxnSpPr>
              <a:stCxn id="4" idx="6"/>
            </p:cNvCxnSpPr>
            <p:nvPr/>
          </p:nvCxnSpPr>
          <p:spPr>
            <a:xfrm flipH="1">
              <a:off x="1827759" y="2239929"/>
              <a:ext cx="2635918" cy="0"/>
            </a:xfrm>
            <a:prstGeom prst="line">
              <a:avLst/>
            </a:prstGeom>
            <a:noFill/>
            <a:ln w="19050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</p:spPr>
        </p:cxnSp>
      </p:grpSp>
      <p:grpSp>
        <p:nvGrpSpPr>
          <p:cNvPr id="8" name="组合 7"/>
          <p:cNvGrpSpPr/>
          <p:nvPr/>
        </p:nvGrpSpPr>
        <p:grpSpPr>
          <a:xfrm>
            <a:off x="2213590" y="4073807"/>
            <a:ext cx="3726211" cy="764802"/>
            <a:chOff x="946765" y="3540407"/>
            <a:chExt cx="3726211" cy="764802"/>
          </a:xfrm>
          <a:effectLst/>
        </p:grpSpPr>
        <p:sp>
          <p:nvSpPr>
            <p:cNvPr id="9" name="椭圆 8"/>
            <p:cNvSpPr/>
            <p:nvPr/>
          </p:nvSpPr>
          <p:spPr>
            <a:xfrm flipH="1">
              <a:off x="4483238" y="3801044"/>
              <a:ext cx="189738" cy="189738"/>
            </a:xfrm>
            <a:prstGeom prst="ellipse">
              <a:avLst/>
            </a:prstGeom>
            <a:solidFill>
              <a:srgbClr val="BADB7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>
              <a:stCxn id="9" idx="6"/>
            </p:cNvCxnSpPr>
            <p:nvPr/>
          </p:nvCxnSpPr>
          <p:spPr>
            <a:xfrm flipH="1">
              <a:off x="1827759" y="3888656"/>
              <a:ext cx="2635918" cy="0"/>
            </a:xfrm>
            <a:prstGeom prst="line">
              <a:avLst/>
            </a:prstGeom>
            <a:noFill/>
            <a:ln w="19050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</p:spPr>
        </p:cxnSp>
        <p:sp>
          <p:nvSpPr>
            <p:cNvPr id="11" name="椭圆形标注 10"/>
            <p:cNvSpPr/>
            <p:nvPr/>
          </p:nvSpPr>
          <p:spPr>
            <a:xfrm rot="15378986">
              <a:off x="1000171" y="3544255"/>
              <a:ext cx="764802" cy="757106"/>
            </a:xfrm>
            <a:prstGeom prst="wedgeEllipseCallout">
              <a:avLst>
                <a:gd name="adj1" fmla="val -11257"/>
                <a:gd name="adj2" fmla="val 65210"/>
              </a:avLst>
            </a:prstGeom>
            <a:solidFill>
              <a:srgbClr val="455C19"/>
            </a:solidFill>
            <a:ln w="19050" cmpd="sng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46765" y="3720519"/>
              <a:ext cx="844361" cy="486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rgbClr val="A5CB52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kumimoji="0" lang="zh-CN" altLang="en-US" sz="32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A5CB52">
                    <a:lumMod val="40000"/>
                    <a:lumOff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46947" y="1597389"/>
            <a:ext cx="3766533" cy="764802"/>
            <a:chOff x="4480122" y="1063989"/>
            <a:chExt cx="3766533" cy="764802"/>
          </a:xfrm>
        </p:grpSpPr>
        <p:sp>
          <p:nvSpPr>
            <p:cNvPr id="14" name="椭圆 13"/>
            <p:cNvSpPr/>
            <p:nvPr/>
          </p:nvSpPr>
          <p:spPr>
            <a:xfrm>
              <a:off x="4480122" y="1324626"/>
              <a:ext cx="189738" cy="189738"/>
            </a:xfrm>
            <a:prstGeom prst="ellipse">
              <a:avLst/>
            </a:prstGeom>
            <a:solidFill>
              <a:srgbClr val="455C19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椭圆形标注 14"/>
            <p:cNvSpPr/>
            <p:nvPr/>
          </p:nvSpPr>
          <p:spPr>
            <a:xfrm rot="6221014" flipH="1">
              <a:off x="7428447" y="1067837"/>
              <a:ext cx="764802" cy="757106"/>
            </a:xfrm>
            <a:prstGeom prst="wedgeEllipseCallout">
              <a:avLst>
                <a:gd name="adj1" fmla="val -11257"/>
                <a:gd name="adj2" fmla="val 65210"/>
              </a:avLst>
            </a:prstGeom>
            <a:solidFill>
              <a:srgbClr val="455C19"/>
            </a:solidFill>
            <a:ln w="19050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flipH="1">
              <a:off x="7402294" y="1244101"/>
              <a:ext cx="844361" cy="486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rgbClr val="A5CB52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altLang="en-US" sz="32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A5CB52">
                    <a:lumMod val="40000"/>
                    <a:lumOff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>
              <a:stCxn id="14" idx="6"/>
            </p:cNvCxnSpPr>
            <p:nvPr/>
          </p:nvCxnSpPr>
          <p:spPr>
            <a:xfrm>
              <a:off x="4650296" y="1412238"/>
              <a:ext cx="2682718" cy="0"/>
            </a:xfrm>
            <a:prstGeom prst="line">
              <a:avLst/>
            </a:prstGeom>
            <a:noFill/>
            <a:ln w="19050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</p:spPr>
        </p:cxnSp>
      </p:grpSp>
      <p:grpSp>
        <p:nvGrpSpPr>
          <p:cNvPr id="18" name="组合 17"/>
          <p:cNvGrpSpPr/>
          <p:nvPr/>
        </p:nvGrpSpPr>
        <p:grpSpPr>
          <a:xfrm>
            <a:off x="5746947" y="3246116"/>
            <a:ext cx="3766533" cy="764802"/>
            <a:chOff x="4480122" y="2712716"/>
            <a:chExt cx="3766533" cy="764802"/>
          </a:xfrm>
        </p:grpSpPr>
        <p:sp>
          <p:nvSpPr>
            <p:cNvPr id="19" name="椭圆 18"/>
            <p:cNvSpPr/>
            <p:nvPr/>
          </p:nvSpPr>
          <p:spPr>
            <a:xfrm>
              <a:off x="4480122" y="2973353"/>
              <a:ext cx="189738" cy="189738"/>
            </a:xfrm>
            <a:prstGeom prst="ellipse">
              <a:avLst/>
            </a:prstGeom>
            <a:solidFill>
              <a:srgbClr val="92CF7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形标注 19"/>
            <p:cNvSpPr/>
            <p:nvPr/>
          </p:nvSpPr>
          <p:spPr>
            <a:xfrm rot="6221014" flipH="1">
              <a:off x="7428447" y="2716564"/>
              <a:ext cx="764802" cy="757106"/>
            </a:xfrm>
            <a:prstGeom prst="wedgeEllipseCallout">
              <a:avLst>
                <a:gd name="adj1" fmla="val -11257"/>
                <a:gd name="adj2" fmla="val 65210"/>
              </a:avLst>
            </a:prstGeom>
            <a:solidFill>
              <a:srgbClr val="3F762A"/>
            </a:solidFill>
            <a:ln w="19050" cmpd="sng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flipH="1">
              <a:off x="7402294" y="2892828"/>
              <a:ext cx="844361" cy="486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rgbClr val="A5CB52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kumimoji="0" lang="zh-CN" altLang="en-US" sz="32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A5CB52">
                    <a:lumMod val="40000"/>
                    <a:lumOff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>
              <a:stCxn id="19" idx="6"/>
            </p:cNvCxnSpPr>
            <p:nvPr/>
          </p:nvCxnSpPr>
          <p:spPr>
            <a:xfrm>
              <a:off x="4650291" y="3060965"/>
              <a:ext cx="2682718" cy="0"/>
            </a:xfrm>
            <a:prstGeom prst="line">
              <a:avLst/>
            </a:prstGeom>
            <a:noFill/>
            <a:ln w="19050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</p:spPr>
        </p:cxnSp>
      </p:grpSp>
      <p:grpSp>
        <p:nvGrpSpPr>
          <p:cNvPr id="23" name="组合 22"/>
          <p:cNvGrpSpPr/>
          <p:nvPr/>
        </p:nvGrpSpPr>
        <p:grpSpPr>
          <a:xfrm>
            <a:off x="5746947" y="4917306"/>
            <a:ext cx="3766533" cy="764802"/>
            <a:chOff x="4480122" y="4383906"/>
            <a:chExt cx="3766533" cy="764802"/>
          </a:xfrm>
        </p:grpSpPr>
        <p:sp>
          <p:nvSpPr>
            <p:cNvPr id="24" name="椭圆形标注 23"/>
            <p:cNvSpPr/>
            <p:nvPr/>
          </p:nvSpPr>
          <p:spPr>
            <a:xfrm rot="6221014" flipH="1">
              <a:off x="7428447" y="4387754"/>
              <a:ext cx="764802" cy="757106"/>
            </a:xfrm>
            <a:prstGeom prst="wedgeEllipseCallout">
              <a:avLst>
                <a:gd name="adj1" fmla="val -11257"/>
                <a:gd name="adj2" fmla="val 65210"/>
              </a:avLst>
            </a:prstGeom>
            <a:solidFill>
              <a:srgbClr val="BADB7C"/>
            </a:solidFill>
            <a:ln w="19050" cmpd="sng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480122" y="4564018"/>
              <a:ext cx="3766533" cy="486287"/>
              <a:chOff x="4480122" y="4564018"/>
              <a:chExt cx="3766533" cy="486287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480122" y="4644543"/>
                <a:ext cx="189738" cy="189738"/>
              </a:xfrm>
              <a:prstGeom prst="ellipse">
                <a:avLst/>
              </a:prstGeom>
              <a:solidFill>
                <a:srgbClr val="3F762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27" name="直接连接符 26"/>
              <p:cNvCxnSpPr>
                <a:stCxn id="26" idx="6"/>
              </p:cNvCxnSpPr>
              <p:nvPr/>
            </p:nvCxnSpPr>
            <p:spPr>
              <a:xfrm>
                <a:off x="4650291" y="4732155"/>
                <a:ext cx="2682718" cy="0"/>
              </a:xfrm>
              <a:prstGeom prst="line">
                <a:avLst/>
              </a:prstGeom>
              <a:noFill/>
              <a:ln w="19050" cmpd="sng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ffectLst/>
            </p:spPr>
          </p:cxnSp>
          <p:sp>
            <p:nvSpPr>
              <p:cNvPr id="28" name="TextBox 27"/>
              <p:cNvSpPr txBox="1"/>
              <p:nvPr/>
            </p:nvSpPr>
            <p:spPr>
              <a:xfrm flipH="1">
                <a:off x="7402294" y="4564018"/>
                <a:ext cx="844361" cy="4862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itchFamily="34" charset="0"/>
                    <a:ea typeface="微软雅黑" pitchFamily="34" charset="-122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0" cap="none" spc="0" normalizeH="0" baseline="0" noProof="0" dirty="0">
                    <a:ln w="18415" cmpd="sng">
                      <a:noFill/>
                      <a:prstDash val="solid"/>
                    </a:ln>
                    <a:solidFill>
                      <a:srgbClr val="A5CB52">
                        <a:lumMod val="40000"/>
                        <a:lumOff val="60000"/>
                      </a:srgb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05</a:t>
                </a:r>
                <a:endParaRPr kumimoji="0" lang="zh-CN" altLang="en-US" sz="32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rgbClr val="A5CB52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9" name="TextBox 28"/>
          <p:cNvSpPr txBox="1"/>
          <p:nvPr/>
        </p:nvSpPr>
        <p:spPr>
          <a:xfrm>
            <a:off x="3030513" y="1615716"/>
            <a:ext cx="2552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22689" y="2457420"/>
            <a:ext cx="2552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030513" y="3330456"/>
            <a:ext cx="2552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022689" y="4172160"/>
            <a:ext cx="2552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051129" y="5001833"/>
            <a:ext cx="2552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9E9D5D3-ADCE-4965-82A1-03A0E37F722C}"/>
              </a:ext>
            </a:extLst>
          </p:cNvPr>
          <p:cNvSpPr txBox="1"/>
          <p:nvPr/>
        </p:nvSpPr>
        <p:spPr>
          <a:xfrm>
            <a:off x="3149600" y="208295"/>
            <a:ext cx="589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488168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4738912" y="1851865"/>
            <a:ext cx="2785867" cy="3512711"/>
          </a:xfrm>
          <a:prstGeom prst="rect">
            <a:avLst/>
          </a:prstGeom>
          <a:solidFill>
            <a:srgbClr val="3F7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2">
              <a:latin typeface="+mn-ea"/>
            </a:endParaRPr>
          </a:p>
        </p:txBody>
      </p:sp>
      <p:sp>
        <p:nvSpPr>
          <p:cNvPr id="10" name="PA_矩形 9"/>
          <p:cNvSpPr/>
          <p:nvPr>
            <p:custDataLst>
              <p:tags r:id="rId2"/>
            </p:custDataLst>
          </p:nvPr>
        </p:nvSpPr>
        <p:spPr>
          <a:xfrm>
            <a:off x="1723035" y="2036823"/>
            <a:ext cx="2466100" cy="3109515"/>
          </a:xfrm>
          <a:prstGeom prst="rect">
            <a:avLst/>
          </a:prstGeom>
          <a:solidFill>
            <a:srgbClr val="92C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2">
              <a:latin typeface="+mn-ea"/>
            </a:endParaRPr>
          </a:p>
        </p:txBody>
      </p:sp>
      <p:sp>
        <p:nvSpPr>
          <p:cNvPr id="11" name="PA_矩形 10"/>
          <p:cNvSpPr/>
          <p:nvPr>
            <p:custDataLst>
              <p:tags r:id="rId3"/>
            </p:custDataLst>
          </p:nvPr>
        </p:nvSpPr>
        <p:spPr>
          <a:xfrm>
            <a:off x="8074555" y="2036823"/>
            <a:ext cx="2466100" cy="3109515"/>
          </a:xfrm>
          <a:prstGeom prst="rect">
            <a:avLst/>
          </a:prstGeom>
          <a:solidFill>
            <a:srgbClr val="92C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2">
              <a:latin typeface="+mn-ea"/>
            </a:endParaRPr>
          </a:p>
        </p:txBody>
      </p:sp>
      <p:sp>
        <p:nvSpPr>
          <p:cNvPr id="19" name="PA_矩形 18"/>
          <p:cNvSpPr/>
          <p:nvPr>
            <p:custDataLst>
              <p:tags r:id="rId4"/>
            </p:custDataLst>
          </p:nvPr>
        </p:nvSpPr>
        <p:spPr>
          <a:xfrm>
            <a:off x="1876521" y="3769517"/>
            <a:ext cx="2198027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PA_矩形 19"/>
          <p:cNvSpPr/>
          <p:nvPr>
            <p:custDataLst>
              <p:tags r:id="rId5"/>
            </p:custDataLst>
          </p:nvPr>
        </p:nvSpPr>
        <p:spPr>
          <a:xfrm>
            <a:off x="2277269" y="3285624"/>
            <a:ext cx="1396536" cy="3922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添加标题文本</a:t>
            </a:r>
          </a:p>
        </p:txBody>
      </p:sp>
      <p:sp>
        <p:nvSpPr>
          <p:cNvPr id="21" name="PA_矩形 20"/>
          <p:cNvSpPr/>
          <p:nvPr>
            <p:custDataLst>
              <p:tags r:id="rId6"/>
            </p:custDataLst>
          </p:nvPr>
        </p:nvSpPr>
        <p:spPr>
          <a:xfrm>
            <a:off x="4948994" y="3769518"/>
            <a:ext cx="2294015" cy="943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80" dirty="0">
                <a:solidFill>
                  <a:schemeClr val="bg1"/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280" dirty="0">
                <a:solidFill>
                  <a:schemeClr val="bg1"/>
                </a:solidFill>
                <a:latin typeface="+mn-ea"/>
              </a:rPr>
              <a:t>... ...</a:t>
            </a:r>
            <a:endParaRPr lang="zh-CN" altLang="en-US" sz="128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PA_矩形 21"/>
          <p:cNvSpPr/>
          <p:nvPr>
            <p:custDataLst>
              <p:tags r:id="rId7"/>
            </p:custDataLst>
          </p:nvPr>
        </p:nvSpPr>
        <p:spPr>
          <a:xfrm>
            <a:off x="5277741" y="3285624"/>
            <a:ext cx="1550424" cy="429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添加标题文本</a:t>
            </a:r>
          </a:p>
        </p:txBody>
      </p:sp>
      <p:sp>
        <p:nvSpPr>
          <p:cNvPr id="23" name="PA_矩形 22"/>
          <p:cNvSpPr/>
          <p:nvPr>
            <p:custDataLst>
              <p:tags r:id="rId8"/>
            </p:custDataLst>
          </p:nvPr>
        </p:nvSpPr>
        <p:spPr>
          <a:xfrm>
            <a:off x="8210501" y="3769517"/>
            <a:ext cx="2198027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PA_矩形 23"/>
          <p:cNvSpPr/>
          <p:nvPr>
            <p:custDataLst>
              <p:tags r:id="rId9"/>
            </p:custDataLst>
          </p:nvPr>
        </p:nvSpPr>
        <p:spPr>
          <a:xfrm>
            <a:off x="8491256" y="3285624"/>
            <a:ext cx="1550424" cy="429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添加标题文本</a:t>
            </a:r>
          </a:p>
        </p:txBody>
      </p:sp>
      <p:sp>
        <p:nvSpPr>
          <p:cNvPr id="28" name="PA_形状 2532">
            <a:extLst>
              <a:ext uri="{FF2B5EF4-FFF2-40B4-BE49-F238E27FC236}">
                <a16:creationId xmlns:a16="http://schemas.microsoft.com/office/drawing/2014/main" id="{7BFFB6B6-84C2-4811-82D4-67F42A87A43E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916625" y="2497993"/>
            <a:ext cx="388895" cy="3888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291"/>
                </a:moveTo>
                <a:lnTo>
                  <a:pt x="18655" y="7364"/>
                </a:lnTo>
                <a:cubicBezTo>
                  <a:pt x="19739" y="7364"/>
                  <a:pt x="20618" y="8243"/>
                  <a:pt x="20618" y="9327"/>
                </a:cubicBezTo>
                <a:cubicBezTo>
                  <a:pt x="20618" y="10412"/>
                  <a:pt x="19739" y="11291"/>
                  <a:pt x="18655" y="11291"/>
                </a:cubicBezTo>
                <a:moveTo>
                  <a:pt x="17673" y="17182"/>
                </a:moveTo>
                <a:cubicBezTo>
                  <a:pt x="17673" y="17453"/>
                  <a:pt x="17453" y="17673"/>
                  <a:pt x="17182" y="17673"/>
                </a:cubicBezTo>
                <a:cubicBezTo>
                  <a:pt x="16911" y="17673"/>
                  <a:pt x="16691" y="17453"/>
                  <a:pt x="16691" y="17182"/>
                </a:cubicBezTo>
                <a:lnTo>
                  <a:pt x="16691" y="1473"/>
                </a:lnTo>
                <a:cubicBezTo>
                  <a:pt x="16691" y="1202"/>
                  <a:pt x="16911" y="982"/>
                  <a:pt x="17182" y="982"/>
                </a:cubicBezTo>
                <a:cubicBezTo>
                  <a:pt x="17453" y="982"/>
                  <a:pt x="17673" y="1202"/>
                  <a:pt x="17673" y="1473"/>
                </a:cubicBezTo>
                <a:cubicBezTo>
                  <a:pt x="17673" y="1473"/>
                  <a:pt x="17673" y="17182"/>
                  <a:pt x="17673" y="17182"/>
                </a:cubicBezTo>
                <a:close/>
                <a:moveTo>
                  <a:pt x="15709" y="15780"/>
                </a:moveTo>
                <a:lnTo>
                  <a:pt x="8836" y="13718"/>
                </a:lnTo>
                <a:lnTo>
                  <a:pt x="8836" y="4937"/>
                </a:lnTo>
                <a:lnTo>
                  <a:pt x="15709" y="2875"/>
                </a:lnTo>
                <a:cubicBezTo>
                  <a:pt x="15709" y="2875"/>
                  <a:pt x="15709" y="15780"/>
                  <a:pt x="15709" y="15780"/>
                </a:cubicBezTo>
                <a:close/>
                <a:moveTo>
                  <a:pt x="9479" y="19636"/>
                </a:moveTo>
                <a:lnTo>
                  <a:pt x="9697" y="20618"/>
                </a:lnTo>
                <a:lnTo>
                  <a:pt x="6775" y="20618"/>
                </a:lnTo>
                <a:lnTo>
                  <a:pt x="6558" y="19636"/>
                </a:lnTo>
                <a:cubicBezTo>
                  <a:pt x="6558" y="19636"/>
                  <a:pt x="9479" y="19636"/>
                  <a:pt x="9479" y="19636"/>
                </a:cubicBezTo>
                <a:close/>
                <a:moveTo>
                  <a:pt x="6339" y="18655"/>
                </a:moveTo>
                <a:lnTo>
                  <a:pt x="5356" y="14232"/>
                </a:lnTo>
                <a:lnTo>
                  <a:pt x="8176" y="14545"/>
                </a:lnTo>
                <a:lnTo>
                  <a:pt x="8360" y="14600"/>
                </a:lnTo>
                <a:lnTo>
                  <a:pt x="9260" y="18655"/>
                </a:lnTo>
                <a:cubicBezTo>
                  <a:pt x="9260" y="18655"/>
                  <a:pt x="6339" y="18655"/>
                  <a:pt x="6339" y="18655"/>
                </a:cubicBezTo>
                <a:close/>
                <a:moveTo>
                  <a:pt x="982" y="12764"/>
                </a:moveTo>
                <a:lnTo>
                  <a:pt x="982" y="10800"/>
                </a:lnTo>
                <a:lnTo>
                  <a:pt x="3436" y="10800"/>
                </a:lnTo>
                <a:cubicBezTo>
                  <a:pt x="3707" y="10800"/>
                  <a:pt x="3927" y="10581"/>
                  <a:pt x="3927" y="10309"/>
                </a:cubicBezTo>
                <a:cubicBezTo>
                  <a:pt x="3927" y="10038"/>
                  <a:pt x="3707" y="9818"/>
                  <a:pt x="3436" y="9818"/>
                </a:cubicBezTo>
                <a:lnTo>
                  <a:pt x="982" y="9818"/>
                </a:lnTo>
                <a:lnTo>
                  <a:pt x="982" y="8836"/>
                </a:lnTo>
                <a:lnTo>
                  <a:pt x="2455" y="8836"/>
                </a:lnTo>
                <a:cubicBezTo>
                  <a:pt x="2725" y="8836"/>
                  <a:pt x="2945" y="8617"/>
                  <a:pt x="2945" y="8345"/>
                </a:cubicBezTo>
                <a:cubicBezTo>
                  <a:pt x="2945" y="8075"/>
                  <a:pt x="2725" y="7855"/>
                  <a:pt x="2455" y="7855"/>
                </a:cubicBezTo>
                <a:lnTo>
                  <a:pt x="982" y="7855"/>
                </a:lnTo>
                <a:lnTo>
                  <a:pt x="982" y="5891"/>
                </a:lnTo>
                <a:lnTo>
                  <a:pt x="7855" y="5128"/>
                </a:lnTo>
                <a:lnTo>
                  <a:pt x="7855" y="13528"/>
                </a:lnTo>
                <a:cubicBezTo>
                  <a:pt x="7855" y="13528"/>
                  <a:pt x="982" y="12764"/>
                  <a:pt x="982" y="12764"/>
                </a:cubicBezTo>
                <a:close/>
                <a:moveTo>
                  <a:pt x="18655" y="6382"/>
                </a:moveTo>
                <a:lnTo>
                  <a:pt x="18655" y="1473"/>
                </a:lnTo>
                <a:cubicBezTo>
                  <a:pt x="18655" y="659"/>
                  <a:pt x="17995" y="0"/>
                  <a:pt x="17182" y="0"/>
                </a:cubicBezTo>
                <a:cubicBezTo>
                  <a:pt x="16368" y="0"/>
                  <a:pt x="15709" y="659"/>
                  <a:pt x="15709" y="1473"/>
                </a:cubicBezTo>
                <a:lnTo>
                  <a:pt x="15709" y="1850"/>
                </a:lnTo>
                <a:lnTo>
                  <a:pt x="8175" y="4110"/>
                </a:ln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12764"/>
                </a:lnTo>
                <a:cubicBezTo>
                  <a:pt x="0" y="13306"/>
                  <a:pt x="440" y="13745"/>
                  <a:pt x="982" y="13745"/>
                </a:cubicBezTo>
                <a:lnTo>
                  <a:pt x="4325" y="14117"/>
                </a:lnTo>
                <a:lnTo>
                  <a:pt x="5903" y="21216"/>
                </a:lnTo>
                <a:lnTo>
                  <a:pt x="5912" y="21214"/>
                </a:lnTo>
                <a:cubicBezTo>
                  <a:pt x="5961" y="21433"/>
                  <a:pt x="6148" y="21600"/>
                  <a:pt x="6382" y="21600"/>
                </a:cubicBezTo>
                <a:lnTo>
                  <a:pt x="10309" y="21600"/>
                </a:lnTo>
                <a:cubicBezTo>
                  <a:pt x="10580" y="21600"/>
                  <a:pt x="10800" y="21381"/>
                  <a:pt x="10800" y="21109"/>
                </a:cubicBezTo>
                <a:cubicBezTo>
                  <a:pt x="10800" y="21072"/>
                  <a:pt x="10787" y="21039"/>
                  <a:pt x="10779" y="21005"/>
                </a:cubicBezTo>
                <a:lnTo>
                  <a:pt x="10788" y="21003"/>
                </a:lnTo>
                <a:lnTo>
                  <a:pt x="9437" y="14923"/>
                </a:lnTo>
                <a:lnTo>
                  <a:pt x="15709" y="16805"/>
                </a:lnTo>
                <a:lnTo>
                  <a:pt x="15709" y="17182"/>
                </a:lnTo>
                <a:cubicBezTo>
                  <a:pt x="15709" y="17995"/>
                  <a:pt x="16368" y="18655"/>
                  <a:pt x="17182" y="18655"/>
                </a:cubicBezTo>
                <a:cubicBezTo>
                  <a:pt x="17995" y="18655"/>
                  <a:pt x="18655" y="17995"/>
                  <a:pt x="18655" y="17182"/>
                </a:cubicBezTo>
                <a:lnTo>
                  <a:pt x="18655" y="12273"/>
                </a:lnTo>
                <a:cubicBezTo>
                  <a:pt x="20281" y="12273"/>
                  <a:pt x="21600" y="10954"/>
                  <a:pt x="21600" y="9327"/>
                </a:cubicBezTo>
                <a:cubicBezTo>
                  <a:pt x="21600" y="7701"/>
                  <a:pt x="20281" y="6382"/>
                  <a:pt x="18655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507" tIns="19507" rIns="19507" bIns="19507" anchor="ctr"/>
          <a:lstStyle/>
          <a:p>
            <a:pPr algn="ctr" defTabSz="23407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600" kern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ea"/>
              <a:cs typeface="Arial"/>
              <a:sym typeface="Gill Sans"/>
            </a:endParaRPr>
          </a:p>
        </p:txBody>
      </p:sp>
      <p:sp>
        <p:nvSpPr>
          <p:cNvPr id="29" name="PA_形状 2539">
            <a:extLst>
              <a:ext uri="{FF2B5EF4-FFF2-40B4-BE49-F238E27FC236}">
                <a16:creationId xmlns:a16="http://schemas.microsoft.com/office/drawing/2014/main" id="{FE44C4BF-344B-4984-B1FA-4E08DC7A35E0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9113158" y="2492212"/>
            <a:ext cx="388895" cy="3888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19636"/>
                </a:moveTo>
                <a:cubicBezTo>
                  <a:pt x="12764" y="20178"/>
                  <a:pt x="12324" y="20618"/>
                  <a:pt x="11782" y="20618"/>
                </a:cubicBezTo>
                <a:lnTo>
                  <a:pt x="9818" y="20618"/>
                </a:lnTo>
                <a:cubicBezTo>
                  <a:pt x="9276" y="20618"/>
                  <a:pt x="8836" y="20178"/>
                  <a:pt x="8836" y="19636"/>
                </a:cubicBezTo>
                <a:lnTo>
                  <a:pt x="8836" y="17673"/>
                </a:lnTo>
                <a:cubicBezTo>
                  <a:pt x="8836" y="1713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7131"/>
                  <a:pt x="12764" y="17673"/>
                </a:cubicBezTo>
                <a:cubicBezTo>
                  <a:pt x="12764" y="17673"/>
                  <a:pt x="12764" y="19636"/>
                  <a:pt x="12764" y="19636"/>
                </a:cubicBezTo>
                <a:close/>
                <a:moveTo>
                  <a:pt x="11782" y="15709"/>
                </a:moveTo>
                <a:lnTo>
                  <a:pt x="9818" y="15709"/>
                </a:lnTo>
                <a:cubicBezTo>
                  <a:pt x="8734" y="15709"/>
                  <a:pt x="7855" y="16588"/>
                  <a:pt x="7855" y="17673"/>
                </a:cubicBezTo>
                <a:lnTo>
                  <a:pt x="7855" y="19636"/>
                </a:lnTo>
                <a:cubicBezTo>
                  <a:pt x="7855" y="20721"/>
                  <a:pt x="8734" y="21600"/>
                  <a:pt x="9818" y="21600"/>
                </a:cubicBezTo>
                <a:lnTo>
                  <a:pt x="11782" y="21600"/>
                </a:lnTo>
                <a:cubicBezTo>
                  <a:pt x="12866" y="21600"/>
                  <a:pt x="13745" y="20721"/>
                  <a:pt x="13745" y="19636"/>
                </a:cubicBezTo>
                <a:lnTo>
                  <a:pt x="13745" y="17673"/>
                </a:lnTo>
                <a:cubicBezTo>
                  <a:pt x="13745" y="16588"/>
                  <a:pt x="12866" y="15709"/>
                  <a:pt x="11782" y="157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cubicBezTo>
                  <a:pt x="17131" y="20618"/>
                  <a:pt x="16691" y="20178"/>
                  <a:pt x="16691" y="19636"/>
                </a:cubicBezTo>
                <a:lnTo>
                  <a:pt x="16691" y="17673"/>
                </a:lnTo>
                <a:cubicBezTo>
                  <a:pt x="16691" y="17131"/>
                  <a:pt x="17131" y="16691"/>
                  <a:pt x="17673" y="16691"/>
                </a:cubicBezTo>
                <a:lnTo>
                  <a:pt x="19636" y="16691"/>
                </a:lnTo>
                <a:cubicBezTo>
                  <a:pt x="20178" y="16691"/>
                  <a:pt x="20618" y="17131"/>
                  <a:pt x="20618" y="17673"/>
                </a:cubicBez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19636" y="15709"/>
                </a:moveTo>
                <a:lnTo>
                  <a:pt x="17673" y="15709"/>
                </a:lnTo>
                <a:cubicBezTo>
                  <a:pt x="16588" y="15709"/>
                  <a:pt x="15709" y="16588"/>
                  <a:pt x="15709" y="17673"/>
                </a:cubicBezTo>
                <a:lnTo>
                  <a:pt x="15709" y="19636"/>
                </a:lnTo>
                <a:cubicBezTo>
                  <a:pt x="15709" y="20721"/>
                  <a:pt x="16588" y="21600"/>
                  <a:pt x="17673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7673"/>
                </a:lnTo>
                <a:cubicBezTo>
                  <a:pt x="21600" y="16588"/>
                  <a:pt x="20721" y="15709"/>
                  <a:pt x="19636" y="15709"/>
                </a:cubicBezTo>
                <a:moveTo>
                  <a:pt x="4909" y="19636"/>
                </a:moveTo>
                <a:cubicBezTo>
                  <a:pt x="4909" y="20178"/>
                  <a:pt x="4469" y="20618"/>
                  <a:pt x="3927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cubicBezTo>
                  <a:pt x="982" y="17131"/>
                  <a:pt x="1422" y="16691"/>
                  <a:pt x="1964" y="16691"/>
                </a:cubicBezTo>
                <a:lnTo>
                  <a:pt x="3927" y="16691"/>
                </a:lnTo>
                <a:cubicBezTo>
                  <a:pt x="4469" y="16691"/>
                  <a:pt x="4909" y="17131"/>
                  <a:pt x="4909" y="17673"/>
                </a:cubicBezTo>
                <a:cubicBezTo>
                  <a:pt x="4909" y="17673"/>
                  <a:pt x="4909" y="19636"/>
                  <a:pt x="4909" y="19636"/>
                </a:cubicBezTo>
                <a:close/>
                <a:moveTo>
                  <a:pt x="3927" y="15709"/>
                </a:moveTo>
                <a:lnTo>
                  <a:pt x="1964" y="15709"/>
                </a:lnTo>
                <a:cubicBezTo>
                  <a:pt x="879" y="15709"/>
                  <a:pt x="0" y="16588"/>
                  <a:pt x="0" y="176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3927" y="21600"/>
                </a:lnTo>
                <a:cubicBezTo>
                  <a:pt x="5012" y="21600"/>
                  <a:pt x="5891" y="20721"/>
                  <a:pt x="5891" y="19636"/>
                </a:cubicBezTo>
                <a:lnTo>
                  <a:pt x="5891" y="17673"/>
                </a:lnTo>
                <a:cubicBezTo>
                  <a:pt x="5891" y="16588"/>
                  <a:pt x="5012" y="15709"/>
                  <a:pt x="3927" y="15709"/>
                </a:cubicBezTo>
                <a:moveTo>
                  <a:pt x="2945" y="14727"/>
                </a:moveTo>
                <a:cubicBezTo>
                  <a:pt x="3217" y="14727"/>
                  <a:pt x="3436" y="14507"/>
                  <a:pt x="3436" y="14236"/>
                </a:cubicBezTo>
                <a:lnTo>
                  <a:pt x="3436" y="10800"/>
                </a:lnTo>
                <a:lnTo>
                  <a:pt x="10309" y="10800"/>
                </a:lnTo>
                <a:lnTo>
                  <a:pt x="10309" y="14236"/>
                </a:lnTo>
                <a:cubicBezTo>
                  <a:pt x="10309" y="14507"/>
                  <a:pt x="10529" y="14727"/>
                  <a:pt x="10800" y="14727"/>
                </a:cubicBezTo>
                <a:cubicBezTo>
                  <a:pt x="11071" y="14727"/>
                  <a:pt x="11291" y="14507"/>
                  <a:pt x="11291" y="14236"/>
                </a:cubicBezTo>
                <a:lnTo>
                  <a:pt x="11291" y="10800"/>
                </a:lnTo>
                <a:lnTo>
                  <a:pt x="18164" y="10800"/>
                </a:lnTo>
                <a:lnTo>
                  <a:pt x="18164" y="14236"/>
                </a:lnTo>
                <a:cubicBezTo>
                  <a:pt x="18164" y="14507"/>
                  <a:pt x="18384" y="14727"/>
                  <a:pt x="18655" y="14727"/>
                </a:cubicBezTo>
                <a:cubicBezTo>
                  <a:pt x="18926" y="14727"/>
                  <a:pt x="19145" y="14507"/>
                  <a:pt x="19145" y="14236"/>
                </a:cubicBezTo>
                <a:lnTo>
                  <a:pt x="19145" y="10309"/>
                </a:lnTo>
                <a:cubicBezTo>
                  <a:pt x="19145" y="10038"/>
                  <a:pt x="18926" y="9818"/>
                  <a:pt x="18655" y="9818"/>
                </a:cubicBezTo>
                <a:lnTo>
                  <a:pt x="11291" y="9818"/>
                </a:lnTo>
                <a:lnTo>
                  <a:pt x="11291" y="7364"/>
                </a:lnTo>
                <a:cubicBezTo>
                  <a:pt x="11291" y="7093"/>
                  <a:pt x="11071" y="6873"/>
                  <a:pt x="10800" y="6873"/>
                </a:cubicBezTo>
                <a:cubicBezTo>
                  <a:pt x="10529" y="6873"/>
                  <a:pt x="10309" y="7093"/>
                  <a:pt x="10309" y="7364"/>
                </a:cubicBezTo>
                <a:lnTo>
                  <a:pt x="10309" y="9818"/>
                </a:lnTo>
                <a:lnTo>
                  <a:pt x="2945" y="9818"/>
                </a:lnTo>
                <a:cubicBezTo>
                  <a:pt x="2674" y="9818"/>
                  <a:pt x="2455" y="10038"/>
                  <a:pt x="2455" y="10309"/>
                </a:cubicBezTo>
                <a:lnTo>
                  <a:pt x="2455" y="14236"/>
                </a:lnTo>
                <a:cubicBezTo>
                  <a:pt x="2455" y="14507"/>
                  <a:pt x="2674" y="14727"/>
                  <a:pt x="2945" y="14727"/>
                </a:cubicBezTo>
                <a:moveTo>
                  <a:pt x="8836" y="1964"/>
                </a:moveTo>
                <a:cubicBezTo>
                  <a:pt x="8836" y="1422"/>
                  <a:pt x="9276" y="982"/>
                  <a:pt x="9818" y="982"/>
                </a:cubicBezTo>
                <a:lnTo>
                  <a:pt x="11782" y="982"/>
                </a:lnTo>
                <a:cubicBezTo>
                  <a:pt x="12324" y="982"/>
                  <a:pt x="12764" y="1422"/>
                  <a:pt x="12764" y="1964"/>
                </a:cubicBezTo>
                <a:lnTo>
                  <a:pt x="12764" y="3927"/>
                </a:lnTo>
                <a:cubicBezTo>
                  <a:pt x="12764" y="446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4469"/>
                  <a:pt x="8836" y="3927"/>
                </a:cubicBezTo>
                <a:cubicBezTo>
                  <a:pt x="8836" y="3927"/>
                  <a:pt x="8836" y="1964"/>
                  <a:pt x="8836" y="1964"/>
                </a:cubicBezTo>
                <a:close/>
                <a:moveTo>
                  <a:pt x="9818" y="5891"/>
                </a:moveTo>
                <a:lnTo>
                  <a:pt x="11782" y="5891"/>
                </a:lnTo>
                <a:cubicBezTo>
                  <a:pt x="12866" y="5891"/>
                  <a:pt x="13745" y="5012"/>
                  <a:pt x="13745" y="3927"/>
                </a:cubicBezTo>
                <a:lnTo>
                  <a:pt x="13745" y="1964"/>
                </a:lnTo>
                <a:cubicBezTo>
                  <a:pt x="13745" y="879"/>
                  <a:pt x="12866" y="0"/>
                  <a:pt x="11782" y="0"/>
                </a:cubicBezTo>
                <a:lnTo>
                  <a:pt x="9818" y="0"/>
                </a:lnTo>
                <a:cubicBezTo>
                  <a:pt x="8734" y="0"/>
                  <a:pt x="7855" y="879"/>
                  <a:pt x="7855" y="1964"/>
                </a:cubicBezTo>
                <a:lnTo>
                  <a:pt x="7855" y="3927"/>
                </a:lnTo>
                <a:cubicBezTo>
                  <a:pt x="7855" y="5012"/>
                  <a:pt x="8734" y="5891"/>
                  <a:pt x="9818" y="58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507" tIns="19507" rIns="19507" bIns="19507" anchor="ctr"/>
          <a:lstStyle/>
          <a:p>
            <a:pPr algn="ctr" defTabSz="23407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600" kern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ea"/>
              <a:cs typeface="Arial"/>
              <a:sym typeface="Gill Sans"/>
            </a:endParaRPr>
          </a:p>
        </p:txBody>
      </p:sp>
      <p:sp>
        <p:nvSpPr>
          <p:cNvPr id="27" name="PA_形状 2498">
            <a:extLst>
              <a:ext uri="{FF2B5EF4-FFF2-40B4-BE49-F238E27FC236}">
                <a16:creationId xmlns:a16="http://schemas.microsoft.com/office/drawing/2014/main" id="{E1B029D1-5778-4C2D-8F47-DFDC551690BC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2761638" y="2537333"/>
            <a:ext cx="388895" cy="318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0800" y="1200"/>
                </a:ln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10800" y="0"/>
                </a:ln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507" tIns="19507" rIns="19507" bIns="19507" anchor="ctr"/>
          <a:lstStyle/>
          <a:p>
            <a:pPr algn="ctr" defTabSz="23407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600" kern="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ea"/>
              <a:cs typeface="Arial"/>
              <a:sym typeface="Gill San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CA4C938-673A-47A6-A5B8-9219ACC3882F}"/>
              </a:ext>
            </a:extLst>
          </p:cNvPr>
          <p:cNvSpPr txBox="1"/>
          <p:nvPr/>
        </p:nvSpPr>
        <p:spPr>
          <a:xfrm>
            <a:off x="3149600" y="208295"/>
            <a:ext cx="589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13638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prism isContent="1"/>
      </p:transition>
    </mc:Choice>
    <mc:Fallback xmlns="">
      <p:transition spd="slow" advTm="3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A_圆角矩形 6"/>
          <p:cNvSpPr/>
          <p:nvPr>
            <p:custDataLst>
              <p:tags r:id="rId1"/>
            </p:custDataLst>
          </p:nvPr>
        </p:nvSpPr>
        <p:spPr>
          <a:xfrm>
            <a:off x="6333432" y="1493426"/>
            <a:ext cx="477920" cy="3942837"/>
          </a:xfrm>
          <a:prstGeom prst="roundRect">
            <a:avLst>
              <a:gd name="adj" fmla="val 50000"/>
            </a:avLst>
          </a:prstGeom>
          <a:solidFill>
            <a:srgbClr val="92C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367" tIns="60684" rIns="121367" bIns="60684" rtlCol="0" anchor="ctr"/>
          <a:lstStyle/>
          <a:p>
            <a:pPr algn="ctr"/>
            <a:endParaRPr lang="zh-CN" altLang="en-US" sz="2389"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sp>
        <p:nvSpPr>
          <p:cNvPr id="35" name="PA_只为设计_椭圆 16"/>
          <p:cNvSpPr/>
          <p:nvPr>
            <p:custDataLst>
              <p:tags r:id="rId2"/>
            </p:custDataLst>
          </p:nvPr>
        </p:nvSpPr>
        <p:spPr>
          <a:xfrm>
            <a:off x="6167688" y="2210304"/>
            <a:ext cx="812464" cy="812464"/>
          </a:xfrm>
          <a:prstGeom prst="ellipse">
            <a:avLst/>
          </a:prstGeom>
          <a:solidFill>
            <a:srgbClr val="3F762A"/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367" tIns="60684" rIns="121367" bIns="60684" rtlCol="0" anchor="ctr"/>
          <a:lstStyle/>
          <a:p>
            <a:pPr algn="ctr"/>
            <a:endParaRPr lang="zh-CN" altLang="en-US" sz="2389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sp>
        <p:nvSpPr>
          <p:cNvPr id="39" name="PA_文本框 41"/>
          <p:cNvSpPr txBox="1"/>
          <p:nvPr>
            <p:custDataLst>
              <p:tags r:id="rId3"/>
            </p:custDataLst>
          </p:nvPr>
        </p:nvSpPr>
        <p:spPr>
          <a:xfrm>
            <a:off x="6186846" y="2371414"/>
            <a:ext cx="774153" cy="490218"/>
          </a:xfrm>
          <a:prstGeom prst="rect">
            <a:avLst/>
          </a:prstGeom>
          <a:noFill/>
        </p:spPr>
        <p:txBody>
          <a:bodyPr wrap="square" lIns="121367" tIns="60684" rIns="121367" bIns="60684" rtlCol="0">
            <a:spAutoFit/>
          </a:bodyPr>
          <a:lstStyle/>
          <a:p>
            <a:pPr algn="ctr"/>
            <a:r>
              <a:rPr lang="en-US" altLang="zh-CN" sz="2389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rPr>
              <a:t>70</a:t>
            </a:r>
            <a:r>
              <a:rPr lang="en-US" altLang="zh-CN" sz="1593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rPr>
              <a:t>%</a:t>
            </a:r>
            <a:endParaRPr lang="zh-CN" altLang="en-US" sz="1593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sp>
        <p:nvSpPr>
          <p:cNvPr id="43" name="PA_圆角矩形 6"/>
          <p:cNvSpPr/>
          <p:nvPr>
            <p:custDataLst>
              <p:tags r:id="rId4"/>
            </p:custDataLst>
          </p:nvPr>
        </p:nvSpPr>
        <p:spPr>
          <a:xfrm>
            <a:off x="7744824" y="1493426"/>
            <a:ext cx="477920" cy="3942837"/>
          </a:xfrm>
          <a:prstGeom prst="roundRect">
            <a:avLst>
              <a:gd name="adj" fmla="val 50000"/>
            </a:avLst>
          </a:prstGeom>
          <a:solidFill>
            <a:srgbClr val="92C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367" tIns="60684" rIns="121367" bIns="60684" rtlCol="0" anchor="ctr"/>
          <a:lstStyle/>
          <a:p>
            <a:pPr algn="ctr"/>
            <a:endParaRPr lang="zh-CN" altLang="en-US" sz="2389"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sp>
        <p:nvSpPr>
          <p:cNvPr id="44" name="PA_只为设计_椭圆 16"/>
          <p:cNvSpPr/>
          <p:nvPr>
            <p:custDataLst>
              <p:tags r:id="rId5"/>
            </p:custDataLst>
          </p:nvPr>
        </p:nvSpPr>
        <p:spPr>
          <a:xfrm>
            <a:off x="7579080" y="3405103"/>
            <a:ext cx="812464" cy="812464"/>
          </a:xfrm>
          <a:prstGeom prst="ellipse">
            <a:avLst/>
          </a:prstGeom>
          <a:solidFill>
            <a:srgbClr val="3F762A"/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367" tIns="60684" rIns="121367" bIns="60684" rtlCol="0" anchor="ctr"/>
          <a:lstStyle/>
          <a:p>
            <a:pPr algn="ctr"/>
            <a:endParaRPr lang="zh-CN" altLang="en-US" sz="2389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sp>
        <p:nvSpPr>
          <p:cNvPr id="45" name="PA_文本框 41"/>
          <p:cNvSpPr txBox="1"/>
          <p:nvPr>
            <p:custDataLst>
              <p:tags r:id="rId6"/>
            </p:custDataLst>
          </p:nvPr>
        </p:nvSpPr>
        <p:spPr>
          <a:xfrm>
            <a:off x="7598238" y="3566214"/>
            <a:ext cx="774153" cy="490218"/>
          </a:xfrm>
          <a:prstGeom prst="rect">
            <a:avLst/>
          </a:prstGeom>
          <a:noFill/>
        </p:spPr>
        <p:txBody>
          <a:bodyPr wrap="square" lIns="121367" tIns="60684" rIns="121367" bIns="60684" rtlCol="0">
            <a:spAutoFit/>
          </a:bodyPr>
          <a:lstStyle/>
          <a:p>
            <a:pPr algn="ctr"/>
            <a:r>
              <a:rPr lang="en-US" altLang="zh-CN" sz="2389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rPr>
              <a:t>45</a:t>
            </a:r>
            <a:r>
              <a:rPr lang="en-US" altLang="zh-CN" sz="1593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rPr>
              <a:t>%</a:t>
            </a:r>
            <a:endParaRPr lang="zh-CN" altLang="en-US" sz="1593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sp>
        <p:nvSpPr>
          <p:cNvPr id="46" name="PA_圆角矩形 6"/>
          <p:cNvSpPr/>
          <p:nvPr>
            <p:custDataLst>
              <p:tags r:id="rId7"/>
            </p:custDataLst>
          </p:nvPr>
        </p:nvSpPr>
        <p:spPr>
          <a:xfrm>
            <a:off x="9156216" y="1493426"/>
            <a:ext cx="477920" cy="3942837"/>
          </a:xfrm>
          <a:prstGeom prst="roundRect">
            <a:avLst>
              <a:gd name="adj" fmla="val 50000"/>
            </a:avLst>
          </a:prstGeom>
          <a:solidFill>
            <a:srgbClr val="92C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367" tIns="60684" rIns="121367" bIns="60684" rtlCol="0" anchor="ctr"/>
          <a:lstStyle/>
          <a:p>
            <a:pPr algn="ctr"/>
            <a:endParaRPr lang="zh-CN" altLang="en-US" sz="2389" dirty="0"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sp>
        <p:nvSpPr>
          <p:cNvPr id="47" name="PA_只为设计_椭圆 16"/>
          <p:cNvSpPr/>
          <p:nvPr>
            <p:custDataLst>
              <p:tags r:id="rId8"/>
            </p:custDataLst>
          </p:nvPr>
        </p:nvSpPr>
        <p:spPr>
          <a:xfrm>
            <a:off x="8990472" y="2640432"/>
            <a:ext cx="812464" cy="812464"/>
          </a:xfrm>
          <a:prstGeom prst="ellipse">
            <a:avLst/>
          </a:prstGeom>
          <a:solidFill>
            <a:srgbClr val="3F762A"/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367" tIns="60684" rIns="121367" bIns="60684" rtlCol="0" anchor="ctr"/>
          <a:lstStyle/>
          <a:p>
            <a:pPr algn="ctr"/>
            <a:endParaRPr lang="zh-CN" altLang="en-US" sz="2389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sp>
        <p:nvSpPr>
          <p:cNvPr id="48" name="PA_文本框 41"/>
          <p:cNvSpPr txBox="1"/>
          <p:nvPr>
            <p:custDataLst>
              <p:tags r:id="rId9"/>
            </p:custDataLst>
          </p:nvPr>
        </p:nvSpPr>
        <p:spPr>
          <a:xfrm>
            <a:off x="9009630" y="2801542"/>
            <a:ext cx="774153" cy="490218"/>
          </a:xfrm>
          <a:prstGeom prst="rect">
            <a:avLst/>
          </a:prstGeom>
          <a:noFill/>
        </p:spPr>
        <p:txBody>
          <a:bodyPr wrap="square" lIns="121367" tIns="60684" rIns="121367" bIns="60684" rtlCol="0">
            <a:spAutoFit/>
          </a:bodyPr>
          <a:lstStyle/>
          <a:p>
            <a:pPr algn="ctr"/>
            <a:r>
              <a:rPr lang="en-US" altLang="zh-CN" sz="2389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rPr>
              <a:t>68</a:t>
            </a:r>
            <a:r>
              <a:rPr lang="en-US" altLang="zh-CN" sz="1593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rPr>
              <a:t>%</a:t>
            </a:r>
            <a:endParaRPr lang="zh-CN" altLang="en-US" sz="1593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sp>
        <p:nvSpPr>
          <p:cNvPr id="49" name="PA_圆角矩形 6"/>
          <p:cNvSpPr/>
          <p:nvPr>
            <p:custDataLst>
              <p:tags r:id="rId10"/>
            </p:custDataLst>
          </p:nvPr>
        </p:nvSpPr>
        <p:spPr>
          <a:xfrm>
            <a:off x="10567608" y="1493426"/>
            <a:ext cx="477920" cy="3942837"/>
          </a:xfrm>
          <a:prstGeom prst="roundRect">
            <a:avLst>
              <a:gd name="adj" fmla="val 50000"/>
            </a:avLst>
          </a:prstGeom>
          <a:solidFill>
            <a:srgbClr val="92C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367" tIns="60684" rIns="121367" bIns="60684" rtlCol="0" anchor="ctr"/>
          <a:lstStyle/>
          <a:p>
            <a:pPr algn="ctr"/>
            <a:endParaRPr lang="zh-CN" altLang="en-US" sz="2389"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sp>
        <p:nvSpPr>
          <p:cNvPr id="50" name="PA_只为设计_椭圆 16"/>
          <p:cNvSpPr/>
          <p:nvPr>
            <p:custDataLst>
              <p:tags r:id="rId11"/>
            </p:custDataLst>
          </p:nvPr>
        </p:nvSpPr>
        <p:spPr>
          <a:xfrm>
            <a:off x="10401865" y="1851864"/>
            <a:ext cx="812464" cy="812464"/>
          </a:xfrm>
          <a:prstGeom prst="ellipse">
            <a:avLst/>
          </a:prstGeom>
          <a:solidFill>
            <a:srgbClr val="3F762A"/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367" tIns="60684" rIns="121367" bIns="60684" rtlCol="0" anchor="ctr"/>
          <a:lstStyle/>
          <a:p>
            <a:pPr algn="ctr"/>
            <a:endParaRPr lang="zh-CN" altLang="en-US" sz="2389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sp>
        <p:nvSpPr>
          <p:cNvPr id="51" name="PA_文本框 41"/>
          <p:cNvSpPr txBox="1"/>
          <p:nvPr>
            <p:custDataLst>
              <p:tags r:id="rId12"/>
            </p:custDataLst>
          </p:nvPr>
        </p:nvSpPr>
        <p:spPr>
          <a:xfrm>
            <a:off x="10421022" y="2012974"/>
            <a:ext cx="774153" cy="490218"/>
          </a:xfrm>
          <a:prstGeom prst="rect">
            <a:avLst/>
          </a:prstGeom>
          <a:noFill/>
        </p:spPr>
        <p:txBody>
          <a:bodyPr wrap="square" lIns="121367" tIns="60684" rIns="121367" bIns="60684" rtlCol="0">
            <a:spAutoFit/>
          </a:bodyPr>
          <a:lstStyle/>
          <a:p>
            <a:pPr algn="ctr"/>
            <a:r>
              <a:rPr lang="en-US" altLang="zh-CN" sz="2389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rPr>
              <a:t>82</a:t>
            </a:r>
            <a:r>
              <a:rPr lang="en-US" altLang="zh-CN" sz="1593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rPr>
              <a:t>%</a:t>
            </a:r>
            <a:endParaRPr lang="zh-CN" altLang="en-US" sz="1593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sp>
        <p:nvSpPr>
          <p:cNvPr id="34" name="Shape 2485">
            <a:extLst>
              <a:ext uri="{FF2B5EF4-FFF2-40B4-BE49-F238E27FC236}">
                <a16:creationId xmlns:a16="http://schemas.microsoft.com/office/drawing/2014/main" id="{77B92B76-B557-4F2C-9966-6DEA0679FA07}"/>
              </a:ext>
            </a:extLst>
          </p:cNvPr>
          <p:cNvSpPr/>
          <p:nvPr/>
        </p:nvSpPr>
        <p:spPr>
          <a:xfrm>
            <a:off x="10656634" y="5680184"/>
            <a:ext cx="388895" cy="3535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0800"/>
                </a:moveTo>
                <a:cubicBezTo>
                  <a:pt x="6653" y="10800"/>
                  <a:pt x="6873" y="10559"/>
                  <a:pt x="6873" y="10260"/>
                </a:cubicBezTo>
                <a:cubicBezTo>
                  <a:pt x="6873" y="9962"/>
                  <a:pt x="6653" y="9720"/>
                  <a:pt x="6382" y="9720"/>
                </a:cubicBezTo>
                <a:cubicBezTo>
                  <a:pt x="6110" y="9720"/>
                  <a:pt x="5891" y="9962"/>
                  <a:pt x="5891" y="10260"/>
                </a:cubicBezTo>
                <a:cubicBezTo>
                  <a:pt x="5891" y="10559"/>
                  <a:pt x="6110" y="10800"/>
                  <a:pt x="6382" y="10800"/>
                </a:cubicBezTo>
                <a:moveTo>
                  <a:pt x="3436" y="10800"/>
                </a:moveTo>
                <a:cubicBezTo>
                  <a:pt x="3708" y="10800"/>
                  <a:pt x="3927" y="11042"/>
                  <a:pt x="3927" y="11340"/>
                </a:cubicBezTo>
                <a:cubicBezTo>
                  <a:pt x="3927" y="11639"/>
                  <a:pt x="3708" y="11880"/>
                  <a:pt x="3436" y="11880"/>
                </a:cubicBezTo>
                <a:cubicBezTo>
                  <a:pt x="3165" y="11880"/>
                  <a:pt x="2945" y="11639"/>
                  <a:pt x="2945" y="11340"/>
                </a:cubicBezTo>
                <a:cubicBezTo>
                  <a:pt x="2945" y="11042"/>
                  <a:pt x="3165" y="10800"/>
                  <a:pt x="3436" y="10800"/>
                </a:cubicBezTo>
                <a:moveTo>
                  <a:pt x="3436" y="12960"/>
                </a:moveTo>
                <a:cubicBezTo>
                  <a:pt x="4249" y="12960"/>
                  <a:pt x="4909" y="12235"/>
                  <a:pt x="4909" y="11340"/>
                </a:cubicBezTo>
                <a:cubicBezTo>
                  <a:pt x="4909" y="10446"/>
                  <a:pt x="4249" y="9720"/>
                  <a:pt x="3436" y="9720"/>
                </a:cubicBezTo>
                <a:cubicBezTo>
                  <a:pt x="2623" y="9720"/>
                  <a:pt x="1964" y="10446"/>
                  <a:pt x="1964" y="11340"/>
                </a:cubicBezTo>
                <a:cubicBezTo>
                  <a:pt x="1964" y="12235"/>
                  <a:pt x="2623" y="12960"/>
                  <a:pt x="3436" y="12960"/>
                </a:cubicBezTo>
                <a:moveTo>
                  <a:pt x="14236" y="18360"/>
                </a:moveTo>
                <a:lnTo>
                  <a:pt x="2455" y="18360"/>
                </a:lnTo>
                <a:cubicBezTo>
                  <a:pt x="2183" y="18360"/>
                  <a:pt x="1964" y="18602"/>
                  <a:pt x="1964" y="18900"/>
                </a:cubicBezTo>
                <a:cubicBezTo>
                  <a:pt x="1964" y="19199"/>
                  <a:pt x="2183" y="19440"/>
                  <a:pt x="2455" y="19440"/>
                </a:cubicBezTo>
                <a:lnTo>
                  <a:pt x="14236" y="19440"/>
                </a:lnTo>
                <a:cubicBezTo>
                  <a:pt x="14508" y="19440"/>
                  <a:pt x="14727" y="19199"/>
                  <a:pt x="14727" y="18900"/>
                </a:cubicBezTo>
                <a:cubicBezTo>
                  <a:pt x="14727" y="18602"/>
                  <a:pt x="14508" y="18360"/>
                  <a:pt x="14236" y="18360"/>
                </a:cubicBezTo>
                <a:moveTo>
                  <a:pt x="20618" y="18105"/>
                </a:moveTo>
                <a:lnTo>
                  <a:pt x="16691" y="16377"/>
                </a:lnTo>
                <a:lnTo>
                  <a:pt x="16691" y="12784"/>
                </a:lnTo>
                <a:lnTo>
                  <a:pt x="20618" y="11056"/>
                </a:lnTo>
                <a:cubicBezTo>
                  <a:pt x="20618" y="11056"/>
                  <a:pt x="20618" y="18105"/>
                  <a:pt x="20618" y="18105"/>
                </a:cubicBezTo>
                <a:close/>
                <a:moveTo>
                  <a:pt x="15709" y="19440"/>
                </a:moveTo>
                <a:cubicBezTo>
                  <a:pt x="15709" y="20037"/>
                  <a:pt x="15269" y="20520"/>
                  <a:pt x="14727" y="20520"/>
                </a:cubicBezTo>
                <a:lnTo>
                  <a:pt x="1964" y="20520"/>
                </a:lnTo>
                <a:cubicBezTo>
                  <a:pt x="1422" y="20520"/>
                  <a:pt x="982" y="20037"/>
                  <a:pt x="982" y="19440"/>
                </a:cubicBezTo>
                <a:lnTo>
                  <a:pt x="982" y="9720"/>
                </a:lnTo>
                <a:cubicBezTo>
                  <a:pt x="982" y="9124"/>
                  <a:pt x="1422" y="8640"/>
                  <a:pt x="1964" y="8640"/>
                </a:cubicBezTo>
                <a:lnTo>
                  <a:pt x="14727" y="8640"/>
                </a:lnTo>
                <a:cubicBezTo>
                  <a:pt x="15269" y="8640"/>
                  <a:pt x="15709" y="9124"/>
                  <a:pt x="15709" y="9720"/>
                </a:cubicBezTo>
                <a:cubicBezTo>
                  <a:pt x="15709" y="9720"/>
                  <a:pt x="15709" y="19440"/>
                  <a:pt x="15709" y="19440"/>
                </a:cubicBezTo>
                <a:close/>
                <a:moveTo>
                  <a:pt x="1964" y="4320"/>
                </a:moveTo>
                <a:cubicBezTo>
                  <a:pt x="1964" y="2531"/>
                  <a:pt x="3282" y="1080"/>
                  <a:pt x="4909" y="1080"/>
                </a:cubicBezTo>
                <a:cubicBezTo>
                  <a:pt x="6536" y="1080"/>
                  <a:pt x="7855" y="2531"/>
                  <a:pt x="7855" y="4320"/>
                </a:cubicBezTo>
                <a:cubicBezTo>
                  <a:pt x="7855" y="6110"/>
                  <a:pt x="6536" y="7560"/>
                  <a:pt x="4909" y="7560"/>
                </a:cubicBezTo>
                <a:cubicBezTo>
                  <a:pt x="3282" y="7560"/>
                  <a:pt x="1964" y="6110"/>
                  <a:pt x="1964" y="4320"/>
                </a:cubicBezTo>
                <a:moveTo>
                  <a:pt x="9190" y="7560"/>
                </a:moveTo>
                <a:lnTo>
                  <a:pt x="7501" y="7560"/>
                </a:lnTo>
                <a:cubicBezTo>
                  <a:pt x="7839" y="7233"/>
                  <a:pt x="8122" y="6840"/>
                  <a:pt x="8342" y="6404"/>
                </a:cubicBezTo>
                <a:cubicBezTo>
                  <a:pt x="8562" y="6842"/>
                  <a:pt x="8851" y="7232"/>
                  <a:pt x="9190" y="7560"/>
                </a:cubicBezTo>
                <a:moveTo>
                  <a:pt x="11782" y="1080"/>
                </a:moveTo>
                <a:cubicBezTo>
                  <a:pt x="13409" y="1080"/>
                  <a:pt x="14727" y="2531"/>
                  <a:pt x="14727" y="4320"/>
                </a:cubicBezTo>
                <a:cubicBezTo>
                  <a:pt x="14727" y="6110"/>
                  <a:pt x="13409" y="7560"/>
                  <a:pt x="11782" y="7560"/>
                </a:cubicBezTo>
                <a:cubicBezTo>
                  <a:pt x="10155" y="7560"/>
                  <a:pt x="8836" y="6110"/>
                  <a:pt x="8836" y="4320"/>
                </a:cubicBezTo>
                <a:cubicBezTo>
                  <a:pt x="8836" y="2531"/>
                  <a:pt x="10155" y="1080"/>
                  <a:pt x="11782" y="1080"/>
                </a:cubicBezTo>
                <a:moveTo>
                  <a:pt x="21109" y="9720"/>
                </a:moveTo>
                <a:cubicBezTo>
                  <a:pt x="21030" y="9720"/>
                  <a:pt x="20958" y="9745"/>
                  <a:pt x="20892" y="9782"/>
                </a:cubicBezTo>
                <a:lnTo>
                  <a:pt x="20890" y="9777"/>
                </a:lnTo>
                <a:lnTo>
                  <a:pt x="16691" y="11625"/>
                </a:lnTo>
                <a:lnTo>
                  <a:pt x="16691" y="9720"/>
                </a:lnTo>
                <a:cubicBezTo>
                  <a:pt x="16691" y="8527"/>
                  <a:pt x="15812" y="7560"/>
                  <a:pt x="14727" y="7560"/>
                </a:cubicBezTo>
                <a:lnTo>
                  <a:pt x="14373" y="7560"/>
                </a:lnTo>
                <a:cubicBezTo>
                  <a:pt x="15191" y="6768"/>
                  <a:pt x="15709" y="5612"/>
                  <a:pt x="15709" y="4320"/>
                </a:cubicBezTo>
                <a:cubicBezTo>
                  <a:pt x="15709" y="1934"/>
                  <a:pt x="13951" y="0"/>
                  <a:pt x="11782" y="0"/>
                </a:cubicBezTo>
                <a:cubicBezTo>
                  <a:pt x="10302" y="0"/>
                  <a:pt x="9015" y="901"/>
                  <a:pt x="8345" y="2231"/>
                </a:cubicBezTo>
                <a:cubicBezTo>
                  <a:pt x="7676" y="901"/>
                  <a:pt x="6389" y="0"/>
                  <a:pt x="4909" y="0"/>
                </a:cubicBezTo>
                <a:cubicBezTo>
                  <a:pt x="2740" y="0"/>
                  <a:pt x="982" y="1934"/>
                  <a:pt x="982" y="4320"/>
                </a:cubicBezTo>
                <a:cubicBezTo>
                  <a:pt x="982" y="5612"/>
                  <a:pt x="1501" y="6768"/>
                  <a:pt x="2317" y="7560"/>
                </a:cubicBezTo>
                <a:lnTo>
                  <a:pt x="1964" y="7560"/>
                </a:lnTo>
                <a:cubicBezTo>
                  <a:pt x="879" y="7560"/>
                  <a:pt x="0" y="8527"/>
                  <a:pt x="0" y="9720"/>
                </a:cubicBezTo>
                <a:lnTo>
                  <a:pt x="0" y="19440"/>
                </a:lnTo>
                <a:cubicBezTo>
                  <a:pt x="0" y="20633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633"/>
                  <a:pt x="16691" y="19440"/>
                </a:cubicBezTo>
                <a:lnTo>
                  <a:pt x="16691" y="17536"/>
                </a:lnTo>
                <a:lnTo>
                  <a:pt x="20890" y="19383"/>
                </a:lnTo>
                <a:lnTo>
                  <a:pt x="20891" y="19379"/>
                </a:lnTo>
                <a:cubicBezTo>
                  <a:pt x="20958" y="19415"/>
                  <a:pt x="21030" y="19440"/>
                  <a:pt x="21109" y="19440"/>
                </a:cubicBezTo>
                <a:cubicBezTo>
                  <a:pt x="21380" y="19440"/>
                  <a:pt x="21600" y="19199"/>
                  <a:pt x="21600" y="18900"/>
                </a:cubicBezTo>
                <a:lnTo>
                  <a:pt x="21600" y="10260"/>
                </a:lnTo>
                <a:cubicBezTo>
                  <a:pt x="21600" y="9962"/>
                  <a:pt x="21380" y="9720"/>
                  <a:pt x="21109" y="9720"/>
                </a:cubicBezTo>
                <a:moveTo>
                  <a:pt x="11782" y="5400"/>
                </a:moveTo>
                <a:cubicBezTo>
                  <a:pt x="12324" y="5400"/>
                  <a:pt x="12764" y="4916"/>
                  <a:pt x="12764" y="4320"/>
                </a:cubicBezTo>
                <a:cubicBezTo>
                  <a:pt x="12764" y="3724"/>
                  <a:pt x="12324" y="3240"/>
                  <a:pt x="11782" y="3240"/>
                </a:cubicBezTo>
                <a:cubicBezTo>
                  <a:pt x="11240" y="3240"/>
                  <a:pt x="10800" y="3724"/>
                  <a:pt x="10800" y="4320"/>
                </a:cubicBezTo>
                <a:cubicBezTo>
                  <a:pt x="10800" y="4916"/>
                  <a:pt x="11240" y="5400"/>
                  <a:pt x="11782" y="5400"/>
                </a:cubicBezTo>
                <a:moveTo>
                  <a:pt x="4909" y="5400"/>
                </a:moveTo>
                <a:cubicBezTo>
                  <a:pt x="5451" y="5400"/>
                  <a:pt x="5891" y="4916"/>
                  <a:pt x="5891" y="4320"/>
                </a:cubicBezTo>
                <a:cubicBezTo>
                  <a:pt x="5891" y="3724"/>
                  <a:pt x="5451" y="3240"/>
                  <a:pt x="4909" y="3240"/>
                </a:cubicBezTo>
                <a:cubicBezTo>
                  <a:pt x="4367" y="3240"/>
                  <a:pt x="3927" y="3724"/>
                  <a:pt x="3927" y="4320"/>
                </a:cubicBezTo>
                <a:cubicBezTo>
                  <a:pt x="3927" y="4916"/>
                  <a:pt x="4367" y="5400"/>
                  <a:pt x="4909" y="5400"/>
                </a:cubicBezTo>
              </a:path>
            </a:pathLst>
          </a:custGeom>
          <a:solidFill>
            <a:srgbClr val="323B43"/>
          </a:solidFill>
          <a:ln w="12700">
            <a:miter lim="400000"/>
          </a:ln>
        </p:spPr>
        <p:txBody>
          <a:bodyPr lIns="19507" tIns="19507" rIns="19507" bIns="19507" anchor="ctr"/>
          <a:lstStyle/>
          <a:p>
            <a:pPr algn="ctr" defTabSz="23407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600" kern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36" name="Shape 2498">
            <a:extLst>
              <a:ext uri="{FF2B5EF4-FFF2-40B4-BE49-F238E27FC236}">
                <a16:creationId xmlns:a16="http://schemas.microsoft.com/office/drawing/2014/main" id="{3B7A98AC-9F9C-42B5-A0B5-4FFA52FF59E4}"/>
              </a:ext>
            </a:extLst>
          </p:cNvPr>
          <p:cNvSpPr/>
          <p:nvPr/>
        </p:nvSpPr>
        <p:spPr>
          <a:xfrm>
            <a:off x="6377943" y="5697860"/>
            <a:ext cx="388895" cy="318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0800" y="1200"/>
                </a:ln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10800" y="0"/>
                </a:ln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rgbClr val="323B43"/>
          </a:solidFill>
          <a:ln w="12700">
            <a:miter lim="400000"/>
          </a:ln>
        </p:spPr>
        <p:txBody>
          <a:bodyPr lIns="19507" tIns="19507" rIns="19507" bIns="19507" anchor="ctr"/>
          <a:lstStyle/>
          <a:p>
            <a:pPr algn="ctr" defTabSz="23407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600" kern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37" name="Shape 2532">
            <a:extLst>
              <a:ext uri="{FF2B5EF4-FFF2-40B4-BE49-F238E27FC236}">
                <a16:creationId xmlns:a16="http://schemas.microsoft.com/office/drawing/2014/main" id="{7B838BCB-EEBE-478B-B171-474F8C8DA88C}"/>
              </a:ext>
            </a:extLst>
          </p:cNvPr>
          <p:cNvSpPr/>
          <p:nvPr/>
        </p:nvSpPr>
        <p:spPr>
          <a:xfrm>
            <a:off x="7789337" y="5690297"/>
            <a:ext cx="388895" cy="3888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291"/>
                </a:moveTo>
                <a:lnTo>
                  <a:pt x="18655" y="7364"/>
                </a:lnTo>
                <a:cubicBezTo>
                  <a:pt x="19739" y="7364"/>
                  <a:pt x="20618" y="8243"/>
                  <a:pt x="20618" y="9327"/>
                </a:cubicBezTo>
                <a:cubicBezTo>
                  <a:pt x="20618" y="10412"/>
                  <a:pt x="19739" y="11291"/>
                  <a:pt x="18655" y="11291"/>
                </a:cubicBezTo>
                <a:moveTo>
                  <a:pt x="17673" y="17182"/>
                </a:moveTo>
                <a:cubicBezTo>
                  <a:pt x="17673" y="17453"/>
                  <a:pt x="17453" y="17673"/>
                  <a:pt x="17182" y="17673"/>
                </a:cubicBezTo>
                <a:cubicBezTo>
                  <a:pt x="16911" y="17673"/>
                  <a:pt x="16691" y="17453"/>
                  <a:pt x="16691" y="17182"/>
                </a:cubicBezTo>
                <a:lnTo>
                  <a:pt x="16691" y="1473"/>
                </a:lnTo>
                <a:cubicBezTo>
                  <a:pt x="16691" y="1202"/>
                  <a:pt x="16911" y="982"/>
                  <a:pt x="17182" y="982"/>
                </a:cubicBezTo>
                <a:cubicBezTo>
                  <a:pt x="17453" y="982"/>
                  <a:pt x="17673" y="1202"/>
                  <a:pt x="17673" y="1473"/>
                </a:cubicBezTo>
                <a:cubicBezTo>
                  <a:pt x="17673" y="1473"/>
                  <a:pt x="17673" y="17182"/>
                  <a:pt x="17673" y="17182"/>
                </a:cubicBezTo>
                <a:close/>
                <a:moveTo>
                  <a:pt x="15709" y="15780"/>
                </a:moveTo>
                <a:lnTo>
                  <a:pt x="8836" y="13718"/>
                </a:lnTo>
                <a:lnTo>
                  <a:pt x="8836" y="4937"/>
                </a:lnTo>
                <a:lnTo>
                  <a:pt x="15709" y="2875"/>
                </a:lnTo>
                <a:cubicBezTo>
                  <a:pt x="15709" y="2875"/>
                  <a:pt x="15709" y="15780"/>
                  <a:pt x="15709" y="15780"/>
                </a:cubicBezTo>
                <a:close/>
                <a:moveTo>
                  <a:pt x="9479" y="19636"/>
                </a:moveTo>
                <a:lnTo>
                  <a:pt x="9697" y="20618"/>
                </a:lnTo>
                <a:lnTo>
                  <a:pt x="6775" y="20618"/>
                </a:lnTo>
                <a:lnTo>
                  <a:pt x="6558" y="19636"/>
                </a:lnTo>
                <a:cubicBezTo>
                  <a:pt x="6558" y="19636"/>
                  <a:pt x="9479" y="19636"/>
                  <a:pt x="9479" y="19636"/>
                </a:cubicBezTo>
                <a:close/>
                <a:moveTo>
                  <a:pt x="6339" y="18655"/>
                </a:moveTo>
                <a:lnTo>
                  <a:pt x="5356" y="14232"/>
                </a:lnTo>
                <a:lnTo>
                  <a:pt x="8176" y="14545"/>
                </a:lnTo>
                <a:lnTo>
                  <a:pt x="8360" y="14600"/>
                </a:lnTo>
                <a:lnTo>
                  <a:pt x="9260" y="18655"/>
                </a:lnTo>
                <a:cubicBezTo>
                  <a:pt x="9260" y="18655"/>
                  <a:pt x="6339" y="18655"/>
                  <a:pt x="6339" y="18655"/>
                </a:cubicBezTo>
                <a:close/>
                <a:moveTo>
                  <a:pt x="982" y="12764"/>
                </a:moveTo>
                <a:lnTo>
                  <a:pt x="982" y="10800"/>
                </a:lnTo>
                <a:lnTo>
                  <a:pt x="3436" y="10800"/>
                </a:lnTo>
                <a:cubicBezTo>
                  <a:pt x="3707" y="10800"/>
                  <a:pt x="3927" y="10581"/>
                  <a:pt x="3927" y="10309"/>
                </a:cubicBezTo>
                <a:cubicBezTo>
                  <a:pt x="3927" y="10038"/>
                  <a:pt x="3707" y="9818"/>
                  <a:pt x="3436" y="9818"/>
                </a:cubicBezTo>
                <a:lnTo>
                  <a:pt x="982" y="9818"/>
                </a:lnTo>
                <a:lnTo>
                  <a:pt x="982" y="8836"/>
                </a:lnTo>
                <a:lnTo>
                  <a:pt x="2455" y="8836"/>
                </a:lnTo>
                <a:cubicBezTo>
                  <a:pt x="2725" y="8836"/>
                  <a:pt x="2945" y="8617"/>
                  <a:pt x="2945" y="8345"/>
                </a:cubicBezTo>
                <a:cubicBezTo>
                  <a:pt x="2945" y="8075"/>
                  <a:pt x="2725" y="7855"/>
                  <a:pt x="2455" y="7855"/>
                </a:cubicBezTo>
                <a:lnTo>
                  <a:pt x="982" y="7855"/>
                </a:lnTo>
                <a:lnTo>
                  <a:pt x="982" y="5891"/>
                </a:lnTo>
                <a:lnTo>
                  <a:pt x="7855" y="5128"/>
                </a:lnTo>
                <a:lnTo>
                  <a:pt x="7855" y="13528"/>
                </a:lnTo>
                <a:cubicBezTo>
                  <a:pt x="7855" y="13528"/>
                  <a:pt x="982" y="12764"/>
                  <a:pt x="982" y="12764"/>
                </a:cubicBezTo>
                <a:close/>
                <a:moveTo>
                  <a:pt x="18655" y="6382"/>
                </a:moveTo>
                <a:lnTo>
                  <a:pt x="18655" y="1473"/>
                </a:lnTo>
                <a:cubicBezTo>
                  <a:pt x="18655" y="659"/>
                  <a:pt x="17995" y="0"/>
                  <a:pt x="17182" y="0"/>
                </a:cubicBezTo>
                <a:cubicBezTo>
                  <a:pt x="16368" y="0"/>
                  <a:pt x="15709" y="659"/>
                  <a:pt x="15709" y="1473"/>
                </a:cubicBezTo>
                <a:lnTo>
                  <a:pt x="15709" y="1850"/>
                </a:lnTo>
                <a:lnTo>
                  <a:pt x="8175" y="4110"/>
                </a:ln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12764"/>
                </a:lnTo>
                <a:cubicBezTo>
                  <a:pt x="0" y="13306"/>
                  <a:pt x="440" y="13745"/>
                  <a:pt x="982" y="13745"/>
                </a:cubicBezTo>
                <a:lnTo>
                  <a:pt x="4325" y="14117"/>
                </a:lnTo>
                <a:lnTo>
                  <a:pt x="5903" y="21216"/>
                </a:lnTo>
                <a:lnTo>
                  <a:pt x="5912" y="21214"/>
                </a:lnTo>
                <a:cubicBezTo>
                  <a:pt x="5961" y="21433"/>
                  <a:pt x="6148" y="21600"/>
                  <a:pt x="6382" y="21600"/>
                </a:cubicBezTo>
                <a:lnTo>
                  <a:pt x="10309" y="21600"/>
                </a:lnTo>
                <a:cubicBezTo>
                  <a:pt x="10580" y="21600"/>
                  <a:pt x="10800" y="21381"/>
                  <a:pt x="10800" y="21109"/>
                </a:cubicBezTo>
                <a:cubicBezTo>
                  <a:pt x="10800" y="21072"/>
                  <a:pt x="10787" y="21039"/>
                  <a:pt x="10779" y="21005"/>
                </a:cubicBezTo>
                <a:lnTo>
                  <a:pt x="10788" y="21003"/>
                </a:lnTo>
                <a:lnTo>
                  <a:pt x="9437" y="14923"/>
                </a:lnTo>
                <a:lnTo>
                  <a:pt x="15709" y="16805"/>
                </a:lnTo>
                <a:lnTo>
                  <a:pt x="15709" y="17182"/>
                </a:lnTo>
                <a:cubicBezTo>
                  <a:pt x="15709" y="17995"/>
                  <a:pt x="16368" y="18655"/>
                  <a:pt x="17182" y="18655"/>
                </a:cubicBezTo>
                <a:cubicBezTo>
                  <a:pt x="17995" y="18655"/>
                  <a:pt x="18655" y="17995"/>
                  <a:pt x="18655" y="17182"/>
                </a:cubicBezTo>
                <a:lnTo>
                  <a:pt x="18655" y="12273"/>
                </a:lnTo>
                <a:cubicBezTo>
                  <a:pt x="20281" y="12273"/>
                  <a:pt x="21600" y="10954"/>
                  <a:pt x="21600" y="9327"/>
                </a:cubicBezTo>
                <a:cubicBezTo>
                  <a:pt x="21600" y="7701"/>
                  <a:pt x="20281" y="6382"/>
                  <a:pt x="18655" y="6382"/>
                </a:cubicBezTo>
              </a:path>
            </a:pathLst>
          </a:custGeom>
          <a:solidFill>
            <a:srgbClr val="323B43"/>
          </a:solidFill>
          <a:ln w="12700">
            <a:miter lim="400000"/>
          </a:ln>
        </p:spPr>
        <p:txBody>
          <a:bodyPr lIns="19507" tIns="19507" rIns="19507" bIns="19507" anchor="ctr"/>
          <a:lstStyle/>
          <a:p>
            <a:pPr algn="ctr" defTabSz="23407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600" kern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38" name="Shape 2539">
            <a:extLst>
              <a:ext uri="{FF2B5EF4-FFF2-40B4-BE49-F238E27FC236}">
                <a16:creationId xmlns:a16="http://schemas.microsoft.com/office/drawing/2014/main" id="{A1212F39-11AC-4887-9FC8-8852582DD95A}"/>
              </a:ext>
            </a:extLst>
          </p:cNvPr>
          <p:cNvSpPr/>
          <p:nvPr/>
        </p:nvSpPr>
        <p:spPr>
          <a:xfrm>
            <a:off x="9245242" y="5644832"/>
            <a:ext cx="388895" cy="3888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19636"/>
                </a:moveTo>
                <a:cubicBezTo>
                  <a:pt x="12764" y="20178"/>
                  <a:pt x="12324" y="20618"/>
                  <a:pt x="11782" y="20618"/>
                </a:cubicBezTo>
                <a:lnTo>
                  <a:pt x="9818" y="20618"/>
                </a:lnTo>
                <a:cubicBezTo>
                  <a:pt x="9276" y="20618"/>
                  <a:pt x="8836" y="20178"/>
                  <a:pt x="8836" y="19636"/>
                </a:cubicBezTo>
                <a:lnTo>
                  <a:pt x="8836" y="17673"/>
                </a:lnTo>
                <a:cubicBezTo>
                  <a:pt x="8836" y="1713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7131"/>
                  <a:pt x="12764" y="17673"/>
                </a:cubicBezTo>
                <a:cubicBezTo>
                  <a:pt x="12764" y="17673"/>
                  <a:pt x="12764" y="19636"/>
                  <a:pt x="12764" y="19636"/>
                </a:cubicBezTo>
                <a:close/>
                <a:moveTo>
                  <a:pt x="11782" y="15709"/>
                </a:moveTo>
                <a:lnTo>
                  <a:pt x="9818" y="15709"/>
                </a:lnTo>
                <a:cubicBezTo>
                  <a:pt x="8734" y="15709"/>
                  <a:pt x="7855" y="16588"/>
                  <a:pt x="7855" y="17673"/>
                </a:cubicBezTo>
                <a:lnTo>
                  <a:pt x="7855" y="19636"/>
                </a:lnTo>
                <a:cubicBezTo>
                  <a:pt x="7855" y="20721"/>
                  <a:pt x="8734" y="21600"/>
                  <a:pt x="9818" y="21600"/>
                </a:cubicBezTo>
                <a:lnTo>
                  <a:pt x="11782" y="21600"/>
                </a:lnTo>
                <a:cubicBezTo>
                  <a:pt x="12866" y="21600"/>
                  <a:pt x="13745" y="20721"/>
                  <a:pt x="13745" y="19636"/>
                </a:cubicBezTo>
                <a:lnTo>
                  <a:pt x="13745" y="17673"/>
                </a:lnTo>
                <a:cubicBezTo>
                  <a:pt x="13745" y="16588"/>
                  <a:pt x="12866" y="15709"/>
                  <a:pt x="11782" y="157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cubicBezTo>
                  <a:pt x="17131" y="20618"/>
                  <a:pt x="16691" y="20178"/>
                  <a:pt x="16691" y="19636"/>
                </a:cubicBezTo>
                <a:lnTo>
                  <a:pt x="16691" y="17673"/>
                </a:lnTo>
                <a:cubicBezTo>
                  <a:pt x="16691" y="17131"/>
                  <a:pt x="17131" y="16691"/>
                  <a:pt x="17673" y="16691"/>
                </a:cubicBezTo>
                <a:lnTo>
                  <a:pt x="19636" y="16691"/>
                </a:lnTo>
                <a:cubicBezTo>
                  <a:pt x="20178" y="16691"/>
                  <a:pt x="20618" y="17131"/>
                  <a:pt x="20618" y="17673"/>
                </a:cubicBez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19636" y="15709"/>
                </a:moveTo>
                <a:lnTo>
                  <a:pt x="17673" y="15709"/>
                </a:lnTo>
                <a:cubicBezTo>
                  <a:pt x="16588" y="15709"/>
                  <a:pt x="15709" y="16588"/>
                  <a:pt x="15709" y="17673"/>
                </a:cubicBezTo>
                <a:lnTo>
                  <a:pt x="15709" y="19636"/>
                </a:lnTo>
                <a:cubicBezTo>
                  <a:pt x="15709" y="20721"/>
                  <a:pt x="16588" y="21600"/>
                  <a:pt x="17673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7673"/>
                </a:lnTo>
                <a:cubicBezTo>
                  <a:pt x="21600" y="16588"/>
                  <a:pt x="20721" y="15709"/>
                  <a:pt x="19636" y="15709"/>
                </a:cubicBezTo>
                <a:moveTo>
                  <a:pt x="4909" y="19636"/>
                </a:moveTo>
                <a:cubicBezTo>
                  <a:pt x="4909" y="20178"/>
                  <a:pt x="4469" y="20618"/>
                  <a:pt x="3927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cubicBezTo>
                  <a:pt x="982" y="17131"/>
                  <a:pt x="1422" y="16691"/>
                  <a:pt x="1964" y="16691"/>
                </a:cubicBezTo>
                <a:lnTo>
                  <a:pt x="3927" y="16691"/>
                </a:lnTo>
                <a:cubicBezTo>
                  <a:pt x="4469" y="16691"/>
                  <a:pt x="4909" y="17131"/>
                  <a:pt x="4909" y="17673"/>
                </a:cubicBezTo>
                <a:cubicBezTo>
                  <a:pt x="4909" y="17673"/>
                  <a:pt x="4909" y="19636"/>
                  <a:pt x="4909" y="19636"/>
                </a:cubicBezTo>
                <a:close/>
                <a:moveTo>
                  <a:pt x="3927" y="15709"/>
                </a:moveTo>
                <a:lnTo>
                  <a:pt x="1964" y="15709"/>
                </a:lnTo>
                <a:cubicBezTo>
                  <a:pt x="879" y="15709"/>
                  <a:pt x="0" y="16588"/>
                  <a:pt x="0" y="176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3927" y="21600"/>
                </a:lnTo>
                <a:cubicBezTo>
                  <a:pt x="5012" y="21600"/>
                  <a:pt x="5891" y="20721"/>
                  <a:pt x="5891" y="19636"/>
                </a:cubicBezTo>
                <a:lnTo>
                  <a:pt x="5891" y="17673"/>
                </a:lnTo>
                <a:cubicBezTo>
                  <a:pt x="5891" y="16588"/>
                  <a:pt x="5012" y="15709"/>
                  <a:pt x="3927" y="15709"/>
                </a:cubicBezTo>
                <a:moveTo>
                  <a:pt x="2945" y="14727"/>
                </a:moveTo>
                <a:cubicBezTo>
                  <a:pt x="3217" y="14727"/>
                  <a:pt x="3436" y="14507"/>
                  <a:pt x="3436" y="14236"/>
                </a:cubicBezTo>
                <a:lnTo>
                  <a:pt x="3436" y="10800"/>
                </a:lnTo>
                <a:lnTo>
                  <a:pt x="10309" y="10800"/>
                </a:lnTo>
                <a:lnTo>
                  <a:pt x="10309" y="14236"/>
                </a:lnTo>
                <a:cubicBezTo>
                  <a:pt x="10309" y="14507"/>
                  <a:pt x="10529" y="14727"/>
                  <a:pt x="10800" y="14727"/>
                </a:cubicBezTo>
                <a:cubicBezTo>
                  <a:pt x="11071" y="14727"/>
                  <a:pt x="11291" y="14507"/>
                  <a:pt x="11291" y="14236"/>
                </a:cubicBezTo>
                <a:lnTo>
                  <a:pt x="11291" y="10800"/>
                </a:lnTo>
                <a:lnTo>
                  <a:pt x="18164" y="10800"/>
                </a:lnTo>
                <a:lnTo>
                  <a:pt x="18164" y="14236"/>
                </a:lnTo>
                <a:cubicBezTo>
                  <a:pt x="18164" y="14507"/>
                  <a:pt x="18384" y="14727"/>
                  <a:pt x="18655" y="14727"/>
                </a:cubicBezTo>
                <a:cubicBezTo>
                  <a:pt x="18926" y="14727"/>
                  <a:pt x="19145" y="14507"/>
                  <a:pt x="19145" y="14236"/>
                </a:cubicBezTo>
                <a:lnTo>
                  <a:pt x="19145" y="10309"/>
                </a:lnTo>
                <a:cubicBezTo>
                  <a:pt x="19145" y="10038"/>
                  <a:pt x="18926" y="9818"/>
                  <a:pt x="18655" y="9818"/>
                </a:cubicBezTo>
                <a:lnTo>
                  <a:pt x="11291" y="9818"/>
                </a:lnTo>
                <a:lnTo>
                  <a:pt x="11291" y="7364"/>
                </a:lnTo>
                <a:cubicBezTo>
                  <a:pt x="11291" y="7093"/>
                  <a:pt x="11071" y="6873"/>
                  <a:pt x="10800" y="6873"/>
                </a:cubicBezTo>
                <a:cubicBezTo>
                  <a:pt x="10529" y="6873"/>
                  <a:pt x="10309" y="7093"/>
                  <a:pt x="10309" y="7364"/>
                </a:cubicBezTo>
                <a:lnTo>
                  <a:pt x="10309" y="9818"/>
                </a:lnTo>
                <a:lnTo>
                  <a:pt x="2945" y="9818"/>
                </a:lnTo>
                <a:cubicBezTo>
                  <a:pt x="2674" y="9818"/>
                  <a:pt x="2455" y="10038"/>
                  <a:pt x="2455" y="10309"/>
                </a:cubicBezTo>
                <a:lnTo>
                  <a:pt x="2455" y="14236"/>
                </a:lnTo>
                <a:cubicBezTo>
                  <a:pt x="2455" y="14507"/>
                  <a:pt x="2674" y="14727"/>
                  <a:pt x="2945" y="14727"/>
                </a:cubicBezTo>
                <a:moveTo>
                  <a:pt x="8836" y="1964"/>
                </a:moveTo>
                <a:cubicBezTo>
                  <a:pt x="8836" y="1422"/>
                  <a:pt x="9276" y="982"/>
                  <a:pt x="9818" y="982"/>
                </a:cubicBezTo>
                <a:lnTo>
                  <a:pt x="11782" y="982"/>
                </a:lnTo>
                <a:cubicBezTo>
                  <a:pt x="12324" y="982"/>
                  <a:pt x="12764" y="1422"/>
                  <a:pt x="12764" y="1964"/>
                </a:cubicBezTo>
                <a:lnTo>
                  <a:pt x="12764" y="3927"/>
                </a:lnTo>
                <a:cubicBezTo>
                  <a:pt x="12764" y="446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4469"/>
                  <a:pt x="8836" y="3927"/>
                </a:cubicBezTo>
                <a:cubicBezTo>
                  <a:pt x="8836" y="3927"/>
                  <a:pt x="8836" y="1964"/>
                  <a:pt x="8836" y="1964"/>
                </a:cubicBezTo>
                <a:close/>
                <a:moveTo>
                  <a:pt x="9818" y="5891"/>
                </a:moveTo>
                <a:lnTo>
                  <a:pt x="11782" y="5891"/>
                </a:lnTo>
                <a:cubicBezTo>
                  <a:pt x="12866" y="5891"/>
                  <a:pt x="13745" y="5012"/>
                  <a:pt x="13745" y="3927"/>
                </a:cubicBezTo>
                <a:lnTo>
                  <a:pt x="13745" y="1964"/>
                </a:lnTo>
                <a:cubicBezTo>
                  <a:pt x="13745" y="879"/>
                  <a:pt x="12866" y="0"/>
                  <a:pt x="11782" y="0"/>
                </a:cubicBezTo>
                <a:lnTo>
                  <a:pt x="9818" y="0"/>
                </a:lnTo>
                <a:cubicBezTo>
                  <a:pt x="8734" y="0"/>
                  <a:pt x="7855" y="879"/>
                  <a:pt x="7855" y="1964"/>
                </a:cubicBezTo>
                <a:lnTo>
                  <a:pt x="7855" y="3927"/>
                </a:lnTo>
                <a:cubicBezTo>
                  <a:pt x="7855" y="5012"/>
                  <a:pt x="8734" y="5891"/>
                  <a:pt x="9818" y="5891"/>
                </a:cubicBezTo>
              </a:path>
            </a:pathLst>
          </a:custGeom>
          <a:solidFill>
            <a:srgbClr val="323B43"/>
          </a:solidFill>
          <a:ln w="12700">
            <a:miter lim="400000"/>
          </a:ln>
        </p:spPr>
        <p:txBody>
          <a:bodyPr lIns="19507" tIns="19507" rIns="19507" bIns="19507" anchor="ctr"/>
          <a:lstStyle/>
          <a:p>
            <a:pPr algn="ctr" defTabSz="23407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600" kern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DC42515-BDB2-4E48-A612-BC0D121258CB}"/>
              </a:ext>
            </a:extLst>
          </p:cNvPr>
          <p:cNvSpPr txBox="1"/>
          <p:nvPr/>
        </p:nvSpPr>
        <p:spPr>
          <a:xfrm>
            <a:off x="3149600" y="208295"/>
            <a:ext cx="589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2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FE86849D-1FC2-45C2-B106-EEB1C1C436E5}"/>
              </a:ext>
            </a:extLst>
          </p:cNvPr>
          <p:cNvSpPr/>
          <p:nvPr/>
        </p:nvSpPr>
        <p:spPr>
          <a:xfrm>
            <a:off x="1247291" y="2413304"/>
            <a:ext cx="4612368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2DF4D98C-1264-4B54-92C3-B25B9A7B3C66}"/>
              </a:ext>
            </a:extLst>
          </p:cNvPr>
          <p:cNvSpPr/>
          <p:nvPr/>
        </p:nvSpPr>
        <p:spPr>
          <a:xfrm>
            <a:off x="1226585" y="3545748"/>
            <a:ext cx="4631984" cy="1519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54" name="组合 12">
            <a:extLst>
              <a:ext uri="{FF2B5EF4-FFF2-40B4-BE49-F238E27FC236}">
                <a16:creationId xmlns:a16="http://schemas.microsoft.com/office/drawing/2014/main" id="{DDD53506-8000-472E-BCCE-1704199626D8}"/>
              </a:ext>
            </a:extLst>
          </p:cNvPr>
          <p:cNvGrpSpPr>
            <a:grpSpLocks/>
          </p:cNvGrpSpPr>
          <p:nvPr/>
        </p:nvGrpSpPr>
        <p:grpSpPr bwMode="auto">
          <a:xfrm>
            <a:off x="1247290" y="1661879"/>
            <a:ext cx="4152669" cy="725903"/>
            <a:chOff x="5013324" y="1270001"/>
            <a:chExt cx="4152669" cy="72391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A81392A-6F52-4D4B-A6F3-3BFAA3C031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270001"/>
              <a:ext cx="4152669" cy="4910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600" b="1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58C0B30-F124-4AEC-B0C0-7164CA237B26}"/>
                </a:ext>
              </a:extLst>
            </p:cNvPr>
            <p:cNvSpPr txBox="1"/>
            <p:nvPr/>
          </p:nvSpPr>
          <p:spPr>
            <a:xfrm>
              <a:off x="5013325" y="1656288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0844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prism isContent="1"/>
      </p:transition>
    </mc:Choice>
    <mc:Fallback xmlns="">
      <p:transition spd="slow" advTm="3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4"/>
          <p:cNvSpPr txBox="1"/>
          <p:nvPr/>
        </p:nvSpPr>
        <p:spPr>
          <a:xfrm>
            <a:off x="2652188" y="2317750"/>
            <a:ext cx="464995" cy="543837"/>
          </a:xfrm>
          <a:prstGeom prst="rect">
            <a:avLst/>
          </a:prstGeom>
          <a:noFill/>
        </p:spPr>
        <p:txBody>
          <a:bodyPr lIns="91412" tIns="45705" rIns="91412" bIns="45705">
            <a:spAutoFit/>
          </a:bodyPr>
          <a:lstStyle/>
          <a:p>
            <a:pPr algn="ctr" defTabSz="914080">
              <a:defRPr/>
            </a:pPr>
            <a:r>
              <a:rPr lang="en-US" sz="14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7" name="TextBox 65"/>
          <p:cNvSpPr txBox="1"/>
          <p:nvPr/>
        </p:nvSpPr>
        <p:spPr>
          <a:xfrm>
            <a:off x="3899579" y="2913065"/>
            <a:ext cx="463408" cy="543837"/>
          </a:xfrm>
          <a:prstGeom prst="rect">
            <a:avLst/>
          </a:prstGeom>
          <a:noFill/>
        </p:spPr>
        <p:txBody>
          <a:bodyPr lIns="91412" tIns="45705" rIns="91412" bIns="45705">
            <a:spAutoFit/>
          </a:bodyPr>
          <a:lstStyle/>
          <a:p>
            <a:pPr algn="ctr" defTabSz="914080">
              <a:defRPr/>
            </a:pPr>
            <a:r>
              <a:rPr lang="en-US" sz="14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8" name="TextBox 66"/>
          <p:cNvSpPr txBox="1"/>
          <p:nvPr/>
        </p:nvSpPr>
        <p:spPr>
          <a:xfrm>
            <a:off x="5218385" y="1897065"/>
            <a:ext cx="463408" cy="543837"/>
          </a:xfrm>
          <a:prstGeom prst="rect">
            <a:avLst/>
          </a:prstGeom>
          <a:noFill/>
        </p:spPr>
        <p:txBody>
          <a:bodyPr lIns="91412" tIns="45705" rIns="91412" bIns="45705">
            <a:spAutoFit/>
          </a:bodyPr>
          <a:lstStyle/>
          <a:p>
            <a:pPr algn="ctr" defTabSz="914080">
              <a:defRPr/>
            </a:pPr>
            <a:r>
              <a:rPr lang="en-US" sz="14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9" name="TextBox 67"/>
          <p:cNvSpPr txBox="1"/>
          <p:nvPr/>
        </p:nvSpPr>
        <p:spPr>
          <a:xfrm>
            <a:off x="6468950" y="2506665"/>
            <a:ext cx="464993" cy="543837"/>
          </a:xfrm>
          <a:prstGeom prst="rect">
            <a:avLst/>
          </a:prstGeom>
          <a:noFill/>
        </p:spPr>
        <p:txBody>
          <a:bodyPr lIns="91412" tIns="45705" rIns="91412" bIns="45705">
            <a:spAutoFit/>
          </a:bodyPr>
          <a:lstStyle/>
          <a:p>
            <a:pPr algn="ctr" defTabSz="914080">
              <a:defRPr/>
            </a:pPr>
            <a:r>
              <a:rPr lang="en-US" sz="14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0" name="TextBox 68"/>
          <p:cNvSpPr txBox="1"/>
          <p:nvPr/>
        </p:nvSpPr>
        <p:spPr>
          <a:xfrm>
            <a:off x="7721100" y="1403351"/>
            <a:ext cx="544345" cy="543837"/>
          </a:xfrm>
          <a:prstGeom prst="rect">
            <a:avLst/>
          </a:prstGeom>
          <a:noFill/>
        </p:spPr>
        <p:txBody>
          <a:bodyPr lIns="91412" tIns="45705" rIns="91412" bIns="45705">
            <a:spAutoFit/>
          </a:bodyPr>
          <a:lstStyle/>
          <a:p>
            <a:pPr algn="ctr" defTabSz="914080">
              <a:defRPr/>
            </a:pPr>
            <a:r>
              <a:rPr lang="en-US" sz="14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100%</a:t>
            </a:r>
          </a:p>
        </p:txBody>
      </p:sp>
      <p:sp>
        <p:nvSpPr>
          <p:cNvPr id="11" name="TextBox 69"/>
          <p:cNvSpPr txBox="1"/>
          <p:nvPr/>
        </p:nvSpPr>
        <p:spPr>
          <a:xfrm>
            <a:off x="9041492" y="1724026"/>
            <a:ext cx="463408" cy="543837"/>
          </a:xfrm>
          <a:prstGeom prst="rect">
            <a:avLst/>
          </a:prstGeom>
          <a:noFill/>
        </p:spPr>
        <p:txBody>
          <a:bodyPr lIns="91412" tIns="45705" rIns="91412" bIns="45705">
            <a:spAutoFit/>
          </a:bodyPr>
          <a:lstStyle/>
          <a:p>
            <a:pPr algn="ctr" defTabSz="914080">
              <a:defRPr/>
            </a:pPr>
            <a:r>
              <a:rPr lang="en-US" sz="14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90%</a:t>
            </a:r>
          </a:p>
        </p:txBody>
      </p:sp>
      <p:grpSp>
        <p:nvGrpSpPr>
          <p:cNvPr id="12" name="Group 72"/>
          <p:cNvGrpSpPr>
            <a:grpSpLocks/>
          </p:cNvGrpSpPr>
          <p:nvPr/>
        </p:nvGrpSpPr>
        <p:grpSpPr bwMode="auto">
          <a:xfrm>
            <a:off x="8793693" y="4926017"/>
            <a:ext cx="966931" cy="524477"/>
            <a:chOff x="9038725" y="5192039"/>
            <a:chExt cx="967250" cy="523845"/>
          </a:xfrm>
        </p:grpSpPr>
        <p:sp>
          <p:nvSpPr>
            <p:cNvPr id="13" name="TextBox 70"/>
            <p:cNvSpPr txBox="1"/>
            <p:nvPr/>
          </p:nvSpPr>
          <p:spPr>
            <a:xfrm>
              <a:off x="9267950" y="5192039"/>
              <a:ext cx="524676" cy="276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200" b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id-ID" altLang="zh-CN" sz="1200" b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4" name="Rectangle 71"/>
            <p:cNvSpPr/>
            <p:nvPr/>
          </p:nvSpPr>
          <p:spPr>
            <a:xfrm>
              <a:off x="9038725" y="5398167"/>
              <a:ext cx="967250" cy="31771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467" b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$910.000</a:t>
              </a:r>
              <a:endParaRPr lang="id-ID" altLang="zh-CN" sz="1467" b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73"/>
          <p:cNvGrpSpPr>
            <a:grpSpLocks/>
          </p:cNvGrpSpPr>
          <p:nvPr/>
        </p:nvGrpSpPr>
        <p:grpSpPr bwMode="auto">
          <a:xfrm>
            <a:off x="7519327" y="4926017"/>
            <a:ext cx="966931" cy="524477"/>
            <a:chOff x="9038724" y="5192039"/>
            <a:chExt cx="967250" cy="523845"/>
          </a:xfrm>
        </p:grpSpPr>
        <p:sp>
          <p:nvSpPr>
            <p:cNvPr id="16" name="TextBox 74"/>
            <p:cNvSpPr txBox="1"/>
            <p:nvPr/>
          </p:nvSpPr>
          <p:spPr>
            <a:xfrm>
              <a:off x="9262392" y="5192039"/>
              <a:ext cx="524676" cy="276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200" b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id-ID" altLang="zh-CN" sz="1200" b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7" name="Rectangle 75"/>
            <p:cNvSpPr/>
            <p:nvPr/>
          </p:nvSpPr>
          <p:spPr>
            <a:xfrm>
              <a:off x="9038724" y="5398167"/>
              <a:ext cx="967250" cy="31771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467" b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$980.000</a:t>
              </a:r>
              <a:endParaRPr lang="id-ID" altLang="zh-CN" sz="1467" b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76"/>
          <p:cNvGrpSpPr>
            <a:grpSpLocks/>
          </p:cNvGrpSpPr>
          <p:nvPr/>
        </p:nvGrpSpPr>
        <p:grpSpPr bwMode="auto">
          <a:xfrm>
            <a:off x="6210050" y="4926017"/>
            <a:ext cx="966931" cy="524477"/>
            <a:chOff x="9038727" y="5192039"/>
            <a:chExt cx="967248" cy="523845"/>
          </a:xfrm>
        </p:grpSpPr>
        <p:sp>
          <p:nvSpPr>
            <p:cNvPr id="19" name="TextBox 77"/>
            <p:cNvSpPr txBox="1"/>
            <p:nvPr/>
          </p:nvSpPr>
          <p:spPr>
            <a:xfrm>
              <a:off x="9257632" y="5192039"/>
              <a:ext cx="524675" cy="276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200" b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id-ID" altLang="zh-CN" sz="1200" b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" name="Rectangle 78"/>
            <p:cNvSpPr/>
            <p:nvPr/>
          </p:nvSpPr>
          <p:spPr>
            <a:xfrm>
              <a:off x="9038727" y="5398167"/>
              <a:ext cx="967248" cy="31771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467" b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$710.000</a:t>
              </a:r>
              <a:endParaRPr lang="id-ID" altLang="zh-CN" sz="1467" b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79"/>
          <p:cNvGrpSpPr>
            <a:grpSpLocks/>
          </p:cNvGrpSpPr>
          <p:nvPr/>
        </p:nvGrpSpPr>
        <p:grpSpPr bwMode="auto">
          <a:xfrm>
            <a:off x="4964240" y="4926017"/>
            <a:ext cx="966931" cy="524477"/>
            <a:chOff x="9038724" y="5192039"/>
            <a:chExt cx="967251" cy="523845"/>
          </a:xfrm>
        </p:grpSpPr>
        <p:sp>
          <p:nvSpPr>
            <p:cNvPr id="22" name="TextBox 80"/>
            <p:cNvSpPr txBox="1"/>
            <p:nvPr/>
          </p:nvSpPr>
          <p:spPr>
            <a:xfrm>
              <a:off x="9252868" y="5192039"/>
              <a:ext cx="524676" cy="276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200" b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id-ID" altLang="zh-CN" sz="1200" b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3" name="Rectangle 81"/>
            <p:cNvSpPr/>
            <p:nvPr/>
          </p:nvSpPr>
          <p:spPr>
            <a:xfrm>
              <a:off x="9038724" y="5398167"/>
              <a:ext cx="967251" cy="31771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467" b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$850.000</a:t>
              </a:r>
              <a:endParaRPr lang="id-ID" altLang="zh-CN" sz="1467" b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82"/>
          <p:cNvGrpSpPr>
            <a:grpSpLocks/>
          </p:cNvGrpSpPr>
          <p:nvPr/>
        </p:nvGrpSpPr>
        <p:grpSpPr bwMode="auto">
          <a:xfrm>
            <a:off x="3645433" y="4926017"/>
            <a:ext cx="966931" cy="524477"/>
            <a:chOff x="9038725" y="5192039"/>
            <a:chExt cx="967250" cy="523845"/>
          </a:xfrm>
        </p:grpSpPr>
        <p:sp>
          <p:nvSpPr>
            <p:cNvPr id="25" name="TextBox 83"/>
            <p:cNvSpPr txBox="1"/>
            <p:nvPr/>
          </p:nvSpPr>
          <p:spPr>
            <a:xfrm>
              <a:off x="9261865" y="5192039"/>
              <a:ext cx="516209" cy="276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200" b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2011</a:t>
              </a:r>
              <a:endParaRPr lang="id-ID" altLang="zh-CN" sz="1200" b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6" name="Rectangle 84"/>
            <p:cNvSpPr/>
            <p:nvPr/>
          </p:nvSpPr>
          <p:spPr>
            <a:xfrm>
              <a:off x="9038725" y="5398167"/>
              <a:ext cx="967250" cy="31771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467" b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$380.000</a:t>
              </a:r>
              <a:endParaRPr lang="id-ID" altLang="zh-CN" sz="1467" b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85"/>
          <p:cNvGrpSpPr>
            <a:grpSpLocks/>
          </p:cNvGrpSpPr>
          <p:nvPr/>
        </p:nvGrpSpPr>
        <p:grpSpPr bwMode="auto">
          <a:xfrm>
            <a:off x="2391703" y="4926017"/>
            <a:ext cx="966931" cy="524477"/>
            <a:chOff x="9038727" y="5192039"/>
            <a:chExt cx="967248" cy="523845"/>
          </a:xfrm>
        </p:grpSpPr>
        <p:sp>
          <p:nvSpPr>
            <p:cNvPr id="28" name="TextBox 86"/>
            <p:cNvSpPr txBox="1"/>
            <p:nvPr/>
          </p:nvSpPr>
          <p:spPr>
            <a:xfrm>
              <a:off x="9257632" y="5192039"/>
              <a:ext cx="524675" cy="276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200" b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2010</a:t>
              </a:r>
              <a:endParaRPr lang="id-ID" altLang="zh-CN" sz="1200" b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9" name="Rectangle 87"/>
            <p:cNvSpPr/>
            <p:nvPr/>
          </p:nvSpPr>
          <p:spPr>
            <a:xfrm>
              <a:off x="9038727" y="5398167"/>
              <a:ext cx="967248" cy="31771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467" b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$790.000</a:t>
              </a:r>
              <a:endParaRPr lang="id-ID" altLang="zh-CN" sz="1467" b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"/>
          <p:cNvGrpSpPr>
            <a:grpSpLocks/>
          </p:cNvGrpSpPr>
          <p:nvPr/>
        </p:nvGrpSpPr>
        <p:grpSpPr bwMode="auto">
          <a:xfrm>
            <a:off x="2093562" y="2871787"/>
            <a:ext cx="1563205" cy="1914524"/>
            <a:chOff x="2092875" y="3087209"/>
            <a:chExt cx="1562961" cy="1914899"/>
          </a:xfrm>
        </p:grpSpPr>
        <p:grpSp>
          <p:nvGrpSpPr>
            <p:cNvPr id="35" name="Group 15"/>
            <p:cNvGrpSpPr>
              <a:grpSpLocks/>
            </p:cNvGrpSpPr>
            <p:nvPr/>
          </p:nvGrpSpPr>
          <p:grpSpPr bwMode="auto">
            <a:xfrm>
              <a:off x="2092875" y="3087209"/>
              <a:ext cx="1562961" cy="1914899"/>
              <a:chOff x="2558934" y="1581150"/>
              <a:chExt cx="1172221" cy="1891074"/>
            </a:xfrm>
          </p:grpSpPr>
          <p:sp>
            <p:nvSpPr>
              <p:cNvPr id="37" name="Freeform 5"/>
              <p:cNvSpPr>
                <a:spLocks/>
              </p:cNvSpPr>
              <p:nvPr/>
            </p:nvSpPr>
            <p:spPr bwMode="auto">
              <a:xfrm>
                <a:off x="2558934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rgbClr val="92CF7C">
                  <a:alpha val="59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lIns="162509" tIns="81255" rIns="162509" bIns="81255"/>
              <a:lstStyle/>
              <a:p>
                <a:pPr defTabSz="914080">
                  <a:defRPr/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2920716" y="1581150"/>
                <a:ext cx="448657" cy="909472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rgbClr val="3F762A"/>
              </a:solidFill>
              <a:ln w="9525">
                <a:noFill/>
                <a:round/>
                <a:headEnd/>
                <a:tailEnd/>
              </a:ln>
            </p:spPr>
            <p:txBody>
              <a:bodyPr lIns="162509" tIns="81255" rIns="162509" bIns="81255"/>
              <a:lstStyle/>
              <a:p>
                <a:pPr defTabSz="914080">
                  <a:defRPr/>
                </a:pPr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6" name="TextBox 88"/>
            <p:cNvSpPr txBox="1">
              <a:spLocks noChangeArrowheads="1"/>
            </p:cNvSpPr>
            <p:nvPr/>
          </p:nvSpPr>
          <p:spPr bwMode="auto">
            <a:xfrm>
              <a:off x="2461336" y="4663553"/>
              <a:ext cx="934725" cy="318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defTabSz="914080">
                <a:defRPr/>
              </a:pPr>
              <a:r>
                <a:rPr lang="zh-CN" altLang="en-US" sz="1467" dirty="0">
                  <a:solidFill>
                    <a:schemeClr val="bg1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标题文字</a:t>
              </a:r>
              <a:endParaRPr lang="en-GB" altLang="zh-CN" sz="1467" dirty="0">
                <a:solidFill>
                  <a:schemeClr val="bg1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2"/>
          <p:cNvGrpSpPr>
            <a:grpSpLocks/>
          </p:cNvGrpSpPr>
          <p:nvPr/>
        </p:nvGrpSpPr>
        <p:grpSpPr bwMode="auto">
          <a:xfrm>
            <a:off x="3352062" y="3478213"/>
            <a:ext cx="1563204" cy="1308100"/>
            <a:chOff x="3351987" y="3693741"/>
            <a:chExt cx="1562961" cy="1308366"/>
          </a:xfrm>
        </p:grpSpPr>
        <p:grpSp>
          <p:nvGrpSpPr>
            <p:cNvPr id="40" name="Group 21"/>
            <p:cNvGrpSpPr>
              <a:grpSpLocks/>
            </p:cNvGrpSpPr>
            <p:nvPr/>
          </p:nvGrpSpPr>
          <p:grpSpPr bwMode="auto">
            <a:xfrm>
              <a:off x="3351987" y="3693741"/>
              <a:ext cx="1562961" cy="1308366"/>
              <a:chOff x="3535104" y="1581150"/>
              <a:chExt cx="1172221" cy="1891074"/>
            </a:xfrm>
          </p:grpSpPr>
          <p:sp>
            <p:nvSpPr>
              <p:cNvPr id="42" name="Freeform 5"/>
              <p:cNvSpPr>
                <a:spLocks/>
              </p:cNvSpPr>
              <p:nvPr/>
            </p:nvSpPr>
            <p:spPr bwMode="auto">
              <a:xfrm>
                <a:off x="3535104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rgbClr val="92CF7C">
                  <a:alpha val="66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lIns="162509" tIns="81255" rIns="162509" bIns="81255"/>
              <a:lstStyle/>
              <a:p>
                <a:pPr defTabSz="914080">
                  <a:defRPr/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6"/>
              <p:cNvSpPr>
                <a:spLocks/>
              </p:cNvSpPr>
              <p:nvPr/>
            </p:nvSpPr>
            <p:spPr bwMode="auto">
              <a:xfrm>
                <a:off x="3896886" y="1581150"/>
                <a:ext cx="448657" cy="908817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rgbClr val="3F762A"/>
              </a:solidFill>
              <a:ln w="9525">
                <a:noFill/>
                <a:round/>
                <a:headEnd/>
                <a:tailEnd/>
              </a:ln>
            </p:spPr>
            <p:txBody>
              <a:bodyPr lIns="162509" tIns="81255" rIns="162509" bIns="81255"/>
              <a:lstStyle/>
              <a:p>
                <a:pPr defTabSz="914080">
                  <a:defRPr/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1" name="TextBox 89"/>
            <p:cNvSpPr txBox="1">
              <a:spLocks noChangeArrowheads="1"/>
            </p:cNvSpPr>
            <p:nvPr/>
          </p:nvSpPr>
          <p:spPr bwMode="auto">
            <a:xfrm>
              <a:off x="3747259" y="4663553"/>
              <a:ext cx="934726" cy="31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defTabSz="914080">
                <a:defRPr/>
              </a:pPr>
              <a:r>
                <a:rPr lang="zh-CN" altLang="en-US" sz="1467" dirty="0">
                  <a:solidFill>
                    <a:schemeClr val="bg1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标题文字</a:t>
              </a:r>
              <a:endParaRPr lang="en-GB" altLang="zh-CN" sz="1467" dirty="0">
                <a:solidFill>
                  <a:schemeClr val="bg1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3"/>
          <p:cNvGrpSpPr>
            <a:grpSpLocks/>
          </p:cNvGrpSpPr>
          <p:nvPr/>
        </p:nvGrpSpPr>
        <p:grpSpPr bwMode="auto">
          <a:xfrm>
            <a:off x="4670866" y="2433640"/>
            <a:ext cx="1563205" cy="2352674"/>
            <a:chOff x="4670967" y="2650014"/>
            <a:chExt cx="1562961" cy="2352095"/>
          </a:xfrm>
        </p:grpSpPr>
        <p:grpSp>
          <p:nvGrpSpPr>
            <p:cNvPr id="45" name="Group 27"/>
            <p:cNvGrpSpPr>
              <a:grpSpLocks/>
            </p:cNvGrpSpPr>
            <p:nvPr/>
          </p:nvGrpSpPr>
          <p:grpSpPr bwMode="auto">
            <a:xfrm>
              <a:off x="4670967" y="2650014"/>
              <a:ext cx="1562961" cy="2352095"/>
              <a:chOff x="4489950" y="1581150"/>
              <a:chExt cx="1172221" cy="1891074"/>
            </a:xfrm>
          </p:grpSpPr>
          <p:sp>
            <p:nvSpPr>
              <p:cNvPr id="47" name="Freeform 5"/>
              <p:cNvSpPr>
                <a:spLocks/>
              </p:cNvSpPr>
              <p:nvPr/>
            </p:nvSpPr>
            <p:spPr bwMode="auto">
              <a:xfrm>
                <a:off x="4489950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rgbClr val="92CF7C">
                  <a:alpha val="59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lIns="162509" tIns="81255" rIns="162509" bIns="81255"/>
              <a:lstStyle/>
              <a:p>
                <a:pPr defTabSz="914080">
                  <a:defRPr/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6"/>
              <p:cNvSpPr>
                <a:spLocks/>
              </p:cNvSpPr>
              <p:nvPr/>
            </p:nvSpPr>
            <p:spPr bwMode="auto">
              <a:xfrm>
                <a:off x="4851732" y="1581150"/>
                <a:ext cx="448657" cy="909808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rgbClr val="3F762A"/>
              </a:solidFill>
              <a:ln w="9525">
                <a:noFill/>
                <a:round/>
                <a:headEnd/>
                <a:tailEnd/>
              </a:ln>
            </p:spPr>
            <p:txBody>
              <a:bodyPr lIns="162509" tIns="81255" rIns="162509" bIns="81255"/>
              <a:lstStyle/>
              <a:p>
                <a:pPr defTabSz="914080">
                  <a:defRPr/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6" name="TextBox 90"/>
            <p:cNvSpPr txBox="1">
              <a:spLocks noChangeArrowheads="1"/>
            </p:cNvSpPr>
            <p:nvPr/>
          </p:nvSpPr>
          <p:spPr bwMode="auto">
            <a:xfrm>
              <a:off x="5066240" y="4663554"/>
              <a:ext cx="934725" cy="318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defTabSz="914080">
                <a:defRPr/>
              </a:pPr>
              <a:r>
                <a:rPr lang="zh-CN" altLang="en-US" sz="1467" dirty="0">
                  <a:solidFill>
                    <a:schemeClr val="bg1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标题文字</a:t>
              </a:r>
              <a:endParaRPr lang="en-GB" altLang="zh-CN" sz="1467" dirty="0">
                <a:solidFill>
                  <a:schemeClr val="bg1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"/>
          <p:cNvGrpSpPr>
            <a:grpSpLocks/>
          </p:cNvGrpSpPr>
          <p:nvPr/>
        </p:nvGrpSpPr>
        <p:grpSpPr bwMode="auto">
          <a:xfrm>
            <a:off x="5910323" y="3073399"/>
            <a:ext cx="1563204" cy="1712912"/>
            <a:chOff x="5911019" y="3289584"/>
            <a:chExt cx="1562961" cy="1712525"/>
          </a:xfrm>
        </p:grpSpPr>
        <p:grpSp>
          <p:nvGrpSpPr>
            <p:cNvPr id="50" name="Group 33"/>
            <p:cNvGrpSpPr>
              <a:grpSpLocks/>
            </p:cNvGrpSpPr>
            <p:nvPr/>
          </p:nvGrpSpPr>
          <p:grpSpPr bwMode="auto">
            <a:xfrm>
              <a:off x="5911019" y="3289584"/>
              <a:ext cx="1562961" cy="1712525"/>
              <a:chOff x="5437529" y="1581150"/>
              <a:chExt cx="1172221" cy="1891074"/>
            </a:xfrm>
          </p:grpSpPr>
          <p:sp>
            <p:nvSpPr>
              <p:cNvPr id="52" name="Freeform 5"/>
              <p:cNvSpPr>
                <a:spLocks/>
              </p:cNvSpPr>
              <p:nvPr/>
            </p:nvSpPr>
            <p:spPr bwMode="auto">
              <a:xfrm>
                <a:off x="5437529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rgbClr val="92CF7C">
                  <a:alpha val="66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lIns="162509" tIns="81255" rIns="162509" bIns="81255"/>
              <a:lstStyle/>
              <a:p>
                <a:pPr defTabSz="914080">
                  <a:defRPr/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6"/>
              <p:cNvSpPr>
                <a:spLocks/>
              </p:cNvSpPr>
              <p:nvPr/>
            </p:nvSpPr>
            <p:spPr bwMode="auto">
              <a:xfrm>
                <a:off x="5799311" y="1581150"/>
                <a:ext cx="448657" cy="909609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rgbClr val="3F762A"/>
              </a:solidFill>
              <a:ln w="9525">
                <a:noFill/>
                <a:round/>
                <a:headEnd/>
                <a:tailEnd/>
              </a:ln>
            </p:spPr>
            <p:txBody>
              <a:bodyPr lIns="162509" tIns="81255" rIns="162509" bIns="81255"/>
              <a:lstStyle/>
              <a:p>
                <a:pPr defTabSz="914080">
                  <a:defRPr/>
                </a:pPr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1" name="TextBox 91"/>
            <p:cNvSpPr txBox="1">
              <a:spLocks noChangeArrowheads="1"/>
            </p:cNvSpPr>
            <p:nvPr/>
          </p:nvSpPr>
          <p:spPr bwMode="auto">
            <a:xfrm>
              <a:off x="6315540" y="4663553"/>
              <a:ext cx="934726" cy="31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defTabSz="914080">
                <a:defRPr/>
              </a:pPr>
              <a:r>
                <a:rPr lang="zh-CN" altLang="en-US" sz="1467" dirty="0">
                  <a:solidFill>
                    <a:schemeClr val="bg1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标题文字</a:t>
              </a:r>
              <a:endParaRPr lang="en-GB" altLang="zh-CN" sz="1467" dirty="0">
                <a:solidFill>
                  <a:schemeClr val="bg1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"/>
          <p:cNvGrpSpPr>
            <a:grpSpLocks/>
          </p:cNvGrpSpPr>
          <p:nvPr/>
        </p:nvGrpSpPr>
        <p:grpSpPr bwMode="auto">
          <a:xfrm>
            <a:off x="7214843" y="1892300"/>
            <a:ext cx="1561619" cy="2894015"/>
            <a:chOff x="7214867" y="2108200"/>
            <a:chExt cx="1562961" cy="2893909"/>
          </a:xfrm>
        </p:grpSpPr>
        <p:grpSp>
          <p:nvGrpSpPr>
            <p:cNvPr id="55" name="Group 39"/>
            <p:cNvGrpSpPr>
              <a:grpSpLocks/>
            </p:cNvGrpSpPr>
            <p:nvPr/>
          </p:nvGrpSpPr>
          <p:grpSpPr bwMode="auto">
            <a:xfrm>
              <a:off x="7214867" y="2108200"/>
              <a:ext cx="1562961" cy="2893909"/>
              <a:chOff x="6386010" y="1581150"/>
              <a:chExt cx="1172221" cy="1891074"/>
            </a:xfrm>
          </p:grpSpPr>
          <p:sp>
            <p:nvSpPr>
              <p:cNvPr id="57" name="Freeform 5"/>
              <p:cNvSpPr>
                <a:spLocks/>
              </p:cNvSpPr>
              <p:nvPr/>
            </p:nvSpPr>
            <p:spPr bwMode="auto">
              <a:xfrm>
                <a:off x="6386010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rgbClr val="92CF7C">
                  <a:alpha val="59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lIns="162509" tIns="81255" rIns="162509" bIns="81255"/>
              <a:lstStyle/>
              <a:p>
                <a:pPr defTabSz="914080">
                  <a:defRPr/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6"/>
              <p:cNvSpPr>
                <a:spLocks/>
              </p:cNvSpPr>
              <p:nvPr/>
            </p:nvSpPr>
            <p:spPr bwMode="auto">
              <a:xfrm>
                <a:off x="6746968" y="1581150"/>
                <a:ext cx="450304" cy="909749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rgbClr val="3F762A"/>
              </a:solidFill>
              <a:ln w="9525">
                <a:noFill/>
                <a:round/>
                <a:headEnd/>
                <a:tailEnd/>
              </a:ln>
            </p:spPr>
            <p:txBody>
              <a:bodyPr lIns="162509" tIns="81255" rIns="162509" bIns="81255"/>
              <a:lstStyle/>
              <a:p>
                <a:pPr defTabSz="914080">
                  <a:defRPr/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6" name="TextBox 92"/>
            <p:cNvSpPr txBox="1">
              <a:spLocks noChangeArrowheads="1"/>
            </p:cNvSpPr>
            <p:nvPr/>
          </p:nvSpPr>
          <p:spPr bwMode="auto">
            <a:xfrm>
              <a:off x="7610602" y="4663552"/>
              <a:ext cx="935674" cy="318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defTabSz="914080">
                <a:defRPr/>
              </a:pPr>
              <a:r>
                <a:rPr lang="zh-CN" altLang="en-US" sz="1467" dirty="0">
                  <a:solidFill>
                    <a:schemeClr val="bg1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标题文字</a:t>
              </a:r>
              <a:endParaRPr lang="en-GB" altLang="zh-CN" sz="1467" dirty="0">
                <a:solidFill>
                  <a:schemeClr val="bg1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6"/>
          <p:cNvGrpSpPr>
            <a:grpSpLocks/>
          </p:cNvGrpSpPr>
          <p:nvPr/>
        </p:nvGrpSpPr>
        <p:grpSpPr bwMode="auto">
          <a:xfrm>
            <a:off x="8493973" y="2265364"/>
            <a:ext cx="1561619" cy="2520950"/>
            <a:chOff x="8494170" y="2480678"/>
            <a:chExt cx="1562961" cy="2521431"/>
          </a:xfrm>
        </p:grpSpPr>
        <p:grpSp>
          <p:nvGrpSpPr>
            <p:cNvPr id="60" name="Group 45"/>
            <p:cNvGrpSpPr>
              <a:grpSpLocks/>
            </p:cNvGrpSpPr>
            <p:nvPr/>
          </p:nvGrpSpPr>
          <p:grpSpPr bwMode="auto">
            <a:xfrm>
              <a:off x="8494170" y="2480678"/>
              <a:ext cx="1562961" cy="2521431"/>
              <a:chOff x="7362179" y="1581150"/>
              <a:chExt cx="1172221" cy="1891074"/>
            </a:xfrm>
          </p:grpSpPr>
          <p:sp>
            <p:nvSpPr>
              <p:cNvPr id="62" name="Freeform 5"/>
              <p:cNvSpPr>
                <a:spLocks/>
              </p:cNvSpPr>
              <p:nvPr/>
            </p:nvSpPr>
            <p:spPr bwMode="auto">
              <a:xfrm>
                <a:off x="7362179" y="1581150"/>
                <a:ext cx="1172221" cy="1891074"/>
              </a:xfrm>
              <a:custGeom>
                <a:avLst/>
                <a:gdLst>
                  <a:gd name="T0" fmla="*/ 0 w 1148"/>
                  <a:gd name="T1" fmla="*/ 1852 h 1852"/>
                  <a:gd name="T2" fmla="*/ 575 w 1148"/>
                  <a:gd name="T3" fmla="*/ 0 h 1852"/>
                  <a:gd name="T4" fmla="*/ 1148 w 1148"/>
                  <a:gd name="T5" fmla="*/ 1852 h 1852"/>
                  <a:gd name="T6" fmla="*/ 0 w 1148"/>
                  <a:gd name="T7" fmla="*/ 1852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8" h="1852">
                    <a:moveTo>
                      <a:pt x="0" y="1852"/>
                    </a:moveTo>
                    <a:lnTo>
                      <a:pt x="575" y="0"/>
                    </a:lnTo>
                    <a:lnTo>
                      <a:pt x="1148" y="1852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rgbClr val="92CF7C">
                  <a:alpha val="66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lIns="162509" tIns="81255" rIns="162509" bIns="81255"/>
              <a:lstStyle/>
              <a:p>
                <a:pPr defTabSz="914080">
                  <a:defRPr/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6"/>
              <p:cNvSpPr>
                <a:spLocks/>
              </p:cNvSpPr>
              <p:nvPr/>
            </p:nvSpPr>
            <p:spPr bwMode="auto">
              <a:xfrm>
                <a:off x="7723137" y="1581150"/>
                <a:ext cx="450304" cy="909811"/>
              </a:xfrm>
              <a:custGeom>
                <a:avLst/>
                <a:gdLst>
                  <a:gd name="T0" fmla="*/ 0 w 440"/>
                  <a:gd name="T1" fmla="*/ 711 h 891"/>
                  <a:gd name="T2" fmla="*/ 221 w 440"/>
                  <a:gd name="T3" fmla="*/ 0 h 891"/>
                  <a:gd name="T4" fmla="*/ 440 w 440"/>
                  <a:gd name="T5" fmla="*/ 711 h 891"/>
                  <a:gd name="T6" fmla="*/ 437 w 440"/>
                  <a:gd name="T7" fmla="*/ 801 h 891"/>
                  <a:gd name="T8" fmla="*/ 344 w 440"/>
                  <a:gd name="T9" fmla="*/ 630 h 891"/>
                  <a:gd name="T10" fmla="*/ 371 w 440"/>
                  <a:gd name="T11" fmla="*/ 853 h 891"/>
                  <a:gd name="T12" fmla="*/ 290 w 440"/>
                  <a:gd name="T13" fmla="*/ 652 h 891"/>
                  <a:gd name="T14" fmla="*/ 235 w 440"/>
                  <a:gd name="T15" fmla="*/ 799 h 891"/>
                  <a:gd name="T16" fmla="*/ 166 w 440"/>
                  <a:gd name="T17" fmla="*/ 642 h 891"/>
                  <a:gd name="T18" fmla="*/ 128 w 440"/>
                  <a:gd name="T19" fmla="*/ 801 h 891"/>
                  <a:gd name="T20" fmla="*/ 109 w 440"/>
                  <a:gd name="T21" fmla="*/ 694 h 891"/>
                  <a:gd name="T22" fmla="*/ 47 w 440"/>
                  <a:gd name="T23" fmla="*/ 891 h 891"/>
                  <a:gd name="T24" fmla="*/ 0 w 440"/>
                  <a:gd name="T25" fmla="*/ 71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0" h="891">
                    <a:moveTo>
                      <a:pt x="0" y="711"/>
                    </a:moveTo>
                    <a:lnTo>
                      <a:pt x="221" y="0"/>
                    </a:lnTo>
                    <a:lnTo>
                      <a:pt x="440" y="711"/>
                    </a:lnTo>
                    <a:lnTo>
                      <a:pt x="437" y="801"/>
                    </a:lnTo>
                    <a:lnTo>
                      <a:pt x="344" y="630"/>
                    </a:lnTo>
                    <a:lnTo>
                      <a:pt x="371" y="853"/>
                    </a:lnTo>
                    <a:lnTo>
                      <a:pt x="290" y="652"/>
                    </a:lnTo>
                    <a:lnTo>
                      <a:pt x="235" y="799"/>
                    </a:lnTo>
                    <a:lnTo>
                      <a:pt x="166" y="642"/>
                    </a:lnTo>
                    <a:lnTo>
                      <a:pt x="128" y="801"/>
                    </a:lnTo>
                    <a:lnTo>
                      <a:pt x="109" y="694"/>
                    </a:lnTo>
                    <a:lnTo>
                      <a:pt x="47" y="891"/>
                    </a:lnTo>
                    <a:lnTo>
                      <a:pt x="0" y="711"/>
                    </a:lnTo>
                    <a:close/>
                  </a:path>
                </a:pathLst>
              </a:custGeom>
              <a:solidFill>
                <a:srgbClr val="3F762A"/>
              </a:solidFill>
              <a:ln w="9525">
                <a:noFill/>
                <a:round/>
                <a:headEnd/>
                <a:tailEnd/>
              </a:ln>
            </p:spPr>
            <p:txBody>
              <a:bodyPr lIns="162509" tIns="81255" rIns="162509" bIns="81255"/>
              <a:lstStyle/>
              <a:p>
                <a:pPr defTabSz="914080">
                  <a:defRPr/>
                </a:pPr>
                <a:endParaRPr lang="en-US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1" name="TextBox 93"/>
            <p:cNvSpPr txBox="1">
              <a:spLocks noChangeArrowheads="1"/>
            </p:cNvSpPr>
            <p:nvPr/>
          </p:nvSpPr>
          <p:spPr bwMode="auto">
            <a:xfrm>
              <a:off x="8914448" y="4663553"/>
              <a:ext cx="935674" cy="318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defTabSz="914080">
                <a:defRPr/>
              </a:pPr>
              <a:r>
                <a:rPr lang="zh-CN" altLang="en-US" sz="1467" dirty="0">
                  <a:solidFill>
                    <a:schemeClr val="bg1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标题文字</a:t>
              </a:r>
              <a:endParaRPr lang="en-GB" altLang="zh-CN" sz="1467" dirty="0">
                <a:solidFill>
                  <a:schemeClr val="bg1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64" name="Shape 1834"/>
          <p:cNvSpPr/>
          <p:nvPr/>
        </p:nvSpPr>
        <p:spPr>
          <a:xfrm>
            <a:off x="2093561" y="4783139"/>
            <a:ext cx="7962031" cy="603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zh-CN" altLang="zh-CN" sz="3199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079495F0-A4E3-47F0-9439-0EEB27EF6837}"/>
              </a:ext>
            </a:extLst>
          </p:cNvPr>
          <p:cNvSpPr txBox="1"/>
          <p:nvPr/>
        </p:nvSpPr>
        <p:spPr>
          <a:xfrm>
            <a:off x="3149600" y="208295"/>
            <a:ext cx="589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28367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prism isContent="1"/>
      </p:transition>
    </mc:Choice>
    <mc:Fallback xmlns="">
      <p:transition spd="slow" advTm="3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008" y="2017841"/>
            <a:ext cx="6030504" cy="364346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319513" y="1478282"/>
            <a:ext cx="1079122" cy="1079123"/>
            <a:chOff x="11849084" y="2743200"/>
            <a:chExt cx="2023354" cy="2023354"/>
          </a:xfrm>
        </p:grpSpPr>
        <p:sp>
          <p:nvSpPr>
            <p:cNvPr id="7" name="Oval 3"/>
            <p:cNvSpPr/>
            <p:nvPr/>
          </p:nvSpPr>
          <p:spPr>
            <a:xfrm>
              <a:off x="11956089" y="2850205"/>
              <a:ext cx="1809345" cy="1809345"/>
            </a:xfrm>
            <a:prstGeom prst="ellipse">
              <a:avLst/>
            </a:prstGeom>
            <a:solidFill>
              <a:srgbClr val="3F762A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20" dirty="0"/>
            </a:p>
          </p:txBody>
        </p:sp>
        <p:sp>
          <p:nvSpPr>
            <p:cNvPr id="8" name="Oval 4"/>
            <p:cNvSpPr/>
            <p:nvPr/>
          </p:nvSpPr>
          <p:spPr>
            <a:xfrm>
              <a:off x="11849084" y="2743200"/>
              <a:ext cx="2023354" cy="2023354"/>
            </a:xfrm>
            <a:prstGeom prst="ellipse">
              <a:avLst/>
            </a:prstGeom>
            <a:noFill/>
            <a:ln w="3175">
              <a:solidFill>
                <a:srgbClr val="3939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20"/>
            </a:p>
          </p:txBody>
        </p:sp>
        <p:sp>
          <p:nvSpPr>
            <p:cNvPr id="14" name="Shape 2412"/>
            <p:cNvSpPr/>
            <p:nvPr/>
          </p:nvSpPr>
          <p:spPr>
            <a:xfrm>
              <a:off x="12612212" y="3506341"/>
              <a:ext cx="497097" cy="497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8836"/>
                  </a:moveTo>
                  <a:lnTo>
                    <a:pt x="982" y="8836"/>
                  </a:lnTo>
                  <a:lnTo>
                    <a:pt x="982" y="6873"/>
                  </a:lnTo>
                  <a:lnTo>
                    <a:pt x="20618" y="6873"/>
                  </a:lnTo>
                  <a:cubicBezTo>
                    <a:pt x="20618" y="6873"/>
                    <a:pt x="20618" y="8836"/>
                    <a:pt x="20618" y="8836"/>
                  </a:cubicBezTo>
                  <a:close/>
                  <a:moveTo>
                    <a:pt x="18655" y="20618"/>
                  </a:moveTo>
                  <a:lnTo>
                    <a:pt x="2945" y="20618"/>
                  </a:lnTo>
                  <a:lnTo>
                    <a:pt x="2945" y="9818"/>
                  </a:lnTo>
                  <a:lnTo>
                    <a:pt x="18655" y="9818"/>
                  </a:lnTo>
                  <a:cubicBezTo>
                    <a:pt x="18655" y="9818"/>
                    <a:pt x="18655" y="20618"/>
                    <a:pt x="18655" y="20618"/>
                  </a:cubicBezTo>
                  <a:close/>
                  <a:moveTo>
                    <a:pt x="3927" y="982"/>
                  </a:moveTo>
                  <a:lnTo>
                    <a:pt x="11782" y="982"/>
                  </a:lnTo>
                  <a:lnTo>
                    <a:pt x="11782" y="3436"/>
                  </a:lnTo>
                  <a:cubicBezTo>
                    <a:pt x="11782" y="3708"/>
                    <a:pt x="12002" y="3927"/>
                    <a:pt x="12273" y="3927"/>
                  </a:cubicBezTo>
                  <a:lnTo>
                    <a:pt x="14727" y="3927"/>
                  </a:lnTo>
                  <a:lnTo>
                    <a:pt x="14727" y="5891"/>
                  </a:lnTo>
                  <a:lnTo>
                    <a:pt x="3927" y="5891"/>
                  </a:lnTo>
                  <a:cubicBezTo>
                    <a:pt x="3927" y="5891"/>
                    <a:pt x="3927" y="982"/>
                    <a:pt x="3927" y="982"/>
                  </a:cubicBezTo>
                  <a:close/>
                  <a:moveTo>
                    <a:pt x="12764" y="1473"/>
                  </a:moveTo>
                  <a:lnTo>
                    <a:pt x="14236" y="2945"/>
                  </a:lnTo>
                  <a:lnTo>
                    <a:pt x="12764" y="2945"/>
                  </a:lnTo>
                  <a:cubicBezTo>
                    <a:pt x="12764" y="2945"/>
                    <a:pt x="12764" y="1473"/>
                    <a:pt x="12764" y="1473"/>
                  </a:cubicBezTo>
                  <a:close/>
                  <a:moveTo>
                    <a:pt x="17673" y="1964"/>
                  </a:moveTo>
                  <a:lnTo>
                    <a:pt x="17673" y="5891"/>
                  </a:lnTo>
                  <a:lnTo>
                    <a:pt x="15709" y="5891"/>
                  </a:lnTo>
                  <a:lnTo>
                    <a:pt x="15709" y="2945"/>
                  </a:lnTo>
                  <a:lnTo>
                    <a:pt x="14727" y="1964"/>
                  </a:lnTo>
                  <a:cubicBezTo>
                    <a:pt x="14727" y="1964"/>
                    <a:pt x="17673" y="1964"/>
                    <a:pt x="17673" y="1964"/>
                  </a:cubicBezTo>
                  <a:close/>
                  <a:moveTo>
                    <a:pt x="20618" y="5891"/>
                  </a:moveTo>
                  <a:lnTo>
                    <a:pt x="18655" y="5891"/>
                  </a:lnTo>
                  <a:lnTo>
                    <a:pt x="18655" y="1964"/>
                  </a:lnTo>
                  <a:cubicBezTo>
                    <a:pt x="18655" y="1422"/>
                    <a:pt x="18215" y="982"/>
                    <a:pt x="17673" y="982"/>
                  </a:cubicBezTo>
                  <a:lnTo>
                    <a:pt x="13745" y="982"/>
                  </a:lnTo>
                  <a:lnTo>
                    <a:pt x="12764" y="0"/>
                  </a:lnTo>
                  <a:lnTo>
                    <a:pt x="3927" y="0"/>
                  </a:lnTo>
                  <a:cubicBezTo>
                    <a:pt x="3385" y="0"/>
                    <a:pt x="2945" y="440"/>
                    <a:pt x="2945" y="982"/>
                  </a:cubicBezTo>
                  <a:lnTo>
                    <a:pt x="2945" y="5891"/>
                  </a:lnTo>
                  <a:lnTo>
                    <a:pt x="982" y="5891"/>
                  </a:lnTo>
                  <a:cubicBezTo>
                    <a:pt x="440" y="5891"/>
                    <a:pt x="0" y="6331"/>
                    <a:pt x="0" y="6873"/>
                  </a:cubicBezTo>
                  <a:lnTo>
                    <a:pt x="0" y="8836"/>
                  </a:lnTo>
                  <a:cubicBezTo>
                    <a:pt x="0" y="9379"/>
                    <a:pt x="440" y="9818"/>
                    <a:pt x="982" y="9818"/>
                  </a:cubicBezTo>
                  <a:lnTo>
                    <a:pt x="1964" y="9818"/>
                  </a:lnTo>
                  <a:lnTo>
                    <a:pt x="1964" y="20618"/>
                  </a:lnTo>
                  <a:cubicBezTo>
                    <a:pt x="1964" y="21160"/>
                    <a:pt x="2403" y="21600"/>
                    <a:pt x="2945" y="21600"/>
                  </a:cubicBezTo>
                  <a:lnTo>
                    <a:pt x="18655" y="21600"/>
                  </a:lnTo>
                  <a:cubicBezTo>
                    <a:pt x="19197" y="21600"/>
                    <a:pt x="19636" y="21160"/>
                    <a:pt x="19636" y="20618"/>
                  </a:cubicBezTo>
                  <a:lnTo>
                    <a:pt x="19636" y="9818"/>
                  </a:lnTo>
                  <a:lnTo>
                    <a:pt x="20618" y="9818"/>
                  </a:lnTo>
                  <a:cubicBezTo>
                    <a:pt x="21160" y="9818"/>
                    <a:pt x="21600" y="9379"/>
                    <a:pt x="21600" y="8836"/>
                  </a:cubicBezTo>
                  <a:lnTo>
                    <a:pt x="21600" y="6873"/>
                  </a:lnTo>
                  <a:cubicBezTo>
                    <a:pt x="21600" y="6331"/>
                    <a:pt x="21160" y="5891"/>
                    <a:pt x="20618" y="5891"/>
                  </a:cubicBezTo>
                  <a:moveTo>
                    <a:pt x="7855" y="12763"/>
                  </a:moveTo>
                  <a:lnTo>
                    <a:pt x="13745" y="12763"/>
                  </a:lnTo>
                  <a:lnTo>
                    <a:pt x="13745" y="13745"/>
                  </a:lnTo>
                  <a:lnTo>
                    <a:pt x="7855" y="13745"/>
                  </a:lnTo>
                  <a:cubicBezTo>
                    <a:pt x="7855" y="13745"/>
                    <a:pt x="7855" y="12763"/>
                    <a:pt x="7855" y="12763"/>
                  </a:cubicBezTo>
                  <a:close/>
                  <a:moveTo>
                    <a:pt x="7855" y="14727"/>
                  </a:moveTo>
                  <a:lnTo>
                    <a:pt x="13745" y="14727"/>
                  </a:lnTo>
                  <a:cubicBezTo>
                    <a:pt x="14287" y="14727"/>
                    <a:pt x="14727" y="14287"/>
                    <a:pt x="14727" y="13745"/>
                  </a:cubicBezTo>
                  <a:lnTo>
                    <a:pt x="14727" y="12763"/>
                  </a:lnTo>
                  <a:cubicBezTo>
                    <a:pt x="14727" y="12221"/>
                    <a:pt x="14287" y="11782"/>
                    <a:pt x="13745" y="11782"/>
                  </a:cubicBezTo>
                  <a:lnTo>
                    <a:pt x="7855" y="11782"/>
                  </a:lnTo>
                  <a:cubicBezTo>
                    <a:pt x="7313" y="11782"/>
                    <a:pt x="6873" y="12221"/>
                    <a:pt x="6873" y="12763"/>
                  </a:cubicBezTo>
                  <a:lnTo>
                    <a:pt x="6873" y="13745"/>
                  </a:lnTo>
                  <a:cubicBezTo>
                    <a:pt x="6873" y="14287"/>
                    <a:pt x="7313" y="14727"/>
                    <a:pt x="7855" y="1472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507" tIns="19507" rIns="19507" bIns="19507" anchor="ctr"/>
            <a:lstStyle/>
            <a:p>
              <a:pPr algn="ctr" defTabSz="23407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600" dirty="0"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455704" y="1481465"/>
            <a:ext cx="3967338" cy="991914"/>
            <a:chOff x="13979443" y="2444343"/>
            <a:chExt cx="7438758" cy="1859837"/>
          </a:xfrm>
        </p:grpSpPr>
        <p:sp>
          <p:nvSpPr>
            <p:cNvPr id="16" name="MH_Entry_1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4110772" y="2444343"/>
              <a:ext cx="7307429" cy="1140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5840" tIns="0" rIns="0" bIns="0" anchor="ctr" anchorCtr="0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3979443" y="3259303"/>
              <a:ext cx="7236503" cy="1044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95959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959595"/>
                  </a:solidFill>
                  <a:latin typeface="+mn-ea"/>
                </a:rPr>
                <a:t>... ...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19512" y="3069016"/>
            <a:ext cx="1079122" cy="1079122"/>
            <a:chOff x="11849084" y="5725833"/>
            <a:chExt cx="2023354" cy="2023354"/>
          </a:xfrm>
        </p:grpSpPr>
        <p:sp>
          <p:nvSpPr>
            <p:cNvPr id="9" name="Oval 6"/>
            <p:cNvSpPr/>
            <p:nvPr/>
          </p:nvSpPr>
          <p:spPr>
            <a:xfrm>
              <a:off x="11956089" y="5832838"/>
              <a:ext cx="1809345" cy="1809345"/>
            </a:xfrm>
            <a:prstGeom prst="ellipse">
              <a:avLst/>
            </a:prstGeom>
            <a:solidFill>
              <a:srgbClr val="3F762A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20"/>
            </a:p>
          </p:txBody>
        </p:sp>
        <p:sp>
          <p:nvSpPr>
            <p:cNvPr id="10" name="Oval 7"/>
            <p:cNvSpPr/>
            <p:nvPr/>
          </p:nvSpPr>
          <p:spPr>
            <a:xfrm>
              <a:off x="11849084" y="5725833"/>
              <a:ext cx="2023354" cy="2023354"/>
            </a:xfrm>
            <a:prstGeom prst="ellipse">
              <a:avLst/>
            </a:prstGeom>
            <a:noFill/>
            <a:ln w="3175">
              <a:solidFill>
                <a:srgbClr val="3939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20"/>
            </a:p>
          </p:txBody>
        </p:sp>
        <p:sp>
          <p:nvSpPr>
            <p:cNvPr id="15" name="Shape 2423"/>
            <p:cNvSpPr/>
            <p:nvPr/>
          </p:nvSpPr>
          <p:spPr>
            <a:xfrm>
              <a:off x="12612212" y="6488980"/>
              <a:ext cx="497097" cy="497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45" y="15886"/>
                  </a:moveTo>
                  <a:lnTo>
                    <a:pt x="10478" y="18984"/>
                  </a:lnTo>
                  <a:lnTo>
                    <a:pt x="7944" y="17126"/>
                  </a:lnTo>
                  <a:lnTo>
                    <a:pt x="7364" y="16700"/>
                  </a:lnTo>
                  <a:lnTo>
                    <a:pt x="6783" y="17126"/>
                  </a:lnTo>
                  <a:lnTo>
                    <a:pt x="4249" y="18984"/>
                  </a:lnTo>
                  <a:lnTo>
                    <a:pt x="5283" y="15886"/>
                  </a:lnTo>
                  <a:lnTo>
                    <a:pt x="5505" y="15220"/>
                  </a:lnTo>
                  <a:lnTo>
                    <a:pt x="4946" y="14794"/>
                  </a:lnTo>
                  <a:lnTo>
                    <a:pt x="2908" y="13240"/>
                  </a:lnTo>
                  <a:lnTo>
                    <a:pt x="6037" y="13240"/>
                  </a:lnTo>
                  <a:lnTo>
                    <a:pt x="6275" y="12602"/>
                  </a:lnTo>
                  <a:lnTo>
                    <a:pt x="7364" y="9683"/>
                  </a:lnTo>
                  <a:lnTo>
                    <a:pt x="8452" y="12602"/>
                  </a:lnTo>
                  <a:lnTo>
                    <a:pt x="8690" y="13240"/>
                  </a:lnTo>
                  <a:lnTo>
                    <a:pt x="11820" y="13240"/>
                  </a:lnTo>
                  <a:lnTo>
                    <a:pt x="9781" y="14794"/>
                  </a:lnTo>
                  <a:lnTo>
                    <a:pt x="9223" y="15220"/>
                  </a:lnTo>
                  <a:cubicBezTo>
                    <a:pt x="9223" y="15220"/>
                    <a:pt x="9445" y="15886"/>
                    <a:pt x="9445" y="15886"/>
                  </a:cubicBezTo>
                  <a:close/>
                  <a:moveTo>
                    <a:pt x="9372" y="12259"/>
                  </a:moveTo>
                  <a:lnTo>
                    <a:pt x="7364" y="6873"/>
                  </a:lnTo>
                  <a:lnTo>
                    <a:pt x="5355" y="12259"/>
                  </a:lnTo>
                  <a:lnTo>
                    <a:pt x="0" y="12259"/>
                  </a:lnTo>
                  <a:lnTo>
                    <a:pt x="4351" y="15575"/>
                  </a:lnTo>
                  <a:lnTo>
                    <a:pt x="2343" y="21600"/>
                  </a:lnTo>
                  <a:lnTo>
                    <a:pt x="7364" y="17918"/>
                  </a:lnTo>
                  <a:lnTo>
                    <a:pt x="12384" y="21600"/>
                  </a:lnTo>
                  <a:lnTo>
                    <a:pt x="10376" y="15575"/>
                  </a:lnTo>
                  <a:lnTo>
                    <a:pt x="14727" y="12259"/>
                  </a:lnTo>
                  <a:cubicBezTo>
                    <a:pt x="14727" y="12259"/>
                    <a:pt x="9372" y="12259"/>
                    <a:pt x="9372" y="12259"/>
                  </a:cubicBezTo>
                  <a:close/>
                  <a:moveTo>
                    <a:pt x="16781" y="7308"/>
                  </a:moveTo>
                  <a:lnTo>
                    <a:pt x="16200" y="6883"/>
                  </a:lnTo>
                  <a:lnTo>
                    <a:pt x="15619" y="7308"/>
                  </a:lnTo>
                  <a:lnTo>
                    <a:pt x="14426" y="8184"/>
                  </a:lnTo>
                  <a:lnTo>
                    <a:pt x="14922" y="6693"/>
                  </a:lnTo>
                  <a:lnTo>
                    <a:pt x="15143" y="6031"/>
                  </a:lnTo>
                  <a:lnTo>
                    <a:pt x="14590" y="5605"/>
                  </a:lnTo>
                  <a:lnTo>
                    <a:pt x="13682" y="4905"/>
                  </a:lnTo>
                  <a:lnTo>
                    <a:pt x="15408" y="4905"/>
                  </a:lnTo>
                  <a:lnTo>
                    <a:pt x="15647" y="4267"/>
                  </a:lnTo>
                  <a:lnTo>
                    <a:pt x="16200" y="2793"/>
                  </a:lnTo>
                  <a:lnTo>
                    <a:pt x="16754" y="4267"/>
                  </a:lnTo>
                  <a:lnTo>
                    <a:pt x="16992" y="4905"/>
                  </a:lnTo>
                  <a:lnTo>
                    <a:pt x="18718" y="4905"/>
                  </a:lnTo>
                  <a:lnTo>
                    <a:pt x="17810" y="5605"/>
                  </a:lnTo>
                  <a:lnTo>
                    <a:pt x="17257" y="6031"/>
                  </a:lnTo>
                  <a:lnTo>
                    <a:pt x="17478" y="6693"/>
                  </a:lnTo>
                  <a:lnTo>
                    <a:pt x="17975" y="8184"/>
                  </a:lnTo>
                  <a:cubicBezTo>
                    <a:pt x="17975" y="8184"/>
                    <a:pt x="16781" y="7308"/>
                    <a:pt x="16781" y="7308"/>
                  </a:cubicBezTo>
                  <a:close/>
                  <a:moveTo>
                    <a:pt x="21600" y="3922"/>
                  </a:moveTo>
                  <a:lnTo>
                    <a:pt x="17673" y="3922"/>
                  </a:lnTo>
                  <a:lnTo>
                    <a:pt x="16200" y="0"/>
                  </a:lnTo>
                  <a:lnTo>
                    <a:pt x="14727" y="3922"/>
                  </a:lnTo>
                  <a:lnTo>
                    <a:pt x="10800" y="3922"/>
                  </a:lnTo>
                  <a:lnTo>
                    <a:pt x="13991" y="6382"/>
                  </a:lnTo>
                  <a:lnTo>
                    <a:pt x="12518" y="10800"/>
                  </a:lnTo>
                  <a:lnTo>
                    <a:pt x="16200" y="8100"/>
                  </a:lnTo>
                  <a:lnTo>
                    <a:pt x="19882" y="10800"/>
                  </a:lnTo>
                  <a:lnTo>
                    <a:pt x="18409" y="6382"/>
                  </a:lnTo>
                  <a:cubicBezTo>
                    <a:pt x="18409" y="6382"/>
                    <a:pt x="21600" y="3922"/>
                    <a:pt x="21600" y="3922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507" tIns="19507" rIns="19507" bIns="19507" anchor="ctr"/>
            <a:lstStyle/>
            <a:p>
              <a:pPr algn="ctr" defTabSz="23407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600"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19512" y="4659168"/>
            <a:ext cx="1079122" cy="1079123"/>
            <a:chOff x="11849084" y="8707362"/>
            <a:chExt cx="2023354" cy="2023354"/>
          </a:xfrm>
        </p:grpSpPr>
        <p:sp>
          <p:nvSpPr>
            <p:cNvPr id="11" name="Oval 8"/>
            <p:cNvSpPr/>
            <p:nvPr/>
          </p:nvSpPr>
          <p:spPr>
            <a:xfrm>
              <a:off x="11956089" y="8814367"/>
              <a:ext cx="1809345" cy="1809345"/>
            </a:xfrm>
            <a:prstGeom prst="ellipse">
              <a:avLst/>
            </a:prstGeom>
            <a:solidFill>
              <a:srgbClr val="3F762A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20" dirty="0"/>
            </a:p>
          </p:txBody>
        </p:sp>
        <p:sp>
          <p:nvSpPr>
            <p:cNvPr id="12" name="Oval 9"/>
            <p:cNvSpPr/>
            <p:nvPr/>
          </p:nvSpPr>
          <p:spPr>
            <a:xfrm>
              <a:off x="11849084" y="8707362"/>
              <a:ext cx="2023354" cy="2023354"/>
            </a:xfrm>
            <a:prstGeom prst="ellipse">
              <a:avLst/>
            </a:prstGeom>
            <a:noFill/>
            <a:ln w="3175">
              <a:solidFill>
                <a:srgbClr val="3939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20"/>
            </a:p>
          </p:txBody>
        </p:sp>
        <p:sp>
          <p:nvSpPr>
            <p:cNvPr id="13" name="Shape 2405"/>
            <p:cNvSpPr/>
            <p:nvPr/>
          </p:nvSpPr>
          <p:spPr>
            <a:xfrm>
              <a:off x="12612212" y="9470509"/>
              <a:ext cx="497097" cy="497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9636"/>
                  </a:moveTo>
                  <a:cubicBezTo>
                    <a:pt x="20618" y="20179"/>
                    <a:pt x="20178" y="20619"/>
                    <a:pt x="19636" y="20619"/>
                  </a:cubicBezTo>
                  <a:lnTo>
                    <a:pt x="1964" y="20619"/>
                  </a:lnTo>
                  <a:cubicBezTo>
                    <a:pt x="1421" y="20619"/>
                    <a:pt x="982" y="20179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1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4294" y="17673"/>
                  </a:moveTo>
                  <a:lnTo>
                    <a:pt x="8376" y="10732"/>
                  </a:lnTo>
                  <a:lnTo>
                    <a:pt x="10838" y="14425"/>
                  </a:lnTo>
                  <a:cubicBezTo>
                    <a:pt x="10862" y="14484"/>
                    <a:pt x="10898" y="14536"/>
                    <a:pt x="10942" y="14581"/>
                  </a:cubicBezTo>
                  <a:lnTo>
                    <a:pt x="10944" y="14583"/>
                  </a:lnTo>
                  <a:cubicBezTo>
                    <a:pt x="11033" y="14673"/>
                    <a:pt x="11155" y="14727"/>
                    <a:pt x="11291" y="14727"/>
                  </a:cubicBezTo>
                  <a:cubicBezTo>
                    <a:pt x="11427" y="14727"/>
                    <a:pt x="11549" y="14673"/>
                    <a:pt x="11638" y="14583"/>
                  </a:cubicBezTo>
                  <a:lnTo>
                    <a:pt x="13686" y="12536"/>
                  </a:lnTo>
                  <a:lnTo>
                    <a:pt x="17242" y="17673"/>
                  </a:lnTo>
                  <a:cubicBezTo>
                    <a:pt x="17242" y="17673"/>
                    <a:pt x="4294" y="17673"/>
                    <a:pt x="4294" y="17673"/>
                  </a:cubicBezTo>
                  <a:close/>
                  <a:moveTo>
                    <a:pt x="18620" y="17982"/>
                  </a:moveTo>
                  <a:lnTo>
                    <a:pt x="18617" y="17978"/>
                  </a:lnTo>
                  <a:cubicBezTo>
                    <a:pt x="18590" y="17913"/>
                    <a:pt x="18551" y="17858"/>
                    <a:pt x="18501" y="17810"/>
                  </a:cubicBezTo>
                  <a:lnTo>
                    <a:pt x="14201" y="11600"/>
                  </a:lnTo>
                  <a:lnTo>
                    <a:pt x="14200" y="11601"/>
                  </a:lnTo>
                  <a:cubicBezTo>
                    <a:pt x="14127" y="11420"/>
                    <a:pt x="13952" y="11291"/>
                    <a:pt x="13745" y="11291"/>
                  </a:cubicBezTo>
                  <a:cubicBezTo>
                    <a:pt x="13610" y="11291"/>
                    <a:pt x="13488" y="11346"/>
                    <a:pt x="13398" y="11435"/>
                  </a:cubicBezTo>
                  <a:lnTo>
                    <a:pt x="11360" y="13473"/>
                  </a:lnTo>
                  <a:lnTo>
                    <a:pt x="8798" y="9630"/>
                  </a:lnTo>
                  <a:cubicBezTo>
                    <a:pt x="8724" y="9453"/>
                    <a:pt x="8550" y="9327"/>
                    <a:pt x="8345" y="9327"/>
                  </a:cubicBezTo>
                  <a:cubicBezTo>
                    <a:pt x="8175" y="9327"/>
                    <a:pt x="8033" y="9420"/>
                    <a:pt x="7945" y="9551"/>
                  </a:cubicBezTo>
                  <a:lnTo>
                    <a:pt x="7937" y="9546"/>
                  </a:lnTo>
                  <a:lnTo>
                    <a:pt x="3028" y="17891"/>
                  </a:lnTo>
                  <a:lnTo>
                    <a:pt x="3036" y="17897"/>
                  </a:lnTo>
                  <a:cubicBezTo>
                    <a:pt x="2983" y="17974"/>
                    <a:pt x="2945" y="18063"/>
                    <a:pt x="2945" y="18164"/>
                  </a:cubicBezTo>
                  <a:cubicBezTo>
                    <a:pt x="2945" y="18435"/>
                    <a:pt x="3165" y="18655"/>
                    <a:pt x="3436" y="18655"/>
                  </a:cubicBezTo>
                  <a:lnTo>
                    <a:pt x="18164" y="18655"/>
                  </a:lnTo>
                  <a:cubicBezTo>
                    <a:pt x="18435" y="18655"/>
                    <a:pt x="18655" y="18435"/>
                    <a:pt x="18655" y="18164"/>
                  </a:cubicBezTo>
                  <a:cubicBezTo>
                    <a:pt x="18655" y="18099"/>
                    <a:pt x="18640" y="18039"/>
                    <a:pt x="18618" y="17983"/>
                  </a:cubicBezTo>
                  <a:cubicBezTo>
                    <a:pt x="18618" y="17983"/>
                    <a:pt x="18620" y="17982"/>
                    <a:pt x="18620" y="17982"/>
                  </a:cubicBezTo>
                  <a:close/>
                  <a:moveTo>
                    <a:pt x="5400" y="3927"/>
                  </a:moveTo>
                  <a:cubicBezTo>
                    <a:pt x="6213" y="3927"/>
                    <a:pt x="6873" y="4587"/>
                    <a:pt x="6873" y="5400"/>
                  </a:cubicBezTo>
                  <a:cubicBezTo>
                    <a:pt x="6873" y="6214"/>
                    <a:pt x="6213" y="6873"/>
                    <a:pt x="5400" y="6873"/>
                  </a:cubicBezTo>
                  <a:cubicBezTo>
                    <a:pt x="4587" y="6873"/>
                    <a:pt x="3927" y="6214"/>
                    <a:pt x="3927" y="5400"/>
                  </a:cubicBezTo>
                  <a:cubicBezTo>
                    <a:pt x="3927" y="4587"/>
                    <a:pt x="4587" y="3927"/>
                    <a:pt x="5400" y="3927"/>
                  </a:cubicBezTo>
                  <a:moveTo>
                    <a:pt x="5400" y="7855"/>
                  </a:moveTo>
                  <a:cubicBezTo>
                    <a:pt x="6756" y="7855"/>
                    <a:pt x="7855" y="6756"/>
                    <a:pt x="7855" y="5400"/>
                  </a:cubicBezTo>
                  <a:cubicBezTo>
                    <a:pt x="7855" y="4045"/>
                    <a:pt x="6756" y="2945"/>
                    <a:pt x="5400" y="2945"/>
                  </a:cubicBezTo>
                  <a:cubicBezTo>
                    <a:pt x="4044" y="2945"/>
                    <a:pt x="2945" y="4045"/>
                    <a:pt x="2945" y="5400"/>
                  </a:cubicBezTo>
                  <a:cubicBezTo>
                    <a:pt x="2945" y="6756"/>
                    <a:pt x="4044" y="7855"/>
                    <a:pt x="54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507" tIns="19507" rIns="19507" bIns="19507" anchor="ctr"/>
            <a:lstStyle/>
            <a:p>
              <a:pPr algn="ctr" defTabSz="23407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600">
                <a:latin typeface="Arial"/>
                <a:ea typeface="Arial"/>
                <a:cs typeface="Arial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075" y="2200382"/>
            <a:ext cx="4110425" cy="2551292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29B4C0B5-2AFB-41BB-A585-299650DC0C50}"/>
              </a:ext>
            </a:extLst>
          </p:cNvPr>
          <p:cNvSpPr txBox="1"/>
          <p:nvPr/>
        </p:nvSpPr>
        <p:spPr>
          <a:xfrm>
            <a:off x="3149600" y="208295"/>
            <a:ext cx="589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BDC9BAD-29E7-4C15-A337-0AE3BC03FF82}"/>
              </a:ext>
            </a:extLst>
          </p:cNvPr>
          <p:cNvGrpSpPr/>
          <p:nvPr/>
        </p:nvGrpSpPr>
        <p:grpSpPr>
          <a:xfrm>
            <a:off x="7455704" y="3126085"/>
            <a:ext cx="3967338" cy="991914"/>
            <a:chOff x="13979443" y="2444343"/>
            <a:chExt cx="7438758" cy="1859837"/>
          </a:xfrm>
        </p:grpSpPr>
        <p:sp>
          <p:nvSpPr>
            <p:cNvPr id="40" name="MH_Entry_1">
              <a:extLst>
                <a:ext uri="{FF2B5EF4-FFF2-40B4-BE49-F238E27FC236}">
                  <a16:creationId xmlns:a16="http://schemas.microsoft.com/office/drawing/2014/main" id="{C9B81F6F-A44B-4B9D-817E-FF9D8A963A06}"/>
                </a:ext>
              </a:extLst>
            </p:cNvPr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4110772" y="2444343"/>
              <a:ext cx="7307429" cy="1140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5840" tIns="0" rIns="0" bIns="0" anchor="ctr" anchorCtr="0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E4BD9AEE-9CD3-4273-98C7-5044073C6E01}"/>
                </a:ext>
              </a:extLst>
            </p:cNvPr>
            <p:cNvSpPr/>
            <p:nvPr/>
          </p:nvSpPr>
          <p:spPr>
            <a:xfrm>
              <a:off x="13979443" y="3259303"/>
              <a:ext cx="7236503" cy="1044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95959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959595"/>
                  </a:solidFill>
                  <a:latin typeface="+mn-ea"/>
                </a:rPr>
                <a:t>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C922C5C-4E31-42DD-B579-0620D597A24B}"/>
              </a:ext>
            </a:extLst>
          </p:cNvPr>
          <p:cNvGrpSpPr/>
          <p:nvPr/>
        </p:nvGrpSpPr>
        <p:grpSpPr>
          <a:xfrm>
            <a:off x="7455704" y="4697223"/>
            <a:ext cx="3967338" cy="991914"/>
            <a:chOff x="13979443" y="2444343"/>
            <a:chExt cx="7438758" cy="1859837"/>
          </a:xfrm>
        </p:grpSpPr>
        <p:sp>
          <p:nvSpPr>
            <p:cNvPr id="43" name="MH_Entry_1">
              <a:extLst>
                <a:ext uri="{FF2B5EF4-FFF2-40B4-BE49-F238E27FC236}">
                  <a16:creationId xmlns:a16="http://schemas.microsoft.com/office/drawing/2014/main" id="{CA5FA5DC-9E09-466B-AF36-8200AD8290AA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4110772" y="2444343"/>
              <a:ext cx="7307429" cy="1140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5840" tIns="0" rIns="0" bIns="0" anchor="ctr" anchorCtr="0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4AE3985D-AFB2-4194-9E1F-2AD347B03A5D}"/>
                </a:ext>
              </a:extLst>
            </p:cNvPr>
            <p:cNvSpPr/>
            <p:nvPr/>
          </p:nvSpPr>
          <p:spPr>
            <a:xfrm>
              <a:off x="13979443" y="3259303"/>
              <a:ext cx="7236503" cy="1044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959595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959595"/>
                  </a:solidFill>
                  <a:latin typeface="+mn-ea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314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prism isContent="1"/>
      </p:transition>
    </mc:Choice>
    <mc:Fallback xmlns="">
      <p:transition spd="slow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FFD8569D-934B-4164-B9FE-B094970128F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7F04C42-7582-4465-A8E0-389DEAB042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15070">
            <a:off x="7003668" y="214555"/>
            <a:ext cx="2306449" cy="111111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1C1BA7C6-D3AE-4780-B6BE-464E356E6EEF}"/>
              </a:ext>
            </a:extLst>
          </p:cNvPr>
          <p:cNvGrpSpPr/>
          <p:nvPr/>
        </p:nvGrpSpPr>
        <p:grpSpPr>
          <a:xfrm>
            <a:off x="0" y="3572258"/>
            <a:ext cx="12192001" cy="3285742"/>
            <a:chOff x="0" y="3572258"/>
            <a:chExt cx="12192001" cy="32857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CA04901-6D2F-4951-98E4-1E56854313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35333" y="3940864"/>
              <a:ext cx="9756668" cy="291713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2A593739-827C-489C-A9AE-9907B009B7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3572258"/>
              <a:ext cx="8156892" cy="3285742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4339A2D1-9D7D-45E5-A1C4-E0FA755ED5A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8769" y="0"/>
            <a:ext cx="4322580" cy="127354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AF9DFAA-42AB-4CDC-9C11-A85A291E2469}"/>
              </a:ext>
            </a:extLst>
          </p:cNvPr>
          <p:cNvSpPr txBox="1"/>
          <p:nvPr/>
        </p:nvSpPr>
        <p:spPr>
          <a:xfrm>
            <a:off x="548715" y="371452"/>
            <a:ext cx="2204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9C67F56E-50DF-4082-AEF3-2955476477F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15070">
            <a:off x="2561285" y="45662"/>
            <a:ext cx="2306449" cy="1111117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87FA5211-1A08-4B7D-B067-76479FBDC94C}"/>
              </a:ext>
            </a:extLst>
          </p:cNvPr>
          <p:cNvGrpSpPr/>
          <p:nvPr/>
        </p:nvGrpSpPr>
        <p:grpSpPr>
          <a:xfrm>
            <a:off x="3733800" y="2102424"/>
            <a:ext cx="4724400" cy="458153"/>
            <a:chOff x="4515577" y="3124200"/>
            <a:chExt cx="3830580" cy="369332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E9C30868-FE61-4740-B162-8FE91730EF30}"/>
                </a:ext>
              </a:extLst>
            </p:cNvPr>
            <p:cNvSpPr/>
            <p:nvPr/>
          </p:nvSpPr>
          <p:spPr>
            <a:xfrm>
              <a:off x="4515577" y="3124200"/>
              <a:ext cx="3830580" cy="36933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3F762A"/>
                </a:gs>
                <a:gs pos="0">
                  <a:srgbClr val="92CF7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gradFill flip="none" rotWithShape="1">
                  <a:gsLst>
                    <a:gs pos="0">
                      <a:srgbClr val="3F762A"/>
                    </a:gs>
                    <a:gs pos="100000">
                      <a:srgbClr val="92CF7C"/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CA8DF8A-B51F-4FA7-9DAE-BBB52699A8DD}"/>
                </a:ext>
              </a:extLst>
            </p:cNvPr>
            <p:cNvSpPr txBox="1"/>
            <p:nvPr/>
          </p:nvSpPr>
          <p:spPr>
            <a:xfrm>
              <a:off x="5551743" y="3129791"/>
              <a:ext cx="2346272" cy="3225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DE1442FD-C29C-4E54-8D15-10FA86B7E5D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404537" y="1736262"/>
            <a:ext cx="1311267" cy="101231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D99D42-7DE7-4DB9-A4A2-2FEEDC9EC7D7}"/>
              </a:ext>
            </a:extLst>
          </p:cNvPr>
          <p:cNvSpPr txBox="1"/>
          <p:nvPr/>
        </p:nvSpPr>
        <p:spPr>
          <a:xfrm>
            <a:off x="3733800" y="2001024"/>
            <a:ext cx="611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rial Rounded MT Bold" panose="020F0704030504030204" pitchFamily="34" charset="0"/>
                <a:ea typeface="鸿雷板书简体" panose="00000500000000000000" pitchFamily="2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Arial Rounded MT Bold" panose="020F0704030504030204" pitchFamily="34" charset="0"/>
              <a:ea typeface="鸿雷板书简体" panose="00000500000000000000" pitchFamily="2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C06D662-8AC7-45E9-97B7-1154A53810E9}"/>
              </a:ext>
            </a:extLst>
          </p:cNvPr>
          <p:cNvGrpSpPr/>
          <p:nvPr/>
        </p:nvGrpSpPr>
        <p:grpSpPr>
          <a:xfrm>
            <a:off x="3733800" y="3059410"/>
            <a:ext cx="4724400" cy="479718"/>
            <a:chOff x="4515577" y="3106817"/>
            <a:chExt cx="3830580" cy="38671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CAE468FB-ECF9-4537-AABA-BC91E476D04F}"/>
                </a:ext>
              </a:extLst>
            </p:cNvPr>
            <p:cNvSpPr/>
            <p:nvPr/>
          </p:nvSpPr>
          <p:spPr>
            <a:xfrm>
              <a:off x="4515577" y="3124200"/>
              <a:ext cx="3830580" cy="36933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3F762A"/>
                </a:gs>
                <a:gs pos="0">
                  <a:srgbClr val="92CF7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gradFill flip="none" rotWithShape="1">
                  <a:gsLst>
                    <a:gs pos="0">
                      <a:srgbClr val="3F762A"/>
                    </a:gs>
                    <a:gs pos="100000">
                      <a:srgbClr val="92CF7C"/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656FBF7-DCBF-437E-91D4-741F74EB5A5D}"/>
                </a:ext>
              </a:extLst>
            </p:cNvPr>
            <p:cNvSpPr txBox="1"/>
            <p:nvPr/>
          </p:nvSpPr>
          <p:spPr>
            <a:xfrm>
              <a:off x="5551743" y="3106817"/>
              <a:ext cx="2346272" cy="3225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3646CBDF-74AD-4D98-A13D-067B25C4732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404537" y="2714799"/>
            <a:ext cx="1311267" cy="1012317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8FC7B062-DC48-4DF4-A2BC-B0B79DDA26B6}"/>
              </a:ext>
            </a:extLst>
          </p:cNvPr>
          <p:cNvSpPr txBox="1"/>
          <p:nvPr/>
        </p:nvSpPr>
        <p:spPr>
          <a:xfrm>
            <a:off x="3733800" y="2979561"/>
            <a:ext cx="611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rial Rounded MT Bold" panose="020F0704030504030204" pitchFamily="34" charset="0"/>
                <a:ea typeface="鸿雷板书简体" panose="00000500000000000000" pitchFamily="2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Arial Rounded MT Bold" panose="020F0704030504030204" pitchFamily="34" charset="0"/>
              <a:ea typeface="鸿雷板书简体" panose="00000500000000000000" pitchFamily="2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A5259B0-8D83-49C4-A723-58C989036383}"/>
              </a:ext>
            </a:extLst>
          </p:cNvPr>
          <p:cNvGrpSpPr/>
          <p:nvPr/>
        </p:nvGrpSpPr>
        <p:grpSpPr>
          <a:xfrm>
            <a:off x="3733800" y="4051832"/>
            <a:ext cx="4724400" cy="465822"/>
            <a:chOff x="4515577" y="3118018"/>
            <a:chExt cx="3830580" cy="375514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4CE5A11B-FB0C-4E9E-A794-E11B0E8604A8}"/>
                </a:ext>
              </a:extLst>
            </p:cNvPr>
            <p:cNvSpPr/>
            <p:nvPr/>
          </p:nvSpPr>
          <p:spPr>
            <a:xfrm>
              <a:off x="4515577" y="3124200"/>
              <a:ext cx="3830580" cy="36933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3F762A"/>
                </a:gs>
                <a:gs pos="0">
                  <a:srgbClr val="92CF7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gradFill flip="none" rotWithShape="1">
                  <a:gsLst>
                    <a:gs pos="0">
                      <a:srgbClr val="3F762A"/>
                    </a:gs>
                    <a:gs pos="100000">
                      <a:srgbClr val="92CF7C"/>
                    </a:gs>
                  </a:gsLst>
                  <a:lin ang="54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22371CF-796E-4554-93CD-7D41194B1A28}"/>
                </a:ext>
              </a:extLst>
            </p:cNvPr>
            <p:cNvSpPr txBox="1"/>
            <p:nvPr/>
          </p:nvSpPr>
          <p:spPr>
            <a:xfrm>
              <a:off x="5551743" y="3118018"/>
              <a:ext cx="2346272" cy="3225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67F74FB2-2419-43D3-BD3D-852A2CEDFE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404537" y="3693336"/>
            <a:ext cx="1311267" cy="1012317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45FDB773-73E6-4AE9-BC82-9972BD65CF26}"/>
              </a:ext>
            </a:extLst>
          </p:cNvPr>
          <p:cNvSpPr txBox="1"/>
          <p:nvPr/>
        </p:nvSpPr>
        <p:spPr>
          <a:xfrm>
            <a:off x="3733800" y="3958098"/>
            <a:ext cx="611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rial Rounded MT Bold" panose="020F0704030504030204" pitchFamily="34" charset="0"/>
                <a:ea typeface="鸿雷板书简体" panose="00000500000000000000" pitchFamily="2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Arial Rounded MT Bold" panose="020F0704030504030204" pitchFamily="34" charset="0"/>
              <a:ea typeface="鸿雷板书简体" panose="000005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E133754-F596-4774-BF9C-D4FA456354A5}"/>
              </a:ext>
            </a:extLst>
          </p:cNvPr>
          <p:cNvSpPr txBox="1"/>
          <p:nvPr/>
        </p:nvSpPr>
        <p:spPr>
          <a:xfrm>
            <a:off x="2435333" y="-404309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1926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B709B8B3-8DC5-4515-A946-FFE44DBFD66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7F04C42-7582-4465-A8E0-389DEAB042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15070">
            <a:off x="7003668" y="214555"/>
            <a:ext cx="2306449" cy="111111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1C1BA7C6-D3AE-4780-B6BE-464E356E6EEF}"/>
              </a:ext>
            </a:extLst>
          </p:cNvPr>
          <p:cNvGrpSpPr/>
          <p:nvPr/>
        </p:nvGrpSpPr>
        <p:grpSpPr>
          <a:xfrm>
            <a:off x="0" y="3572258"/>
            <a:ext cx="12192001" cy="3285742"/>
            <a:chOff x="0" y="3572258"/>
            <a:chExt cx="12192001" cy="32857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CA04901-6D2F-4951-98E4-1E56854313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35333" y="3940864"/>
              <a:ext cx="9756668" cy="291713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2A593739-827C-489C-A9AE-9907B009B7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3572258"/>
              <a:ext cx="8156892" cy="3285742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4339A2D1-9D7D-45E5-A1C4-E0FA755ED5A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8769" y="0"/>
            <a:ext cx="4322580" cy="127354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AF9DFAA-42AB-4CDC-9C11-A85A291E2469}"/>
              </a:ext>
            </a:extLst>
          </p:cNvPr>
          <p:cNvSpPr txBox="1"/>
          <p:nvPr/>
        </p:nvSpPr>
        <p:spPr>
          <a:xfrm>
            <a:off x="2017554" y="1486575"/>
            <a:ext cx="8156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感谢您的观看</a:t>
            </a:r>
            <a:endParaRPr lang="zh-CN" altLang="en-US" sz="7200" dirty="0">
              <a:gradFill>
                <a:gsLst>
                  <a:gs pos="100000">
                    <a:srgbClr val="3F762A"/>
                  </a:gs>
                  <a:gs pos="0">
                    <a:srgbClr val="92CF7C"/>
                  </a:gs>
                </a:gsLst>
                <a:lin ang="5400000" scaled="1"/>
              </a:grad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7FA5211-1A08-4B7D-B067-76479FBDC94C}"/>
              </a:ext>
            </a:extLst>
          </p:cNvPr>
          <p:cNvGrpSpPr/>
          <p:nvPr/>
        </p:nvGrpSpPr>
        <p:grpSpPr>
          <a:xfrm>
            <a:off x="3851939" y="3913819"/>
            <a:ext cx="4500314" cy="473186"/>
            <a:chOff x="3845843" y="3124200"/>
            <a:chExt cx="4500314" cy="381450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E9C30868-FE61-4740-B162-8FE91730EF30}"/>
                </a:ext>
              </a:extLst>
            </p:cNvPr>
            <p:cNvSpPr/>
            <p:nvPr/>
          </p:nvSpPr>
          <p:spPr>
            <a:xfrm>
              <a:off x="3845843" y="3124200"/>
              <a:ext cx="4500314" cy="36933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3F762A"/>
                </a:gs>
                <a:gs pos="0">
                  <a:srgbClr val="92CF7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rgbClr val="3F762A"/>
                    </a:gs>
                    <a:gs pos="100000">
                      <a:srgbClr val="92CF7C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CA8DF8A-B51F-4FA7-9DAE-BBB52699A8DD}"/>
                </a:ext>
              </a:extLst>
            </p:cNvPr>
            <p:cNvSpPr txBox="1"/>
            <p:nvPr/>
          </p:nvSpPr>
          <p:spPr>
            <a:xfrm>
              <a:off x="4380758" y="3197873"/>
              <a:ext cx="344269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模板网   时间：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2022.03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84C5C5BF-A104-4608-A91D-CF721F4B9B1D}"/>
              </a:ext>
            </a:extLst>
          </p:cNvPr>
          <p:cNvSpPr txBox="1"/>
          <p:nvPr/>
        </p:nvSpPr>
        <p:spPr>
          <a:xfrm>
            <a:off x="2339477" y="2626027"/>
            <a:ext cx="75374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Your content to play here, or through paste in this box, and select only the text. Your content to play here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9C67F56E-50DF-4082-AEF3-2955476477F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15070">
            <a:off x="2561285" y="45662"/>
            <a:ext cx="2306449" cy="111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0411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5DADCD8-FE0A-4CA3-91AC-5A0D21B3B4EE}"/>
              </a:ext>
            </a:extLst>
          </p:cNvPr>
          <p:cNvSpPr txBox="1"/>
          <p:nvPr/>
        </p:nvSpPr>
        <p:spPr>
          <a:xfrm>
            <a:off x="1685925" y="2028825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656036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D6D411D9-8F40-4ED5-9F44-680E02D09E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1C1BA7C6-D3AE-4780-B6BE-464E356E6EEF}"/>
              </a:ext>
            </a:extLst>
          </p:cNvPr>
          <p:cNvGrpSpPr/>
          <p:nvPr/>
        </p:nvGrpSpPr>
        <p:grpSpPr>
          <a:xfrm>
            <a:off x="0" y="3572258"/>
            <a:ext cx="12192001" cy="3285742"/>
            <a:chOff x="0" y="3572258"/>
            <a:chExt cx="12192001" cy="32857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CA04901-6D2F-4951-98E4-1E56854313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35333" y="3940864"/>
              <a:ext cx="9756668" cy="291713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2A593739-827C-489C-A9AE-9907B009B7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3572258"/>
              <a:ext cx="8156892" cy="3285742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BEA6914-129F-44A0-81BA-81F6CFE5D76A}"/>
              </a:ext>
            </a:extLst>
          </p:cNvPr>
          <p:cNvGrpSpPr/>
          <p:nvPr/>
        </p:nvGrpSpPr>
        <p:grpSpPr>
          <a:xfrm>
            <a:off x="2561285" y="0"/>
            <a:ext cx="6748832" cy="1325672"/>
            <a:chOff x="2561285" y="0"/>
            <a:chExt cx="6748832" cy="132567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47F04C42-7582-4465-A8E0-389DEAB042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415070">
              <a:off x="7003668" y="214555"/>
              <a:ext cx="2306449" cy="111111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339A2D1-9D7D-45E5-A1C4-E0FA755ED5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38769" y="0"/>
              <a:ext cx="4322580" cy="1273547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9C67F56E-50DF-4082-AEF3-2955476477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415070">
              <a:off x="2561285" y="45662"/>
              <a:ext cx="2306449" cy="1111117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7FA5211-1A08-4B7D-B067-76479FBDC94C}"/>
              </a:ext>
            </a:extLst>
          </p:cNvPr>
          <p:cNvGrpSpPr/>
          <p:nvPr/>
        </p:nvGrpSpPr>
        <p:grpSpPr>
          <a:xfrm>
            <a:off x="3733800" y="3114104"/>
            <a:ext cx="4724400" cy="458154"/>
            <a:chOff x="4515577" y="3124200"/>
            <a:chExt cx="3830580" cy="369332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E9C30868-FE61-4740-B162-8FE91730EF30}"/>
                </a:ext>
              </a:extLst>
            </p:cNvPr>
            <p:cNvSpPr/>
            <p:nvPr/>
          </p:nvSpPr>
          <p:spPr>
            <a:xfrm>
              <a:off x="4515577" y="3124200"/>
              <a:ext cx="3830580" cy="36933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3F762A"/>
                </a:gs>
                <a:gs pos="0">
                  <a:srgbClr val="92CF7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rgbClr val="3F762A"/>
                    </a:gs>
                    <a:gs pos="100000">
                      <a:srgbClr val="92CF7C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CA8DF8A-B51F-4FA7-9DAE-BBB52699A8DD}"/>
                </a:ext>
              </a:extLst>
            </p:cNvPr>
            <p:cNvSpPr txBox="1"/>
            <p:nvPr/>
          </p:nvSpPr>
          <p:spPr>
            <a:xfrm>
              <a:off x="5257731" y="3133467"/>
              <a:ext cx="2346272" cy="3225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3D8E6D6-9EDF-4DA8-B114-72EC51135EB5}"/>
              </a:ext>
            </a:extLst>
          </p:cNvPr>
          <p:cNvGrpSpPr/>
          <p:nvPr/>
        </p:nvGrpSpPr>
        <p:grpSpPr>
          <a:xfrm>
            <a:off x="5077958" y="1451595"/>
            <a:ext cx="2036082" cy="1571884"/>
            <a:chOff x="5077958" y="993440"/>
            <a:chExt cx="2036082" cy="1571884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DE1442FD-C29C-4E54-8D15-10FA86B7E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5077958" y="993440"/>
              <a:ext cx="2036082" cy="1571884"/>
            </a:xfrm>
            <a:prstGeom prst="rect">
              <a:avLst/>
            </a:prstGeom>
          </p:spPr>
        </p:pic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6D99D42-7DE7-4DB9-A4A2-2FEEDC9EC7D7}"/>
                </a:ext>
              </a:extLst>
            </p:cNvPr>
            <p:cNvSpPr txBox="1"/>
            <p:nvPr/>
          </p:nvSpPr>
          <p:spPr>
            <a:xfrm>
              <a:off x="5644870" y="1437965"/>
              <a:ext cx="79380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Arial Rounded MT Bold" panose="020F0704030504030204" pitchFamily="34" charset="0"/>
                  <a:ea typeface="鸿雷板书简体" panose="00000500000000000000" pitchFamily="2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Arial Rounded MT Bold" panose="020F0704030504030204" pitchFamily="34" charset="0"/>
                <a:ea typeface="鸿雷板书简体" panose="00000500000000000000" pitchFamily="2" charset="-122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83430B7-F9EC-4282-89FF-1049523E1A01}"/>
              </a:ext>
            </a:extLst>
          </p:cNvPr>
          <p:cNvSpPr txBox="1"/>
          <p:nvPr/>
        </p:nvSpPr>
        <p:spPr>
          <a:xfrm>
            <a:off x="1955800" y="3966453"/>
            <a:ext cx="82804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809737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70"/>
          <p:cNvGrpSpPr>
            <a:grpSpLocks/>
          </p:cNvGrpSpPr>
          <p:nvPr/>
        </p:nvGrpSpPr>
        <p:grpSpPr bwMode="auto">
          <a:xfrm>
            <a:off x="1646238" y="1743075"/>
            <a:ext cx="1685925" cy="1685925"/>
            <a:chOff x="0" y="0"/>
            <a:chExt cx="1685925" cy="1685925"/>
          </a:xfrm>
        </p:grpSpPr>
        <p:sp>
          <p:nvSpPr>
            <p:cNvPr id="8" name="椭圆 5"/>
            <p:cNvSpPr>
              <a:spLocks noChangeArrowheads="1"/>
            </p:cNvSpPr>
            <p:nvPr/>
          </p:nvSpPr>
          <p:spPr bwMode="auto">
            <a:xfrm>
              <a:off x="0" y="0"/>
              <a:ext cx="1685925" cy="1685925"/>
            </a:xfrm>
            <a:prstGeom prst="ellipse">
              <a:avLst/>
            </a:prstGeom>
            <a:solidFill>
              <a:srgbClr val="92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54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zh-CN" sz="5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79"/>
          <p:cNvGrpSpPr>
            <a:grpSpLocks/>
          </p:cNvGrpSpPr>
          <p:nvPr/>
        </p:nvGrpSpPr>
        <p:grpSpPr bwMode="auto">
          <a:xfrm>
            <a:off x="1486694" y="3614372"/>
            <a:ext cx="2005012" cy="1427967"/>
            <a:chOff x="-83328" y="-294305"/>
            <a:chExt cx="2004626" cy="1429191"/>
          </a:xfrm>
        </p:grpSpPr>
        <p:sp>
          <p:nvSpPr>
            <p:cNvPr id="16" name="文本框 76"/>
            <p:cNvSpPr>
              <a:spLocks noChangeArrowheads="1"/>
            </p:cNvSpPr>
            <p:nvPr/>
          </p:nvSpPr>
          <p:spPr bwMode="auto">
            <a:xfrm>
              <a:off x="143922" y="-294305"/>
              <a:ext cx="1550126" cy="369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solidFill>
                    <a:srgbClr val="3F762A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矩形 78"/>
            <p:cNvSpPr>
              <a:spLocks noChangeArrowheads="1"/>
            </p:cNvSpPr>
            <p:nvPr/>
          </p:nvSpPr>
          <p:spPr bwMode="auto">
            <a:xfrm>
              <a:off x="-83328" y="179961"/>
              <a:ext cx="2004626" cy="95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F800DD66-E9A4-4EFF-8A55-718525FC67D0}"/>
              </a:ext>
            </a:extLst>
          </p:cNvPr>
          <p:cNvSpPr txBox="1"/>
          <p:nvPr/>
        </p:nvSpPr>
        <p:spPr>
          <a:xfrm>
            <a:off x="3149600" y="208295"/>
            <a:ext cx="589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2" name="组合 70">
            <a:extLst>
              <a:ext uri="{FF2B5EF4-FFF2-40B4-BE49-F238E27FC236}">
                <a16:creationId xmlns:a16="http://schemas.microsoft.com/office/drawing/2014/main" id="{04043229-0633-4031-8228-53D303EBFAB9}"/>
              </a:ext>
            </a:extLst>
          </p:cNvPr>
          <p:cNvGrpSpPr>
            <a:grpSpLocks/>
          </p:cNvGrpSpPr>
          <p:nvPr/>
        </p:nvGrpSpPr>
        <p:grpSpPr bwMode="auto">
          <a:xfrm>
            <a:off x="4046538" y="1743075"/>
            <a:ext cx="1685925" cy="1685925"/>
            <a:chOff x="0" y="0"/>
            <a:chExt cx="1685925" cy="1685925"/>
          </a:xfrm>
        </p:grpSpPr>
        <p:sp>
          <p:nvSpPr>
            <p:cNvPr id="43" name="椭圆 5">
              <a:extLst>
                <a:ext uri="{FF2B5EF4-FFF2-40B4-BE49-F238E27FC236}">
                  <a16:creationId xmlns:a16="http://schemas.microsoft.com/office/drawing/2014/main" id="{85B0C277-B88C-4508-8D2D-76C63B461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85925" cy="1685925"/>
            </a:xfrm>
            <a:prstGeom prst="ellipse">
              <a:avLst/>
            </a:prstGeom>
            <a:solidFill>
              <a:srgbClr val="3F7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54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zh-CN" sz="5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79">
            <a:extLst>
              <a:ext uri="{FF2B5EF4-FFF2-40B4-BE49-F238E27FC236}">
                <a16:creationId xmlns:a16="http://schemas.microsoft.com/office/drawing/2014/main" id="{FB6F19CD-E384-44E0-96CC-4A21BDB99ED2}"/>
              </a:ext>
            </a:extLst>
          </p:cNvPr>
          <p:cNvGrpSpPr>
            <a:grpSpLocks/>
          </p:cNvGrpSpPr>
          <p:nvPr/>
        </p:nvGrpSpPr>
        <p:grpSpPr bwMode="auto">
          <a:xfrm>
            <a:off x="3886994" y="3614372"/>
            <a:ext cx="2005012" cy="1427967"/>
            <a:chOff x="-83328" y="-294305"/>
            <a:chExt cx="2004626" cy="1429191"/>
          </a:xfrm>
        </p:grpSpPr>
        <p:sp>
          <p:nvSpPr>
            <p:cNvPr id="45" name="文本框 76">
              <a:extLst>
                <a:ext uri="{FF2B5EF4-FFF2-40B4-BE49-F238E27FC236}">
                  <a16:creationId xmlns:a16="http://schemas.microsoft.com/office/drawing/2014/main" id="{76DA0ABD-E18F-4F02-A3DB-A79CB40BAB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922" y="-294305"/>
              <a:ext cx="1550126" cy="369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solidFill>
                    <a:srgbClr val="3F762A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矩形 78">
              <a:extLst>
                <a:ext uri="{FF2B5EF4-FFF2-40B4-BE49-F238E27FC236}">
                  <a16:creationId xmlns:a16="http://schemas.microsoft.com/office/drawing/2014/main" id="{6ACE45CC-2A41-4A5B-8DB7-CA0B58CECA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83328" y="179961"/>
              <a:ext cx="2004626" cy="95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组合 70">
            <a:extLst>
              <a:ext uri="{FF2B5EF4-FFF2-40B4-BE49-F238E27FC236}">
                <a16:creationId xmlns:a16="http://schemas.microsoft.com/office/drawing/2014/main" id="{9202B3AB-F40F-4849-ADE4-B3765207F264}"/>
              </a:ext>
            </a:extLst>
          </p:cNvPr>
          <p:cNvGrpSpPr>
            <a:grpSpLocks/>
          </p:cNvGrpSpPr>
          <p:nvPr/>
        </p:nvGrpSpPr>
        <p:grpSpPr bwMode="auto">
          <a:xfrm>
            <a:off x="6446838" y="1743075"/>
            <a:ext cx="1685925" cy="1685925"/>
            <a:chOff x="0" y="0"/>
            <a:chExt cx="1685925" cy="1685925"/>
          </a:xfrm>
        </p:grpSpPr>
        <p:sp>
          <p:nvSpPr>
            <p:cNvPr id="48" name="椭圆 5">
              <a:extLst>
                <a:ext uri="{FF2B5EF4-FFF2-40B4-BE49-F238E27FC236}">
                  <a16:creationId xmlns:a16="http://schemas.microsoft.com/office/drawing/2014/main" id="{FA0FD371-DD11-438F-B58E-6EC2354A3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85925" cy="1685925"/>
            </a:xfrm>
            <a:prstGeom prst="ellipse">
              <a:avLst/>
            </a:prstGeom>
            <a:solidFill>
              <a:srgbClr val="92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54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zh-CN" sz="5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组合 79">
            <a:extLst>
              <a:ext uri="{FF2B5EF4-FFF2-40B4-BE49-F238E27FC236}">
                <a16:creationId xmlns:a16="http://schemas.microsoft.com/office/drawing/2014/main" id="{00B3C8D2-52C3-4306-B046-69CE07227EFD}"/>
              </a:ext>
            </a:extLst>
          </p:cNvPr>
          <p:cNvGrpSpPr>
            <a:grpSpLocks/>
          </p:cNvGrpSpPr>
          <p:nvPr/>
        </p:nvGrpSpPr>
        <p:grpSpPr bwMode="auto">
          <a:xfrm>
            <a:off x="6287294" y="3614372"/>
            <a:ext cx="2005012" cy="1427967"/>
            <a:chOff x="-83328" y="-294305"/>
            <a:chExt cx="2004626" cy="1429191"/>
          </a:xfrm>
        </p:grpSpPr>
        <p:sp>
          <p:nvSpPr>
            <p:cNvPr id="50" name="文本框 76">
              <a:extLst>
                <a:ext uri="{FF2B5EF4-FFF2-40B4-BE49-F238E27FC236}">
                  <a16:creationId xmlns:a16="http://schemas.microsoft.com/office/drawing/2014/main" id="{71EC2E53-6157-4834-962E-DCDD4CBA76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922" y="-294305"/>
              <a:ext cx="1550126" cy="369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solidFill>
                    <a:srgbClr val="3F762A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矩形 78">
              <a:extLst>
                <a:ext uri="{FF2B5EF4-FFF2-40B4-BE49-F238E27FC236}">
                  <a16:creationId xmlns:a16="http://schemas.microsoft.com/office/drawing/2014/main" id="{AE0FA2C3-2856-4E60-9DFF-EC37EC703C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83328" y="179961"/>
              <a:ext cx="2004626" cy="95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2" name="组合 70">
            <a:extLst>
              <a:ext uri="{FF2B5EF4-FFF2-40B4-BE49-F238E27FC236}">
                <a16:creationId xmlns:a16="http://schemas.microsoft.com/office/drawing/2014/main" id="{BE1A10F2-2A05-4BAA-871C-E6F8D5CB0016}"/>
              </a:ext>
            </a:extLst>
          </p:cNvPr>
          <p:cNvGrpSpPr>
            <a:grpSpLocks/>
          </p:cNvGrpSpPr>
          <p:nvPr/>
        </p:nvGrpSpPr>
        <p:grpSpPr bwMode="auto">
          <a:xfrm>
            <a:off x="8847138" y="1743075"/>
            <a:ext cx="1685925" cy="1685925"/>
            <a:chOff x="0" y="0"/>
            <a:chExt cx="1685925" cy="1685925"/>
          </a:xfrm>
        </p:grpSpPr>
        <p:sp>
          <p:nvSpPr>
            <p:cNvPr id="53" name="椭圆 5">
              <a:extLst>
                <a:ext uri="{FF2B5EF4-FFF2-40B4-BE49-F238E27FC236}">
                  <a16:creationId xmlns:a16="http://schemas.microsoft.com/office/drawing/2014/main" id="{E06897C1-1C71-4B0A-9A93-CEA7F7D4C3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85925" cy="1685925"/>
            </a:xfrm>
            <a:prstGeom prst="ellipse">
              <a:avLst/>
            </a:prstGeom>
            <a:solidFill>
              <a:srgbClr val="3F7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54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zh-CN" sz="5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79">
            <a:extLst>
              <a:ext uri="{FF2B5EF4-FFF2-40B4-BE49-F238E27FC236}">
                <a16:creationId xmlns:a16="http://schemas.microsoft.com/office/drawing/2014/main" id="{067B7875-8A7B-4E8C-85EA-C46D95B5A076}"/>
              </a:ext>
            </a:extLst>
          </p:cNvPr>
          <p:cNvGrpSpPr>
            <a:grpSpLocks/>
          </p:cNvGrpSpPr>
          <p:nvPr/>
        </p:nvGrpSpPr>
        <p:grpSpPr bwMode="auto">
          <a:xfrm>
            <a:off x="8687594" y="3614372"/>
            <a:ext cx="2005012" cy="1427967"/>
            <a:chOff x="-83328" y="-294305"/>
            <a:chExt cx="2004626" cy="1429191"/>
          </a:xfrm>
        </p:grpSpPr>
        <p:sp>
          <p:nvSpPr>
            <p:cNvPr id="55" name="文本框 76">
              <a:extLst>
                <a:ext uri="{FF2B5EF4-FFF2-40B4-BE49-F238E27FC236}">
                  <a16:creationId xmlns:a16="http://schemas.microsoft.com/office/drawing/2014/main" id="{B8DACA78-140A-4FBE-ACC3-36570AFC47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922" y="-294305"/>
              <a:ext cx="1550126" cy="369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solidFill>
                    <a:srgbClr val="3F762A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矩形 78">
              <a:extLst>
                <a:ext uri="{FF2B5EF4-FFF2-40B4-BE49-F238E27FC236}">
                  <a16:creationId xmlns:a16="http://schemas.microsoft.com/office/drawing/2014/main" id="{3CE1E1E8-5AE4-49E0-8B38-206BE709AB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83328" y="179961"/>
              <a:ext cx="2004626" cy="95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6938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1792288" y="1574800"/>
            <a:ext cx="2978150" cy="1949450"/>
            <a:chOff x="0" y="0"/>
            <a:chExt cx="2978661" cy="1948930"/>
          </a:xfrm>
        </p:grpSpPr>
        <p:grpSp>
          <p:nvGrpSpPr>
            <p:cNvPr id="3" name="组合 108"/>
            <p:cNvGrpSpPr>
              <a:grpSpLocks/>
            </p:cNvGrpSpPr>
            <p:nvPr/>
          </p:nvGrpSpPr>
          <p:grpSpPr bwMode="auto">
            <a:xfrm>
              <a:off x="311055" y="0"/>
              <a:ext cx="2667606" cy="1474587"/>
              <a:chOff x="0" y="0"/>
              <a:chExt cx="3064921" cy="1694214"/>
            </a:xfrm>
          </p:grpSpPr>
          <p:sp>
            <p:nvSpPr>
              <p:cNvPr id="7" name="等腰三角形 41"/>
              <p:cNvSpPr>
                <a:spLocks noChangeArrowheads="1"/>
              </p:cNvSpPr>
              <p:nvPr/>
            </p:nvSpPr>
            <p:spPr bwMode="auto">
              <a:xfrm rot="5400000" flipH="1">
                <a:off x="1377859" y="99781"/>
                <a:ext cx="216574" cy="2972292"/>
              </a:xfrm>
              <a:custGeom>
                <a:avLst/>
                <a:gdLst>
                  <a:gd name="T0" fmla="*/ 3526 w 222648"/>
                  <a:gd name="T1" fmla="*/ 2823487 h 3055655"/>
                  <a:gd name="T2" fmla="*/ 106152 w 222648"/>
                  <a:gd name="T3" fmla="*/ 2213555 h 3055655"/>
                  <a:gd name="T4" fmla="*/ 210666 w 222648"/>
                  <a:gd name="T5" fmla="*/ 0 h 3055655"/>
                  <a:gd name="T6" fmla="*/ 210666 w 222648"/>
                  <a:gd name="T7" fmla="*/ 2823487 h 3055655"/>
                  <a:gd name="T8" fmla="*/ 3526 w 222648"/>
                  <a:gd name="T9" fmla="*/ 2823487 h 30556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648"/>
                  <a:gd name="T16" fmla="*/ 0 h 3055655"/>
                  <a:gd name="T17" fmla="*/ 222648 w 222648"/>
                  <a:gd name="T18" fmla="*/ 3055655 h 30556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9000">
                    <a:srgbClr val="5B595B"/>
                  </a:gs>
                  <a:gs pos="100000">
                    <a:srgbClr val="433C29"/>
                  </a:gs>
                </a:gsLst>
                <a:lin ang="162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矩形 57"/>
              <p:cNvSpPr>
                <a:spLocks noChangeArrowheads="1"/>
              </p:cNvSpPr>
              <p:nvPr/>
            </p:nvSpPr>
            <p:spPr bwMode="auto">
              <a:xfrm>
                <a:off x="162243" y="0"/>
                <a:ext cx="2902678" cy="1477640"/>
              </a:xfrm>
              <a:prstGeom prst="rect">
                <a:avLst/>
              </a:prstGeom>
              <a:solidFill>
                <a:srgbClr val="D1E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9" name="组合 58"/>
              <p:cNvGrpSpPr>
                <a:grpSpLocks/>
              </p:cNvGrpSpPr>
              <p:nvPr/>
            </p:nvGrpSpPr>
            <p:grpSpPr bwMode="auto">
              <a:xfrm>
                <a:off x="433471" y="180437"/>
                <a:ext cx="2360223" cy="1091159"/>
                <a:chOff x="0" y="-54821"/>
                <a:chExt cx="2426420" cy="1121766"/>
              </a:xfrm>
            </p:grpSpPr>
            <p:sp>
              <p:nvSpPr>
                <p:cNvPr id="10" name="文本框 106"/>
                <p:cNvSpPr>
                  <a:spLocks noChangeArrowheads="1"/>
                </p:cNvSpPr>
                <p:nvPr/>
              </p:nvSpPr>
              <p:spPr bwMode="auto">
                <a:xfrm>
                  <a:off x="388298" y="-54821"/>
                  <a:ext cx="1649823" cy="3997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zh-CN" altLang="en-US" sz="1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添加标题文本</a:t>
                  </a:r>
                  <a:endPara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矩形 107"/>
                <p:cNvSpPr>
                  <a:spLocks noChangeArrowheads="1"/>
                </p:cNvSpPr>
                <p:nvPr/>
              </p:nvSpPr>
              <p:spPr bwMode="auto">
                <a:xfrm>
                  <a:off x="0" y="303724"/>
                  <a:ext cx="2426420" cy="763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kumimoji="0" lang="en-US" altLang="zh-CN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……</a:t>
                  </a:r>
                  <a:endPara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组合 118"/>
            <p:cNvGrpSpPr>
              <a:grpSpLocks/>
            </p:cNvGrpSpPr>
            <p:nvPr/>
          </p:nvGrpSpPr>
          <p:grpSpPr bwMode="auto">
            <a:xfrm>
              <a:off x="0" y="546300"/>
              <a:ext cx="453024" cy="1402630"/>
              <a:chOff x="0" y="0"/>
              <a:chExt cx="453024" cy="1402630"/>
            </a:xfrm>
          </p:grpSpPr>
          <p:cxnSp>
            <p:nvCxnSpPr>
              <p:cNvPr id="5" name="肘形连接符 48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-479160" y="520900"/>
                <a:ext cx="1360889" cy="402569"/>
              </a:xfrm>
              <a:prstGeom prst="bentConnector3">
                <a:avLst>
                  <a:gd name="adj1" fmla="val 100125"/>
                </a:avLst>
              </a:prstGeom>
              <a:noFill/>
              <a:ln w="6350" cap="rnd">
                <a:solidFill>
                  <a:srgbClr val="549E39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" name="椭圆 110"/>
              <p:cNvSpPr>
                <a:spLocks noChangeArrowheads="1"/>
              </p:cNvSpPr>
              <p:nvPr/>
            </p:nvSpPr>
            <p:spPr bwMode="auto">
              <a:xfrm>
                <a:off x="369543" y="0"/>
                <a:ext cx="83481" cy="83481"/>
              </a:xfrm>
              <a:prstGeom prst="ellipse">
                <a:avLst/>
              </a:pr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37"/>
          <p:cNvGrpSpPr>
            <a:grpSpLocks/>
          </p:cNvGrpSpPr>
          <p:nvPr/>
        </p:nvGrpSpPr>
        <p:grpSpPr bwMode="auto">
          <a:xfrm>
            <a:off x="3413070" y="3975100"/>
            <a:ext cx="3136900" cy="2201863"/>
            <a:chOff x="0" y="0"/>
            <a:chExt cx="3137044" cy="2203003"/>
          </a:xfrm>
        </p:grpSpPr>
        <p:grpSp>
          <p:nvGrpSpPr>
            <p:cNvPr id="13" name="组合 119"/>
            <p:cNvGrpSpPr>
              <a:grpSpLocks/>
            </p:cNvGrpSpPr>
            <p:nvPr/>
          </p:nvGrpSpPr>
          <p:grpSpPr bwMode="auto">
            <a:xfrm flipV="1">
              <a:off x="0" y="0"/>
              <a:ext cx="453024" cy="1402630"/>
              <a:chOff x="0" y="0"/>
              <a:chExt cx="453024" cy="1402630"/>
            </a:xfrm>
          </p:grpSpPr>
          <p:cxnSp>
            <p:nvCxnSpPr>
              <p:cNvPr id="20" name="肘形连接符 120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-479160" y="520900"/>
                <a:ext cx="1360889" cy="402569"/>
              </a:xfrm>
              <a:prstGeom prst="bentConnector3">
                <a:avLst>
                  <a:gd name="adj1" fmla="val 100125"/>
                </a:avLst>
              </a:prstGeom>
              <a:noFill/>
              <a:ln w="6350" cap="rnd">
                <a:solidFill>
                  <a:srgbClr val="549E39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1" name="椭圆 121"/>
              <p:cNvSpPr>
                <a:spLocks noChangeArrowheads="1"/>
              </p:cNvSpPr>
              <p:nvPr/>
            </p:nvSpPr>
            <p:spPr bwMode="auto">
              <a:xfrm>
                <a:off x="369543" y="0"/>
                <a:ext cx="83481" cy="83481"/>
              </a:xfrm>
              <a:prstGeom prst="ellipse">
                <a:avLst/>
              </a:pr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22"/>
            <p:cNvGrpSpPr>
              <a:grpSpLocks/>
            </p:cNvGrpSpPr>
            <p:nvPr/>
          </p:nvGrpSpPr>
          <p:grpSpPr bwMode="auto">
            <a:xfrm flipH="1">
              <a:off x="469438" y="728415"/>
              <a:ext cx="2667606" cy="1474588"/>
              <a:chOff x="0" y="0"/>
              <a:chExt cx="3064921" cy="1694214"/>
            </a:xfrm>
          </p:grpSpPr>
          <p:sp>
            <p:nvSpPr>
              <p:cNvPr id="15" name="等腰三角形 41"/>
              <p:cNvSpPr>
                <a:spLocks noChangeArrowheads="1"/>
              </p:cNvSpPr>
              <p:nvPr/>
            </p:nvSpPr>
            <p:spPr bwMode="auto">
              <a:xfrm rot="5400000" flipH="1">
                <a:off x="1377859" y="99781"/>
                <a:ext cx="216574" cy="2972292"/>
              </a:xfrm>
              <a:custGeom>
                <a:avLst/>
                <a:gdLst>
                  <a:gd name="T0" fmla="*/ 3526 w 222648"/>
                  <a:gd name="T1" fmla="*/ 2823487 h 3055655"/>
                  <a:gd name="T2" fmla="*/ 106152 w 222648"/>
                  <a:gd name="T3" fmla="*/ 2213555 h 3055655"/>
                  <a:gd name="T4" fmla="*/ 210666 w 222648"/>
                  <a:gd name="T5" fmla="*/ 0 h 3055655"/>
                  <a:gd name="T6" fmla="*/ 210666 w 222648"/>
                  <a:gd name="T7" fmla="*/ 2823487 h 3055655"/>
                  <a:gd name="T8" fmla="*/ 3526 w 222648"/>
                  <a:gd name="T9" fmla="*/ 2823487 h 30556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648"/>
                  <a:gd name="T16" fmla="*/ 0 h 3055655"/>
                  <a:gd name="T17" fmla="*/ 222648 w 222648"/>
                  <a:gd name="T18" fmla="*/ 3055655 h 30556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9000">
                    <a:srgbClr val="5B595B"/>
                  </a:gs>
                  <a:gs pos="100000">
                    <a:srgbClr val="433C29"/>
                  </a:gs>
                </a:gsLst>
                <a:lin ang="162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矩形 124"/>
              <p:cNvSpPr>
                <a:spLocks noChangeArrowheads="1"/>
              </p:cNvSpPr>
              <p:nvPr/>
            </p:nvSpPr>
            <p:spPr bwMode="auto">
              <a:xfrm>
                <a:off x="162243" y="0"/>
                <a:ext cx="2902678" cy="1477640"/>
              </a:xfrm>
              <a:prstGeom prst="rect">
                <a:avLst/>
              </a:prstGeom>
              <a:solidFill>
                <a:srgbClr val="D1E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10"/>
          <p:cNvGrpSpPr>
            <a:grpSpLocks/>
          </p:cNvGrpSpPr>
          <p:nvPr/>
        </p:nvGrpSpPr>
        <p:grpSpPr bwMode="auto">
          <a:xfrm>
            <a:off x="5594350" y="1573213"/>
            <a:ext cx="3014663" cy="1941512"/>
            <a:chOff x="0" y="0"/>
            <a:chExt cx="3015810" cy="1941018"/>
          </a:xfrm>
        </p:grpSpPr>
        <p:grpSp>
          <p:nvGrpSpPr>
            <p:cNvPr id="23" name="组合 128"/>
            <p:cNvGrpSpPr>
              <a:grpSpLocks/>
            </p:cNvGrpSpPr>
            <p:nvPr/>
          </p:nvGrpSpPr>
          <p:grpSpPr bwMode="auto">
            <a:xfrm>
              <a:off x="0" y="538388"/>
              <a:ext cx="453024" cy="1402630"/>
              <a:chOff x="0" y="0"/>
              <a:chExt cx="453024" cy="1402630"/>
            </a:xfrm>
          </p:grpSpPr>
          <p:cxnSp>
            <p:nvCxnSpPr>
              <p:cNvPr id="30" name="肘形连接符 129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-479160" y="520900"/>
                <a:ext cx="1360889" cy="402569"/>
              </a:xfrm>
              <a:prstGeom prst="bentConnector3">
                <a:avLst>
                  <a:gd name="adj1" fmla="val 100125"/>
                </a:avLst>
              </a:prstGeom>
              <a:noFill/>
              <a:ln w="6350" cap="rnd">
                <a:solidFill>
                  <a:srgbClr val="549E39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1" name="椭圆 130"/>
              <p:cNvSpPr>
                <a:spLocks noChangeArrowheads="1"/>
              </p:cNvSpPr>
              <p:nvPr/>
            </p:nvSpPr>
            <p:spPr bwMode="auto">
              <a:xfrm>
                <a:off x="369543" y="0"/>
                <a:ext cx="83481" cy="83481"/>
              </a:xfrm>
              <a:prstGeom prst="ellipse">
                <a:avLst/>
              </a:pr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131"/>
            <p:cNvGrpSpPr>
              <a:grpSpLocks/>
            </p:cNvGrpSpPr>
            <p:nvPr/>
          </p:nvGrpSpPr>
          <p:grpSpPr bwMode="auto">
            <a:xfrm>
              <a:off x="348204" y="0"/>
              <a:ext cx="2667606" cy="1474588"/>
              <a:chOff x="0" y="0"/>
              <a:chExt cx="3064921" cy="1694214"/>
            </a:xfrm>
          </p:grpSpPr>
          <p:sp>
            <p:nvSpPr>
              <p:cNvPr id="25" name="等腰三角形 41"/>
              <p:cNvSpPr>
                <a:spLocks noChangeArrowheads="1"/>
              </p:cNvSpPr>
              <p:nvPr/>
            </p:nvSpPr>
            <p:spPr bwMode="auto">
              <a:xfrm rot="5400000" flipH="1">
                <a:off x="1377859" y="99781"/>
                <a:ext cx="216574" cy="2972292"/>
              </a:xfrm>
              <a:custGeom>
                <a:avLst/>
                <a:gdLst>
                  <a:gd name="T0" fmla="*/ 3526 w 222648"/>
                  <a:gd name="T1" fmla="*/ 2823487 h 3055655"/>
                  <a:gd name="T2" fmla="*/ 106152 w 222648"/>
                  <a:gd name="T3" fmla="*/ 2213555 h 3055655"/>
                  <a:gd name="T4" fmla="*/ 210666 w 222648"/>
                  <a:gd name="T5" fmla="*/ 0 h 3055655"/>
                  <a:gd name="T6" fmla="*/ 210666 w 222648"/>
                  <a:gd name="T7" fmla="*/ 2823487 h 3055655"/>
                  <a:gd name="T8" fmla="*/ 3526 w 222648"/>
                  <a:gd name="T9" fmla="*/ 2823487 h 30556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648"/>
                  <a:gd name="T16" fmla="*/ 0 h 3055655"/>
                  <a:gd name="T17" fmla="*/ 222648 w 222648"/>
                  <a:gd name="T18" fmla="*/ 3055655 h 30556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9000">
                    <a:srgbClr val="5B595B"/>
                  </a:gs>
                  <a:gs pos="100000">
                    <a:srgbClr val="433C29"/>
                  </a:gs>
                </a:gsLst>
                <a:lin ang="162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矩形 133"/>
              <p:cNvSpPr>
                <a:spLocks noChangeArrowheads="1"/>
              </p:cNvSpPr>
              <p:nvPr/>
            </p:nvSpPr>
            <p:spPr bwMode="auto">
              <a:xfrm>
                <a:off x="162243" y="0"/>
                <a:ext cx="2902678" cy="1477640"/>
              </a:xfrm>
              <a:prstGeom prst="rect">
                <a:avLst/>
              </a:prstGeom>
              <a:solidFill>
                <a:srgbClr val="D1E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138"/>
          <p:cNvGrpSpPr>
            <a:grpSpLocks/>
          </p:cNvGrpSpPr>
          <p:nvPr/>
        </p:nvGrpSpPr>
        <p:grpSpPr bwMode="auto">
          <a:xfrm>
            <a:off x="7827877" y="3949700"/>
            <a:ext cx="3136900" cy="2201863"/>
            <a:chOff x="0" y="0"/>
            <a:chExt cx="3137044" cy="2203003"/>
          </a:xfrm>
        </p:grpSpPr>
        <p:grpSp>
          <p:nvGrpSpPr>
            <p:cNvPr id="33" name="组合 139"/>
            <p:cNvGrpSpPr>
              <a:grpSpLocks/>
            </p:cNvGrpSpPr>
            <p:nvPr/>
          </p:nvGrpSpPr>
          <p:grpSpPr bwMode="auto">
            <a:xfrm flipV="1">
              <a:off x="0" y="0"/>
              <a:ext cx="453024" cy="1402630"/>
              <a:chOff x="0" y="0"/>
              <a:chExt cx="453024" cy="1402630"/>
            </a:xfrm>
          </p:grpSpPr>
          <p:cxnSp>
            <p:nvCxnSpPr>
              <p:cNvPr id="40" name="肘形连接符 146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-479160" y="520900"/>
                <a:ext cx="1360889" cy="402569"/>
              </a:xfrm>
              <a:prstGeom prst="bentConnector3">
                <a:avLst>
                  <a:gd name="adj1" fmla="val 100125"/>
                </a:avLst>
              </a:prstGeom>
              <a:noFill/>
              <a:ln w="6350" cap="rnd">
                <a:solidFill>
                  <a:srgbClr val="549E39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1" name="椭圆 147"/>
              <p:cNvSpPr>
                <a:spLocks noChangeArrowheads="1"/>
              </p:cNvSpPr>
              <p:nvPr/>
            </p:nvSpPr>
            <p:spPr bwMode="auto">
              <a:xfrm>
                <a:off x="369543" y="0"/>
                <a:ext cx="83481" cy="83481"/>
              </a:xfrm>
              <a:prstGeom prst="ellipse">
                <a:avLst/>
              </a:pr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140"/>
            <p:cNvGrpSpPr>
              <a:grpSpLocks/>
            </p:cNvGrpSpPr>
            <p:nvPr/>
          </p:nvGrpSpPr>
          <p:grpSpPr bwMode="auto">
            <a:xfrm flipH="1">
              <a:off x="469438" y="728415"/>
              <a:ext cx="2667606" cy="1474588"/>
              <a:chOff x="0" y="0"/>
              <a:chExt cx="3064921" cy="1694214"/>
            </a:xfrm>
          </p:grpSpPr>
          <p:sp>
            <p:nvSpPr>
              <p:cNvPr id="35" name="等腰三角形 41"/>
              <p:cNvSpPr>
                <a:spLocks noChangeArrowheads="1"/>
              </p:cNvSpPr>
              <p:nvPr/>
            </p:nvSpPr>
            <p:spPr bwMode="auto">
              <a:xfrm rot="5400000" flipH="1">
                <a:off x="1377859" y="99781"/>
                <a:ext cx="216574" cy="2972292"/>
              </a:xfrm>
              <a:custGeom>
                <a:avLst/>
                <a:gdLst>
                  <a:gd name="T0" fmla="*/ 3526 w 222648"/>
                  <a:gd name="T1" fmla="*/ 2823487 h 3055655"/>
                  <a:gd name="T2" fmla="*/ 106152 w 222648"/>
                  <a:gd name="T3" fmla="*/ 2213555 h 3055655"/>
                  <a:gd name="T4" fmla="*/ 210666 w 222648"/>
                  <a:gd name="T5" fmla="*/ 0 h 3055655"/>
                  <a:gd name="T6" fmla="*/ 210666 w 222648"/>
                  <a:gd name="T7" fmla="*/ 2823487 h 3055655"/>
                  <a:gd name="T8" fmla="*/ 3526 w 222648"/>
                  <a:gd name="T9" fmla="*/ 2823487 h 30556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648"/>
                  <a:gd name="T16" fmla="*/ 0 h 3055655"/>
                  <a:gd name="T17" fmla="*/ 222648 w 222648"/>
                  <a:gd name="T18" fmla="*/ 3055655 h 30556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9000">
                    <a:srgbClr val="5B595B"/>
                  </a:gs>
                  <a:gs pos="100000">
                    <a:srgbClr val="433C29"/>
                  </a:gs>
                </a:gsLst>
                <a:lin ang="162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矩形 142"/>
              <p:cNvSpPr>
                <a:spLocks noChangeArrowheads="1"/>
              </p:cNvSpPr>
              <p:nvPr/>
            </p:nvSpPr>
            <p:spPr bwMode="auto">
              <a:xfrm>
                <a:off x="162243" y="0"/>
                <a:ext cx="2902678" cy="1477640"/>
              </a:xfrm>
              <a:prstGeom prst="rect">
                <a:avLst/>
              </a:prstGeom>
              <a:solidFill>
                <a:srgbClr val="D1E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直接连接符 6"/>
          <p:cNvSpPr>
            <a:spLocks noChangeShapeType="1"/>
          </p:cNvSpPr>
          <p:nvPr/>
        </p:nvSpPr>
        <p:spPr bwMode="auto">
          <a:xfrm>
            <a:off x="1055688" y="3753020"/>
            <a:ext cx="10240962" cy="1"/>
          </a:xfrm>
          <a:prstGeom prst="line">
            <a:avLst/>
          </a:prstGeom>
          <a:noFill/>
          <a:ln w="44450">
            <a:solidFill>
              <a:srgbClr val="2A4F1C"/>
            </a:solidFill>
            <a:bevel/>
            <a:headEnd type="oval" w="med" len="med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4" name="组合 12"/>
          <p:cNvGrpSpPr>
            <a:grpSpLocks/>
          </p:cNvGrpSpPr>
          <p:nvPr/>
        </p:nvGrpSpPr>
        <p:grpSpPr bwMode="auto">
          <a:xfrm flipH="1">
            <a:off x="1562771" y="3524053"/>
            <a:ext cx="458636" cy="457934"/>
            <a:chOff x="0" y="0"/>
            <a:chExt cx="281522" cy="281522"/>
          </a:xfrm>
        </p:grpSpPr>
        <p:sp>
          <p:nvSpPr>
            <p:cNvPr id="63" name="椭圆 9"/>
            <p:cNvSpPr>
              <a:spLocks noChangeArrowheads="1"/>
            </p:cNvSpPr>
            <p:nvPr/>
          </p:nvSpPr>
          <p:spPr bwMode="auto">
            <a:xfrm>
              <a:off x="0" y="0"/>
              <a:ext cx="281522" cy="281522"/>
            </a:xfrm>
            <a:prstGeom prst="ellipse">
              <a:avLst/>
            </a:prstGeom>
            <a:solidFill>
              <a:srgbClr val="2A4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椭圆 8"/>
            <p:cNvSpPr>
              <a:spLocks noChangeArrowheads="1"/>
            </p:cNvSpPr>
            <p:nvPr/>
          </p:nvSpPr>
          <p:spPr bwMode="auto">
            <a:xfrm>
              <a:off x="34778" y="34778"/>
              <a:ext cx="211966" cy="211966"/>
            </a:xfrm>
            <a:prstGeom prst="ellipse">
              <a:avLst/>
            </a:prstGeom>
            <a:solidFill>
              <a:srgbClr val="549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28"/>
          <p:cNvGrpSpPr>
            <a:grpSpLocks/>
          </p:cNvGrpSpPr>
          <p:nvPr/>
        </p:nvGrpSpPr>
        <p:grpSpPr bwMode="auto">
          <a:xfrm flipH="1">
            <a:off x="3202088" y="3516314"/>
            <a:ext cx="458636" cy="457934"/>
            <a:chOff x="0" y="0"/>
            <a:chExt cx="281522" cy="281522"/>
          </a:xfrm>
        </p:grpSpPr>
        <p:sp>
          <p:nvSpPr>
            <p:cNvPr id="61" name="椭圆 29"/>
            <p:cNvSpPr>
              <a:spLocks noChangeArrowheads="1"/>
            </p:cNvSpPr>
            <p:nvPr/>
          </p:nvSpPr>
          <p:spPr bwMode="auto">
            <a:xfrm>
              <a:off x="0" y="0"/>
              <a:ext cx="281522" cy="281522"/>
            </a:xfrm>
            <a:prstGeom prst="ellipse">
              <a:avLst/>
            </a:prstGeom>
            <a:solidFill>
              <a:srgbClr val="2A4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椭圆 30"/>
            <p:cNvSpPr>
              <a:spLocks noChangeArrowheads="1"/>
            </p:cNvSpPr>
            <p:nvPr/>
          </p:nvSpPr>
          <p:spPr bwMode="auto">
            <a:xfrm>
              <a:off x="34778" y="34778"/>
              <a:ext cx="211966" cy="211966"/>
            </a:xfrm>
            <a:prstGeom prst="ellipse">
              <a:avLst/>
            </a:prstGeom>
            <a:solidFill>
              <a:srgbClr val="549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组合 65"/>
          <p:cNvGrpSpPr>
            <a:grpSpLocks/>
          </p:cNvGrpSpPr>
          <p:nvPr/>
        </p:nvGrpSpPr>
        <p:grpSpPr bwMode="auto">
          <a:xfrm flipH="1">
            <a:off x="5334712" y="3528279"/>
            <a:ext cx="458636" cy="457934"/>
            <a:chOff x="0" y="0"/>
            <a:chExt cx="281522" cy="281522"/>
          </a:xfrm>
        </p:grpSpPr>
        <p:sp>
          <p:nvSpPr>
            <p:cNvPr id="57" name="椭圆 66"/>
            <p:cNvSpPr>
              <a:spLocks noChangeArrowheads="1"/>
            </p:cNvSpPr>
            <p:nvPr/>
          </p:nvSpPr>
          <p:spPr bwMode="auto">
            <a:xfrm>
              <a:off x="0" y="0"/>
              <a:ext cx="281522" cy="281522"/>
            </a:xfrm>
            <a:prstGeom prst="ellipse">
              <a:avLst/>
            </a:prstGeom>
            <a:solidFill>
              <a:srgbClr val="2A4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椭圆 67"/>
            <p:cNvSpPr>
              <a:spLocks noChangeArrowheads="1"/>
            </p:cNvSpPr>
            <p:nvPr/>
          </p:nvSpPr>
          <p:spPr bwMode="auto">
            <a:xfrm>
              <a:off x="34778" y="34778"/>
              <a:ext cx="211966" cy="211966"/>
            </a:xfrm>
            <a:prstGeom prst="ellipse">
              <a:avLst/>
            </a:prstGeom>
            <a:solidFill>
              <a:srgbClr val="549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72"/>
          <p:cNvGrpSpPr>
            <a:grpSpLocks/>
          </p:cNvGrpSpPr>
          <p:nvPr/>
        </p:nvGrpSpPr>
        <p:grpSpPr bwMode="auto">
          <a:xfrm flipH="1">
            <a:off x="7616067" y="3516313"/>
            <a:ext cx="458636" cy="457934"/>
            <a:chOff x="0" y="0"/>
            <a:chExt cx="281522" cy="281522"/>
          </a:xfrm>
        </p:grpSpPr>
        <p:sp>
          <p:nvSpPr>
            <p:cNvPr id="55" name="椭圆 73"/>
            <p:cNvSpPr>
              <a:spLocks noChangeArrowheads="1"/>
            </p:cNvSpPr>
            <p:nvPr/>
          </p:nvSpPr>
          <p:spPr bwMode="auto">
            <a:xfrm>
              <a:off x="0" y="0"/>
              <a:ext cx="281522" cy="281522"/>
            </a:xfrm>
            <a:prstGeom prst="ellipse">
              <a:avLst/>
            </a:prstGeom>
            <a:solidFill>
              <a:srgbClr val="2A4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椭圆 74"/>
            <p:cNvSpPr>
              <a:spLocks noChangeArrowheads="1"/>
            </p:cNvSpPr>
            <p:nvPr/>
          </p:nvSpPr>
          <p:spPr bwMode="auto">
            <a:xfrm>
              <a:off x="34778" y="34778"/>
              <a:ext cx="211966" cy="211966"/>
            </a:xfrm>
            <a:prstGeom prst="ellipse">
              <a:avLst/>
            </a:prstGeom>
            <a:solidFill>
              <a:srgbClr val="549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C3A1A4D-C2CB-43DB-8565-66BBBC0951F4}"/>
              </a:ext>
            </a:extLst>
          </p:cNvPr>
          <p:cNvGrpSpPr/>
          <p:nvPr/>
        </p:nvGrpSpPr>
        <p:grpSpPr>
          <a:xfrm>
            <a:off x="6319342" y="1720259"/>
            <a:ext cx="2053907" cy="949961"/>
            <a:chOff x="2632904" y="1884288"/>
            <a:chExt cx="2053907" cy="949961"/>
          </a:xfrm>
        </p:grpSpPr>
        <p:sp>
          <p:nvSpPr>
            <p:cNvPr id="65" name="文本框 106">
              <a:extLst>
                <a:ext uri="{FF2B5EF4-FFF2-40B4-BE49-F238E27FC236}">
                  <a16:creationId xmlns:a16="http://schemas.microsoft.com/office/drawing/2014/main" id="{E1ED1AD9-C61B-46E4-8D8D-6E05851C91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1589" y="1884288"/>
              <a:ext cx="139653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矩形 107">
              <a:extLst>
                <a:ext uri="{FF2B5EF4-FFF2-40B4-BE49-F238E27FC236}">
                  <a16:creationId xmlns:a16="http://schemas.microsoft.com/office/drawing/2014/main" id="{1C558501-7ACF-4B70-BA10-E66163413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2904" y="2187920"/>
              <a:ext cx="2053907" cy="646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9B254FC-B62F-47B4-BE8A-D35850C863E2}"/>
              </a:ext>
            </a:extLst>
          </p:cNvPr>
          <p:cNvGrpSpPr/>
          <p:nvPr/>
        </p:nvGrpSpPr>
        <p:grpSpPr>
          <a:xfrm>
            <a:off x="4118282" y="4855679"/>
            <a:ext cx="2053907" cy="949961"/>
            <a:chOff x="2632904" y="1884288"/>
            <a:chExt cx="2053907" cy="949961"/>
          </a:xfrm>
        </p:grpSpPr>
        <p:sp>
          <p:nvSpPr>
            <p:cNvPr id="69" name="文本框 106">
              <a:extLst>
                <a:ext uri="{FF2B5EF4-FFF2-40B4-BE49-F238E27FC236}">
                  <a16:creationId xmlns:a16="http://schemas.microsoft.com/office/drawing/2014/main" id="{042D89FF-77CD-4410-A087-A5406E5ED0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1589" y="1884288"/>
              <a:ext cx="139653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矩形 107">
              <a:extLst>
                <a:ext uri="{FF2B5EF4-FFF2-40B4-BE49-F238E27FC236}">
                  <a16:creationId xmlns:a16="http://schemas.microsoft.com/office/drawing/2014/main" id="{CDF1AC4A-AD8A-4D98-9A7F-553DE41953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2904" y="2187920"/>
              <a:ext cx="2053907" cy="646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EEF7FA6-E7ED-4AEA-8CF5-E75FCB88E500}"/>
              </a:ext>
            </a:extLst>
          </p:cNvPr>
          <p:cNvGrpSpPr/>
          <p:nvPr/>
        </p:nvGrpSpPr>
        <p:grpSpPr>
          <a:xfrm>
            <a:off x="8576708" y="4855679"/>
            <a:ext cx="2053907" cy="949961"/>
            <a:chOff x="2632904" y="1884288"/>
            <a:chExt cx="2053907" cy="949961"/>
          </a:xfrm>
        </p:grpSpPr>
        <p:sp>
          <p:nvSpPr>
            <p:cNvPr id="72" name="文本框 106">
              <a:extLst>
                <a:ext uri="{FF2B5EF4-FFF2-40B4-BE49-F238E27FC236}">
                  <a16:creationId xmlns:a16="http://schemas.microsoft.com/office/drawing/2014/main" id="{B2A17697-A8B9-44CF-AD57-1625ACA1E5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1589" y="1884288"/>
              <a:ext cx="139653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矩形 107">
              <a:extLst>
                <a:ext uri="{FF2B5EF4-FFF2-40B4-BE49-F238E27FC236}">
                  <a16:creationId xmlns:a16="http://schemas.microsoft.com/office/drawing/2014/main" id="{EFC58F35-CEE7-449F-B3C8-806B005218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2904" y="2187920"/>
              <a:ext cx="2053907" cy="646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F2A0EBCE-4D19-49E5-B26E-BBFF2316CC92}"/>
              </a:ext>
            </a:extLst>
          </p:cNvPr>
          <p:cNvSpPr txBox="1"/>
          <p:nvPr/>
        </p:nvSpPr>
        <p:spPr>
          <a:xfrm>
            <a:off x="3149600" y="208295"/>
            <a:ext cx="589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27268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98">
            <a:extLst>
              <a:ext uri="{FF2B5EF4-FFF2-40B4-BE49-F238E27FC236}">
                <a16:creationId xmlns:a16="http://schemas.microsoft.com/office/drawing/2014/main" id="{20A6ADA3-BA83-480C-A493-A56C31FA1FBE}"/>
              </a:ext>
            </a:extLst>
          </p:cNvPr>
          <p:cNvGrpSpPr/>
          <p:nvPr/>
        </p:nvGrpSpPr>
        <p:grpSpPr>
          <a:xfrm>
            <a:off x="1339850" y="1924050"/>
            <a:ext cx="2019300" cy="3206750"/>
            <a:chOff x="1250950" y="1924050"/>
            <a:chExt cx="2019300" cy="3206750"/>
          </a:xfrm>
        </p:grpSpPr>
        <p:grpSp>
          <p:nvGrpSpPr>
            <p:cNvPr id="3" name="组合 115"/>
            <p:cNvGrpSpPr>
              <a:grpSpLocks/>
            </p:cNvGrpSpPr>
            <p:nvPr/>
          </p:nvGrpSpPr>
          <p:grpSpPr bwMode="auto">
            <a:xfrm>
              <a:off x="1250950" y="1924050"/>
              <a:ext cx="2019300" cy="3206750"/>
              <a:chOff x="0" y="0"/>
              <a:chExt cx="2019300" cy="3206750"/>
            </a:xfrm>
          </p:grpSpPr>
          <p:grpSp>
            <p:nvGrpSpPr>
              <p:cNvPr id="7" name="组合 116"/>
              <p:cNvGrpSpPr>
                <a:grpSpLocks/>
              </p:cNvGrpSpPr>
              <p:nvPr/>
            </p:nvGrpSpPr>
            <p:grpSpPr bwMode="auto">
              <a:xfrm>
                <a:off x="0" y="0"/>
                <a:ext cx="2019300" cy="3206750"/>
                <a:chOff x="0" y="0"/>
                <a:chExt cx="2019300" cy="3206750"/>
              </a:xfrm>
            </p:grpSpPr>
            <p:sp>
              <p:nvSpPr>
                <p:cNvPr id="23" name="矩形 13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019300" cy="3206750"/>
                </a:xfrm>
                <a:prstGeom prst="rect">
                  <a:avLst/>
                </a:pr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3D7329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矩形 13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019300" cy="1032101"/>
                </a:xfrm>
                <a:prstGeom prst="rect">
                  <a:avLst/>
                </a:prstGeom>
                <a:solidFill>
                  <a:srgbClr val="92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3D7329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altLang="zh-CN" sz="3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+mn-ea"/>
                      <a:sym typeface="+mn-lt"/>
                    </a:rPr>
                    <a:t>01</a:t>
                  </a:r>
                  <a:endParaRPr kumimoji="0" lang="zh-CN" alt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Rounded MT Bold" panose="020F0704030504030204" pitchFamily="34" charset="0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直接连接符 134"/>
                <p:cNvSpPr>
                  <a:spLocks noChangeShapeType="1"/>
                </p:cNvSpPr>
                <p:nvPr/>
              </p:nvSpPr>
              <p:spPr bwMode="auto">
                <a:xfrm>
                  <a:off x="0" y="1032101"/>
                  <a:ext cx="2019300" cy="1"/>
                </a:xfrm>
                <a:prstGeom prst="line">
                  <a:avLst/>
                </a:prstGeom>
                <a:noFill/>
                <a:ln w="25400">
                  <a:solidFill>
                    <a:srgbClr val="FFFF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" name="组合 117"/>
              <p:cNvGrpSpPr>
                <a:grpSpLocks/>
              </p:cNvGrpSpPr>
              <p:nvPr/>
            </p:nvGrpSpPr>
            <p:grpSpPr bwMode="auto">
              <a:xfrm>
                <a:off x="1411401" y="789611"/>
                <a:ext cx="125298" cy="476873"/>
                <a:chOff x="0" y="0"/>
                <a:chExt cx="125298" cy="476873"/>
              </a:xfrm>
            </p:grpSpPr>
            <p:grpSp>
              <p:nvGrpSpPr>
                <p:cNvPr id="16" name="组合 125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5298" cy="234383"/>
                  <a:chOff x="0" y="0"/>
                  <a:chExt cx="125298" cy="234383"/>
                </a:xfrm>
              </p:grpSpPr>
              <p:sp>
                <p:nvSpPr>
                  <p:cNvPr id="20" name="椭圆 12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5298" cy="12529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3D7329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直接连接符 13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1005" y="125298"/>
                    <a:ext cx="1644" cy="109085"/>
                  </a:xfrm>
                  <a:prstGeom prst="line">
                    <a:avLst/>
                  </a:prstGeom>
                  <a:noFill/>
                  <a:ln w="22225">
                    <a:solidFill>
                      <a:srgbClr val="FFFFFF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7" name="组合 126"/>
                <p:cNvGrpSpPr>
                  <a:grpSpLocks/>
                </p:cNvGrpSpPr>
                <p:nvPr/>
              </p:nvGrpSpPr>
              <p:grpSpPr bwMode="auto">
                <a:xfrm flipV="1">
                  <a:off x="0" y="242490"/>
                  <a:ext cx="125298" cy="234383"/>
                  <a:chOff x="0" y="0"/>
                  <a:chExt cx="125298" cy="234383"/>
                </a:xfrm>
              </p:grpSpPr>
              <p:sp>
                <p:nvSpPr>
                  <p:cNvPr id="18" name="椭圆 12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5298" cy="12529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3D7329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直接连接符 12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1005" y="125298"/>
                    <a:ext cx="1644" cy="109085"/>
                  </a:xfrm>
                  <a:prstGeom prst="line">
                    <a:avLst/>
                  </a:prstGeom>
                  <a:noFill/>
                  <a:ln w="22225">
                    <a:solidFill>
                      <a:srgbClr val="FFFFFF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9" name="组合 118"/>
              <p:cNvGrpSpPr>
                <a:grpSpLocks/>
              </p:cNvGrpSpPr>
              <p:nvPr/>
            </p:nvGrpSpPr>
            <p:grpSpPr bwMode="auto">
              <a:xfrm>
                <a:off x="487251" y="793664"/>
                <a:ext cx="125298" cy="476873"/>
                <a:chOff x="0" y="0"/>
                <a:chExt cx="125298" cy="476873"/>
              </a:xfrm>
            </p:grpSpPr>
            <p:grpSp>
              <p:nvGrpSpPr>
                <p:cNvPr id="10" name="组合 11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5298" cy="234383"/>
                  <a:chOff x="0" y="0"/>
                  <a:chExt cx="125298" cy="234383"/>
                </a:xfrm>
              </p:grpSpPr>
              <p:sp>
                <p:nvSpPr>
                  <p:cNvPr id="14" name="椭圆 12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5298" cy="12529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3D7329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直接连接符 12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1005" y="125298"/>
                    <a:ext cx="1644" cy="109085"/>
                  </a:xfrm>
                  <a:prstGeom prst="line">
                    <a:avLst/>
                  </a:prstGeom>
                  <a:noFill/>
                  <a:ln w="22225">
                    <a:solidFill>
                      <a:srgbClr val="FFFFFF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1" name="组合 120"/>
                <p:cNvGrpSpPr>
                  <a:grpSpLocks/>
                </p:cNvGrpSpPr>
                <p:nvPr/>
              </p:nvGrpSpPr>
              <p:grpSpPr bwMode="auto">
                <a:xfrm flipV="1">
                  <a:off x="0" y="242490"/>
                  <a:ext cx="125298" cy="234383"/>
                  <a:chOff x="0" y="0"/>
                  <a:chExt cx="125298" cy="234383"/>
                </a:xfrm>
              </p:grpSpPr>
              <p:sp>
                <p:nvSpPr>
                  <p:cNvPr id="12" name="椭圆 12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5298" cy="12529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3D7329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" name="直接连接符 12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1005" y="125298"/>
                    <a:ext cx="1644" cy="109085"/>
                  </a:xfrm>
                  <a:prstGeom prst="line">
                    <a:avLst/>
                  </a:prstGeom>
                  <a:noFill/>
                  <a:ln w="22225">
                    <a:solidFill>
                      <a:srgbClr val="FFFFFF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4" name="组合 5"/>
            <p:cNvGrpSpPr>
              <a:grpSpLocks/>
            </p:cNvGrpSpPr>
            <p:nvPr/>
          </p:nvGrpSpPr>
          <p:grpSpPr bwMode="auto">
            <a:xfrm>
              <a:off x="1380784" y="3443904"/>
              <a:ext cx="1759632" cy="1297627"/>
              <a:chOff x="111465" y="0"/>
              <a:chExt cx="1759632" cy="1297627"/>
            </a:xfrm>
          </p:grpSpPr>
          <p:sp>
            <p:nvSpPr>
              <p:cNvPr id="5" name="文本框 136"/>
              <p:cNvSpPr>
                <a:spLocks noChangeArrowheads="1"/>
              </p:cNvSpPr>
              <p:nvPr/>
            </p:nvSpPr>
            <p:spPr bwMode="auto">
              <a:xfrm>
                <a:off x="216069" y="0"/>
                <a:ext cx="155042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矩形 138"/>
              <p:cNvSpPr>
                <a:spLocks noChangeArrowheads="1"/>
              </p:cNvSpPr>
              <p:nvPr/>
            </p:nvSpPr>
            <p:spPr bwMode="auto">
              <a:xfrm>
                <a:off x="111465" y="466630"/>
                <a:ext cx="1759632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id="{29139AC7-1E18-446C-9A2C-BC62470F8C99}"/>
              </a:ext>
            </a:extLst>
          </p:cNvPr>
          <p:cNvSpPr txBox="1"/>
          <p:nvPr/>
        </p:nvSpPr>
        <p:spPr>
          <a:xfrm>
            <a:off x="3149600" y="208295"/>
            <a:ext cx="589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B89BD6B1-CA78-49F6-B3F4-5806C07524B1}"/>
              </a:ext>
            </a:extLst>
          </p:cNvPr>
          <p:cNvGrpSpPr/>
          <p:nvPr/>
        </p:nvGrpSpPr>
        <p:grpSpPr>
          <a:xfrm>
            <a:off x="3841750" y="1924050"/>
            <a:ext cx="2019300" cy="3206750"/>
            <a:chOff x="1250950" y="1924050"/>
            <a:chExt cx="2019300" cy="3206750"/>
          </a:xfrm>
        </p:grpSpPr>
        <p:grpSp>
          <p:nvGrpSpPr>
            <p:cNvPr id="101" name="组合 115">
              <a:extLst>
                <a:ext uri="{FF2B5EF4-FFF2-40B4-BE49-F238E27FC236}">
                  <a16:creationId xmlns:a16="http://schemas.microsoft.com/office/drawing/2014/main" id="{78565CEE-81EC-4492-B2F5-4F6402E5F5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50950" y="1924050"/>
              <a:ext cx="2019300" cy="3206750"/>
              <a:chOff x="0" y="0"/>
              <a:chExt cx="2019300" cy="3206750"/>
            </a:xfrm>
          </p:grpSpPr>
          <p:grpSp>
            <p:nvGrpSpPr>
              <p:cNvPr id="105" name="组合 116">
                <a:extLst>
                  <a:ext uri="{FF2B5EF4-FFF2-40B4-BE49-F238E27FC236}">
                    <a16:creationId xmlns:a16="http://schemas.microsoft.com/office/drawing/2014/main" id="{8D52D20F-D531-452D-845D-021B5B5D96E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2019300" cy="3206750"/>
                <a:chOff x="0" y="0"/>
                <a:chExt cx="2019300" cy="3206750"/>
              </a:xfrm>
            </p:grpSpPr>
            <p:sp>
              <p:nvSpPr>
                <p:cNvPr id="120" name="矩形 132">
                  <a:extLst>
                    <a:ext uri="{FF2B5EF4-FFF2-40B4-BE49-F238E27FC236}">
                      <a16:creationId xmlns:a16="http://schemas.microsoft.com/office/drawing/2014/main" id="{56CA4D38-EE73-4C0D-9398-7BCFA4C0C4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019300" cy="3206750"/>
                </a:xfrm>
                <a:prstGeom prst="rect">
                  <a:avLst/>
                </a:pr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3D7329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矩形 133">
                  <a:extLst>
                    <a:ext uri="{FF2B5EF4-FFF2-40B4-BE49-F238E27FC236}">
                      <a16:creationId xmlns:a16="http://schemas.microsoft.com/office/drawing/2014/main" id="{D3529C17-E874-401B-B127-5C0E4CFF5B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019300" cy="1032101"/>
                </a:xfrm>
                <a:prstGeom prst="rect">
                  <a:avLst/>
                </a:prstGeom>
                <a:solidFill>
                  <a:srgbClr val="92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3D7329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altLang="zh-CN" sz="3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+mn-ea"/>
                      <a:sym typeface="+mn-lt"/>
                    </a:rPr>
                    <a:t>02</a:t>
                  </a:r>
                  <a:endParaRPr kumimoji="0" lang="zh-CN" alt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Rounded MT Bold" panose="020F0704030504030204" pitchFamily="34" charset="0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直接连接符 134">
                  <a:extLst>
                    <a:ext uri="{FF2B5EF4-FFF2-40B4-BE49-F238E27FC236}">
                      <a16:creationId xmlns:a16="http://schemas.microsoft.com/office/drawing/2014/main" id="{790DF8CE-6A86-448B-968F-6905A20529B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032101"/>
                  <a:ext cx="2019300" cy="1"/>
                </a:xfrm>
                <a:prstGeom prst="line">
                  <a:avLst/>
                </a:prstGeom>
                <a:noFill/>
                <a:ln w="25400">
                  <a:solidFill>
                    <a:srgbClr val="FFFF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6" name="组合 117">
                <a:extLst>
                  <a:ext uri="{FF2B5EF4-FFF2-40B4-BE49-F238E27FC236}">
                    <a16:creationId xmlns:a16="http://schemas.microsoft.com/office/drawing/2014/main" id="{E19DDF77-1C09-4241-AD58-552A66B4342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1401" y="789611"/>
                <a:ext cx="125298" cy="476873"/>
                <a:chOff x="0" y="0"/>
                <a:chExt cx="125298" cy="476873"/>
              </a:xfrm>
            </p:grpSpPr>
            <p:grpSp>
              <p:nvGrpSpPr>
                <p:cNvPr id="114" name="组合 125">
                  <a:extLst>
                    <a:ext uri="{FF2B5EF4-FFF2-40B4-BE49-F238E27FC236}">
                      <a16:creationId xmlns:a16="http://schemas.microsoft.com/office/drawing/2014/main" id="{D5CA9F82-5F75-4C05-8AD4-7AB89C3D6D7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5298" cy="234383"/>
                  <a:chOff x="0" y="0"/>
                  <a:chExt cx="125298" cy="234383"/>
                </a:xfrm>
              </p:grpSpPr>
              <p:sp>
                <p:nvSpPr>
                  <p:cNvPr id="118" name="椭圆 129">
                    <a:extLst>
                      <a:ext uri="{FF2B5EF4-FFF2-40B4-BE49-F238E27FC236}">
                        <a16:creationId xmlns:a16="http://schemas.microsoft.com/office/drawing/2014/main" id="{630A1132-D22B-4EEE-88E6-8021793F667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5298" cy="12529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3D7329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" name="直接连接符 130">
                    <a:extLst>
                      <a:ext uri="{FF2B5EF4-FFF2-40B4-BE49-F238E27FC236}">
                        <a16:creationId xmlns:a16="http://schemas.microsoft.com/office/drawing/2014/main" id="{1D82EEF0-220F-473A-AF3A-91CCD0D4264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1005" y="125298"/>
                    <a:ext cx="1644" cy="109085"/>
                  </a:xfrm>
                  <a:prstGeom prst="line">
                    <a:avLst/>
                  </a:prstGeom>
                  <a:noFill/>
                  <a:ln w="22225">
                    <a:solidFill>
                      <a:srgbClr val="FFFFFF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15" name="组合 126">
                  <a:extLst>
                    <a:ext uri="{FF2B5EF4-FFF2-40B4-BE49-F238E27FC236}">
                      <a16:creationId xmlns:a16="http://schemas.microsoft.com/office/drawing/2014/main" id="{C986E0F5-A344-4DDC-977B-FA569BD0296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flipV="1">
                  <a:off x="0" y="242490"/>
                  <a:ext cx="125298" cy="234383"/>
                  <a:chOff x="0" y="0"/>
                  <a:chExt cx="125298" cy="234383"/>
                </a:xfrm>
              </p:grpSpPr>
              <p:sp>
                <p:nvSpPr>
                  <p:cNvPr id="116" name="椭圆 127">
                    <a:extLst>
                      <a:ext uri="{FF2B5EF4-FFF2-40B4-BE49-F238E27FC236}">
                        <a16:creationId xmlns:a16="http://schemas.microsoft.com/office/drawing/2014/main" id="{6CB88C4B-7214-4441-A632-64CB42B2A80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5298" cy="12529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3D7329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" name="直接连接符 128">
                    <a:extLst>
                      <a:ext uri="{FF2B5EF4-FFF2-40B4-BE49-F238E27FC236}">
                        <a16:creationId xmlns:a16="http://schemas.microsoft.com/office/drawing/2014/main" id="{33AF3F75-3C6A-4988-B2E6-EDA018EE885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1005" y="125298"/>
                    <a:ext cx="1644" cy="109085"/>
                  </a:xfrm>
                  <a:prstGeom prst="line">
                    <a:avLst/>
                  </a:prstGeom>
                  <a:noFill/>
                  <a:ln w="22225">
                    <a:solidFill>
                      <a:srgbClr val="FFFFFF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07" name="组合 118">
                <a:extLst>
                  <a:ext uri="{FF2B5EF4-FFF2-40B4-BE49-F238E27FC236}">
                    <a16:creationId xmlns:a16="http://schemas.microsoft.com/office/drawing/2014/main" id="{92DD3EDD-7C0E-4805-A3BF-14BFD5242CA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7251" y="793664"/>
                <a:ext cx="125298" cy="476873"/>
                <a:chOff x="0" y="0"/>
                <a:chExt cx="125298" cy="476873"/>
              </a:xfrm>
            </p:grpSpPr>
            <p:grpSp>
              <p:nvGrpSpPr>
                <p:cNvPr id="108" name="组合 119">
                  <a:extLst>
                    <a:ext uri="{FF2B5EF4-FFF2-40B4-BE49-F238E27FC236}">
                      <a16:creationId xmlns:a16="http://schemas.microsoft.com/office/drawing/2014/main" id="{F3B4BDC5-BFFB-4B9D-BB39-52BD95CC889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5298" cy="234383"/>
                  <a:chOff x="0" y="0"/>
                  <a:chExt cx="125298" cy="234383"/>
                </a:xfrm>
              </p:grpSpPr>
              <p:sp>
                <p:nvSpPr>
                  <p:cNvPr id="112" name="椭圆 123">
                    <a:extLst>
                      <a:ext uri="{FF2B5EF4-FFF2-40B4-BE49-F238E27FC236}">
                        <a16:creationId xmlns:a16="http://schemas.microsoft.com/office/drawing/2014/main" id="{BB3F1DBE-AF3A-48F5-9841-8119D66844D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5298" cy="12529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3D7329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" name="直接连接符 124">
                    <a:extLst>
                      <a:ext uri="{FF2B5EF4-FFF2-40B4-BE49-F238E27FC236}">
                        <a16:creationId xmlns:a16="http://schemas.microsoft.com/office/drawing/2014/main" id="{2FE798C7-343A-4A32-A7C4-482383887C9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1005" y="125298"/>
                    <a:ext cx="1644" cy="109085"/>
                  </a:xfrm>
                  <a:prstGeom prst="line">
                    <a:avLst/>
                  </a:prstGeom>
                  <a:noFill/>
                  <a:ln w="22225">
                    <a:solidFill>
                      <a:srgbClr val="FFFFFF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09" name="组合 120">
                  <a:extLst>
                    <a:ext uri="{FF2B5EF4-FFF2-40B4-BE49-F238E27FC236}">
                      <a16:creationId xmlns:a16="http://schemas.microsoft.com/office/drawing/2014/main" id="{FEA003DA-06D2-4D0B-82F5-D500FAF262A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flipV="1">
                  <a:off x="0" y="242490"/>
                  <a:ext cx="125298" cy="234383"/>
                  <a:chOff x="0" y="0"/>
                  <a:chExt cx="125298" cy="234383"/>
                </a:xfrm>
              </p:grpSpPr>
              <p:sp>
                <p:nvSpPr>
                  <p:cNvPr id="110" name="椭圆 121">
                    <a:extLst>
                      <a:ext uri="{FF2B5EF4-FFF2-40B4-BE49-F238E27FC236}">
                        <a16:creationId xmlns:a16="http://schemas.microsoft.com/office/drawing/2014/main" id="{A739FD30-DD54-45A2-A597-1F4C68CDAC5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5298" cy="12529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3D7329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" name="直接连接符 122">
                    <a:extLst>
                      <a:ext uri="{FF2B5EF4-FFF2-40B4-BE49-F238E27FC236}">
                        <a16:creationId xmlns:a16="http://schemas.microsoft.com/office/drawing/2014/main" id="{606D7F04-4100-42A9-A46F-8F1F10B6C37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1005" y="125298"/>
                    <a:ext cx="1644" cy="109085"/>
                  </a:xfrm>
                  <a:prstGeom prst="line">
                    <a:avLst/>
                  </a:prstGeom>
                  <a:noFill/>
                  <a:ln w="22225">
                    <a:solidFill>
                      <a:srgbClr val="FFFFFF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102" name="组合 5">
              <a:extLst>
                <a:ext uri="{FF2B5EF4-FFF2-40B4-BE49-F238E27FC236}">
                  <a16:creationId xmlns:a16="http://schemas.microsoft.com/office/drawing/2014/main" id="{752C8B2D-63FD-49CD-9F7C-2C52B020FC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80784" y="3443904"/>
              <a:ext cx="1759632" cy="1297627"/>
              <a:chOff x="111465" y="0"/>
              <a:chExt cx="1759632" cy="1297627"/>
            </a:xfrm>
          </p:grpSpPr>
          <p:sp>
            <p:nvSpPr>
              <p:cNvPr id="103" name="文本框 136">
                <a:extLst>
                  <a:ext uri="{FF2B5EF4-FFF2-40B4-BE49-F238E27FC236}">
                    <a16:creationId xmlns:a16="http://schemas.microsoft.com/office/drawing/2014/main" id="{D4F244BA-7E9E-4701-A950-12D9C402CA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6069" y="0"/>
                <a:ext cx="155042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4" name="矩形 138">
                <a:extLst>
                  <a:ext uri="{FF2B5EF4-FFF2-40B4-BE49-F238E27FC236}">
                    <a16:creationId xmlns:a16="http://schemas.microsoft.com/office/drawing/2014/main" id="{52FD7737-AFAC-4641-AB55-571E944FD1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465" y="466630"/>
                <a:ext cx="1759632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2ECA0C53-A6C9-468F-8904-4ADAB33048C7}"/>
              </a:ext>
            </a:extLst>
          </p:cNvPr>
          <p:cNvGrpSpPr/>
          <p:nvPr/>
        </p:nvGrpSpPr>
        <p:grpSpPr>
          <a:xfrm>
            <a:off x="6343650" y="1924050"/>
            <a:ext cx="2019300" cy="3206750"/>
            <a:chOff x="1250950" y="1924050"/>
            <a:chExt cx="2019300" cy="3206750"/>
          </a:xfrm>
        </p:grpSpPr>
        <p:grpSp>
          <p:nvGrpSpPr>
            <p:cNvPr id="124" name="组合 115">
              <a:extLst>
                <a:ext uri="{FF2B5EF4-FFF2-40B4-BE49-F238E27FC236}">
                  <a16:creationId xmlns:a16="http://schemas.microsoft.com/office/drawing/2014/main" id="{2967E605-3AF4-46D4-BF21-20F73BC362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50950" y="1924050"/>
              <a:ext cx="2019300" cy="3206750"/>
              <a:chOff x="0" y="0"/>
              <a:chExt cx="2019300" cy="3206750"/>
            </a:xfrm>
          </p:grpSpPr>
          <p:grpSp>
            <p:nvGrpSpPr>
              <p:cNvPr id="128" name="组合 116">
                <a:extLst>
                  <a:ext uri="{FF2B5EF4-FFF2-40B4-BE49-F238E27FC236}">
                    <a16:creationId xmlns:a16="http://schemas.microsoft.com/office/drawing/2014/main" id="{1E07D57F-36B1-4701-8649-FF6931087E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2019300" cy="3206750"/>
                <a:chOff x="0" y="0"/>
                <a:chExt cx="2019300" cy="3206750"/>
              </a:xfrm>
            </p:grpSpPr>
            <p:sp>
              <p:nvSpPr>
                <p:cNvPr id="143" name="矩形 132">
                  <a:extLst>
                    <a:ext uri="{FF2B5EF4-FFF2-40B4-BE49-F238E27FC236}">
                      <a16:creationId xmlns:a16="http://schemas.microsoft.com/office/drawing/2014/main" id="{6772D050-6873-461C-9593-2B109927FC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019300" cy="3206750"/>
                </a:xfrm>
                <a:prstGeom prst="rect">
                  <a:avLst/>
                </a:pr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3D7329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矩形 133">
                  <a:extLst>
                    <a:ext uri="{FF2B5EF4-FFF2-40B4-BE49-F238E27FC236}">
                      <a16:creationId xmlns:a16="http://schemas.microsoft.com/office/drawing/2014/main" id="{6B277C76-BC22-4CDE-A86C-5C054C3CB6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019300" cy="1032101"/>
                </a:xfrm>
                <a:prstGeom prst="rect">
                  <a:avLst/>
                </a:prstGeom>
                <a:solidFill>
                  <a:srgbClr val="92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3D7329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altLang="zh-CN" sz="3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+mn-ea"/>
                      <a:sym typeface="+mn-lt"/>
                    </a:rPr>
                    <a:t>03</a:t>
                  </a:r>
                  <a:endParaRPr kumimoji="0" lang="zh-CN" alt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Rounded MT Bold" panose="020F0704030504030204" pitchFamily="34" charset="0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直接连接符 134">
                  <a:extLst>
                    <a:ext uri="{FF2B5EF4-FFF2-40B4-BE49-F238E27FC236}">
                      <a16:creationId xmlns:a16="http://schemas.microsoft.com/office/drawing/2014/main" id="{F8AD9A6C-2CEA-4DD0-BA45-670A330F970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032101"/>
                  <a:ext cx="2019300" cy="1"/>
                </a:xfrm>
                <a:prstGeom prst="line">
                  <a:avLst/>
                </a:prstGeom>
                <a:noFill/>
                <a:ln w="25400">
                  <a:solidFill>
                    <a:srgbClr val="FFFF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9" name="组合 117">
                <a:extLst>
                  <a:ext uri="{FF2B5EF4-FFF2-40B4-BE49-F238E27FC236}">
                    <a16:creationId xmlns:a16="http://schemas.microsoft.com/office/drawing/2014/main" id="{B0986101-017E-4B43-AD2C-DF38C0EC4C3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1401" y="789611"/>
                <a:ext cx="125298" cy="476873"/>
                <a:chOff x="0" y="0"/>
                <a:chExt cx="125298" cy="476873"/>
              </a:xfrm>
            </p:grpSpPr>
            <p:grpSp>
              <p:nvGrpSpPr>
                <p:cNvPr id="137" name="组合 125">
                  <a:extLst>
                    <a:ext uri="{FF2B5EF4-FFF2-40B4-BE49-F238E27FC236}">
                      <a16:creationId xmlns:a16="http://schemas.microsoft.com/office/drawing/2014/main" id="{E0D17911-5EDF-4924-89A4-4F0F5C161F6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5298" cy="234383"/>
                  <a:chOff x="0" y="0"/>
                  <a:chExt cx="125298" cy="234383"/>
                </a:xfrm>
              </p:grpSpPr>
              <p:sp>
                <p:nvSpPr>
                  <p:cNvPr id="141" name="椭圆 129">
                    <a:extLst>
                      <a:ext uri="{FF2B5EF4-FFF2-40B4-BE49-F238E27FC236}">
                        <a16:creationId xmlns:a16="http://schemas.microsoft.com/office/drawing/2014/main" id="{8A68A67D-D497-45D6-AD5F-4396C4D94AA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5298" cy="12529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3D7329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" name="直接连接符 130">
                    <a:extLst>
                      <a:ext uri="{FF2B5EF4-FFF2-40B4-BE49-F238E27FC236}">
                        <a16:creationId xmlns:a16="http://schemas.microsoft.com/office/drawing/2014/main" id="{43A7F391-D8AE-4013-883D-D929F8CF019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1005" y="125298"/>
                    <a:ext cx="1644" cy="109085"/>
                  </a:xfrm>
                  <a:prstGeom prst="line">
                    <a:avLst/>
                  </a:prstGeom>
                  <a:noFill/>
                  <a:ln w="22225">
                    <a:solidFill>
                      <a:srgbClr val="FFFFFF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38" name="组合 126">
                  <a:extLst>
                    <a:ext uri="{FF2B5EF4-FFF2-40B4-BE49-F238E27FC236}">
                      <a16:creationId xmlns:a16="http://schemas.microsoft.com/office/drawing/2014/main" id="{CBAA6EA6-D025-4080-8800-F7E55F03738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flipV="1">
                  <a:off x="0" y="242490"/>
                  <a:ext cx="125298" cy="234383"/>
                  <a:chOff x="0" y="0"/>
                  <a:chExt cx="125298" cy="234383"/>
                </a:xfrm>
              </p:grpSpPr>
              <p:sp>
                <p:nvSpPr>
                  <p:cNvPr id="139" name="椭圆 127">
                    <a:extLst>
                      <a:ext uri="{FF2B5EF4-FFF2-40B4-BE49-F238E27FC236}">
                        <a16:creationId xmlns:a16="http://schemas.microsoft.com/office/drawing/2014/main" id="{1ACECC39-91E9-4B00-AE8F-7B51889A4FB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5298" cy="12529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3D7329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" name="直接连接符 128">
                    <a:extLst>
                      <a:ext uri="{FF2B5EF4-FFF2-40B4-BE49-F238E27FC236}">
                        <a16:creationId xmlns:a16="http://schemas.microsoft.com/office/drawing/2014/main" id="{0C2AB2BA-E038-4F2B-8FAC-E0997F4CBFD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1005" y="125298"/>
                    <a:ext cx="1644" cy="109085"/>
                  </a:xfrm>
                  <a:prstGeom prst="line">
                    <a:avLst/>
                  </a:prstGeom>
                  <a:noFill/>
                  <a:ln w="22225">
                    <a:solidFill>
                      <a:srgbClr val="FFFFFF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30" name="组合 118">
                <a:extLst>
                  <a:ext uri="{FF2B5EF4-FFF2-40B4-BE49-F238E27FC236}">
                    <a16:creationId xmlns:a16="http://schemas.microsoft.com/office/drawing/2014/main" id="{B8367157-47EB-4B3B-A1A5-E0569D5A2C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7251" y="793664"/>
                <a:ext cx="125298" cy="476873"/>
                <a:chOff x="0" y="0"/>
                <a:chExt cx="125298" cy="476873"/>
              </a:xfrm>
            </p:grpSpPr>
            <p:grpSp>
              <p:nvGrpSpPr>
                <p:cNvPr id="131" name="组合 119">
                  <a:extLst>
                    <a:ext uri="{FF2B5EF4-FFF2-40B4-BE49-F238E27FC236}">
                      <a16:creationId xmlns:a16="http://schemas.microsoft.com/office/drawing/2014/main" id="{A5176632-D1A2-41F0-8A8C-09599B848C1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5298" cy="234383"/>
                  <a:chOff x="0" y="0"/>
                  <a:chExt cx="125298" cy="234383"/>
                </a:xfrm>
              </p:grpSpPr>
              <p:sp>
                <p:nvSpPr>
                  <p:cNvPr id="135" name="椭圆 123">
                    <a:extLst>
                      <a:ext uri="{FF2B5EF4-FFF2-40B4-BE49-F238E27FC236}">
                        <a16:creationId xmlns:a16="http://schemas.microsoft.com/office/drawing/2014/main" id="{0B1B1249-6113-4512-B841-35C731B1F9E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5298" cy="12529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3D7329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" name="直接连接符 124">
                    <a:extLst>
                      <a:ext uri="{FF2B5EF4-FFF2-40B4-BE49-F238E27FC236}">
                        <a16:creationId xmlns:a16="http://schemas.microsoft.com/office/drawing/2014/main" id="{5D04DA2E-4385-4DDC-BC5C-08620ACED8B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1005" y="125298"/>
                    <a:ext cx="1644" cy="109085"/>
                  </a:xfrm>
                  <a:prstGeom prst="line">
                    <a:avLst/>
                  </a:prstGeom>
                  <a:noFill/>
                  <a:ln w="22225">
                    <a:solidFill>
                      <a:srgbClr val="FFFFFF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32" name="组合 120">
                  <a:extLst>
                    <a:ext uri="{FF2B5EF4-FFF2-40B4-BE49-F238E27FC236}">
                      <a16:creationId xmlns:a16="http://schemas.microsoft.com/office/drawing/2014/main" id="{DAB414A3-29D7-49B5-B86C-EDC674FE2AD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flipV="1">
                  <a:off x="0" y="242490"/>
                  <a:ext cx="125298" cy="234383"/>
                  <a:chOff x="0" y="0"/>
                  <a:chExt cx="125298" cy="234383"/>
                </a:xfrm>
              </p:grpSpPr>
              <p:sp>
                <p:nvSpPr>
                  <p:cNvPr id="133" name="椭圆 121">
                    <a:extLst>
                      <a:ext uri="{FF2B5EF4-FFF2-40B4-BE49-F238E27FC236}">
                        <a16:creationId xmlns:a16="http://schemas.microsoft.com/office/drawing/2014/main" id="{73209410-50A3-4DBE-AC81-4D34B7396C6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5298" cy="12529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3D7329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" name="直接连接符 122">
                    <a:extLst>
                      <a:ext uri="{FF2B5EF4-FFF2-40B4-BE49-F238E27FC236}">
                        <a16:creationId xmlns:a16="http://schemas.microsoft.com/office/drawing/2014/main" id="{E4E224DA-B80A-4C3D-ABF3-20EC75EF443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1005" y="125298"/>
                    <a:ext cx="1644" cy="109085"/>
                  </a:xfrm>
                  <a:prstGeom prst="line">
                    <a:avLst/>
                  </a:prstGeom>
                  <a:noFill/>
                  <a:ln w="22225">
                    <a:solidFill>
                      <a:srgbClr val="FFFFFF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125" name="组合 5">
              <a:extLst>
                <a:ext uri="{FF2B5EF4-FFF2-40B4-BE49-F238E27FC236}">
                  <a16:creationId xmlns:a16="http://schemas.microsoft.com/office/drawing/2014/main" id="{74F243CE-0ACD-4BB3-AD3C-BA518D1FE7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80784" y="3443904"/>
              <a:ext cx="1759632" cy="1297627"/>
              <a:chOff x="111465" y="0"/>
              <a:chExt cx="1759632" cy="1297627"/>
            </a:xfrm>
          </p:grpSpPr>
          <p:sp>
            <p:nvSpPr>
              <p:cNvPr id="126" name="文本框 136">
                <a:extLst>
                  <a:ext uri="{FF2B5EF4-FFF2-40B4-BE49-F238E27FC236}">
                    <a16:creationId xmlns:a16="http://schemas.microsoft.com/office/drawing/2014/main" id="{4940E14D-7F77-4102-9BEE-703E1327FD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6069" y="0"/>
                <a:ext cx="155042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7" name="矩形 138">
                <a:extLst>
                  <a:ext uri="{FF2B5EF4-FFF2-40B4-BE49-F238E27FC236}">
                    <a16:creationId xmlns:a16="http://schemas.microsoft.com/office/drawing/2014/main" id="{93CE4BAB-4AE4-446C-8689-FDA1AABFD2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465" y="466630"/>
                <a:ext cx="1759632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C8E42970-52FC-4EA7-974E-0E78266283D8}"/>
              </a:ext>
            </a:extLst>
          </p:cNvPr>
          <p:cNvGrpSpPr/>
          <p:nvPr/>
        </p:nvGrpSpPr>
        <p:grpSpPr>
          <a:xfrm>
            <a:off x="8845550" y="1924050"/>
            <a:ext cx="2019300" cy="3206750"/>
            <a:chOff x="1250950" y="1924050"/>
            <a:chExt cx="2019300" cy="3206750"/>
          </a:xfrm>
        </p:grpSpPr>
        <p:grpSp>
          <p:nvGrpSpPr>
            <p:cNvPr id="147" name="组合 115">
              <a:extLst>
                <a:ext uri="{FF2B5EF4-FFF2-40B4-BE49-F238E27FC236}">
                  <a16:creationId xmlns:a16="http://schemas.microsoft.com/office/drawing/2014/main" id="{0100D34E-B514-4156-8E9D-8DE87EE34F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50950" y="1924050"/>
              <a:ext cx="2019300" cy="3206750"/>
              <a:chOff x="0" y="0"/>
              <a:chExt cx="2019300" cy="3206750"/>
            </a:xfrm>
          </p:grpSpPr>
          <p:grpSp>
            <p:nvGrpSpPr>
              <p:cNvPr id="151" name="组合 116">
                <a:extLst>
                  <a:ext uri="{FF2B5EF4-FFF2-40B4-BE49-F238E27FC236}">
                    <a16:creationId xmlns:a16="http://schemas.microsoft.com/office/drawing/2014/main" id="{1CC795DD-4F7A-4E1D-B0C1-D7484ED2079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2019300" cy="3206750"/>
                <a:chOff x="0" y="0"/>
                <a:chExt cx="2019300" cy="3206750"/>
              </a:xfrm>
            </p:grpSpPr>
            <p:sp>
              <p:nvSpPr>
                <p:cNvPr id="166" name="矩形 132">
                  <a:extLst>
                    <a:ext uri="{FF2B5EF4-FFF2-40B4-BE49-F238E27FC236}">
                      <a16:creationId xmlns:a16="http://schemas.microsoft.com/office/drawing/2014/main" id="{22D5F81A-C1B1-41A5-BA87-E3CAB8F6CB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019300" cy="3206750"/>
                </a:xfrm>
                <a:prstGeom prst="rect">
                  <a:avLst/>
                </a:prstGeom>
                <a:solidFill>
                  <a:srgbClr val="3F76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3D7329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矩形 133">
                  <a:extLst>
                    <a:ext uri="{FF2B5EF4-FFF2-40B4-BE49-F238E27FC236}">
                      <a16:creationId xmlns:a16="http://schemas.microsoft.com/office/drawing/2014/main" id="{1BF7B418-639B-4553-910F-5DD2A111B8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019300" cy="1032101"/>
                </a:xfrm>
                <a:prstGeom prst="rect">
                  <a:avLst/>
                </a:prstGeom>
                <a:solidFill>
                  <a:srgbClr val="92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3D7329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altLang="zh-CN" sz="3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+mn-ea"/>
                      <a:sym typeface="+mn-lt"/>
                    </a:rPr>
                    <a:t>04</a:t>
                  </a:r>
                  <a:endParaRPr kumimoji="0" lang="zh-CN" alt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Rounded MT Bold" panose="020F0704030504030204" pitchFamily="34" charset="0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直接连接符 134">
                  <a:extLst>
                    <a:ext uri="{FF2B5EF4-FFF2-40B4-BE49-F238E27FC236}">
                      <a16:creationId xmlns:a16="http://schemas.microsoft.com/office/drawing/2014/main" id="{9A54E0B7-7FC3-483C-AC1A-5219A346BAA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032101"/>
                  <a:ext cx="2019300" cy="1"/>
                </a:xfrm>
                <a:prstGeom prst="line">
                  <a:avLst/>
                </a:prstGeom>
                <a:noFill/>
                <a:ln w="25400">
                  <a:solidFill>
                    <a:srgbClr val="FFFF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2" name="组合 117">
                <a:extLst>
                  <a:ext uri="{FF2B5EF4-FFF2-40B4-BE49-F238E27FC236}">
                    <a16:creationId xmlns:a16="http://schemas.microsoft.com/office/drawing/2014/main" id="{3A0B0B50-6C4E-4076-9286-65473844BBC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1401" y="789611"/>
                <a:ext cx="125298" cy="476873"/>
                <a:chOff x="0" y="0"/>
                <a:chExt cx="125298" cy="476873"/>
              </a:xfrm>
            </p:grpSpPr>
            <p:grpSp>
              <p:nvGrpSpPr>
                <p:cNvPr id="160" name="组合 125">
                  <a:extLst>
                    <a:ext uri="{FF2B5EF4-FFF2-40B4-BE49-F238E27FC236}">
                      <a16:creationId xmlns:a16="http://schemas.microsoft.com/office/drawing/2014/main" id="{65621E9F-3476-4E85-8F6D-26103BABBF3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5298" cy="234383"/>
                  <a:chOff x="0" y="0"/>
                  <a:chExt cx="125298" cy="234383"/>
                </a:xfrm>
              </p:grpSpPr>
              <p:sp>
                <p:nvSpPr>
                  <p:cNvPr id="164" name="椭圆 129">
                    <a:extLst>
                      <a:ext uri="{FF2B5EF4-FFF2-40B4-BE49-F238E27FC236}">
                        <a16:creationId xmlns:a16="http://schemas.microsoft.com/office/drawing/2014/main" id="{0EC64D64-5411-491F-A830-8780C9F5CFC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5298" cy="12529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3D7329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5" name="直接连接符 130">
                    <a:extLst>
                      <a:ext uri="{FF2B5EF4-FFF2-40B4-BE49-F238E27FC236}">
                        <a16:creationId xmlns:a16="http://schemas.microsoft.com/office/drawing/2014/main" id="{A34DF2F7-5116-44EC-BDE0-D6171100EDF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1005" y="125298"/>
                    <a:ext cx="1644" cy="109085"/>
                  </a:xfrm>
                  <a:prstGeom prst="line">
                    <a:avLst/>
                  </a:prstGeom>
                  <a:noFill/>
                  <a:ln w="22225">
                    <a:solidFill>
                      <a:srgbClr val="FFFFFF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61" name="组合 126">
                  <a:extLst>
                    <a:ext uri="{FF2B5EF4-FFF2-40B4-BE49-F238E27FC236}">
                      <a16:creationId xmlns:a16="http://schemas.microsoft.com/office/drawing/2014/main" id="{BAD958F1-5030-4E92-BE33-9AF82E7769C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flipV="1">
                  <a:off x="0" y="242490"/>
                  <a:ext cx="125298" cy="234383"/>
                  <a:chOff x="0" y="0"/>
                  <a:chExt cx="125298" cy="234383"/>
                </a:xfrm>
              </p:grpSpPr>
              <p:sp>
                <p:nvSpPr>
                  <p:cNvPr id="162" name="椭圆 127">
                    <a:extLst>
                      <a:ext uri="{FF2B5EF4-FFF2-40B4-BE49-F238E27FC236}">
                        <a16:creationId xmlns:a16="http://schemas.microsoft.com/office/drawing/2014/main" id="{7E6434A8-0B17-47D7-8112-9AFCD849BDE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5298" cy="12529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3D7329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3" name="直接连接符 128">
                    <a:extLst>
                      <a:ext uri="{FF2B5EF4-FFF2-40B4-BE49-F238E27FC236}">
                        <a16:creationId xmlns:a16="http://schemas.microsoft.com/office/drawing/2014/main" id="{38302173-CF65-4929-8859-F0DB0D4CDF3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1005" y="125298"/>
                    <a:ext cx="1644" cy="109085"/>
                  </a:xfrm>
                  <a:prstGeom prst="line">
                    <a:avLst/>
                  </a:prstGeom>
                  <a:noFill/>
                  <a:ln w="22225">
                    <a:solidFill>
                      <a:srgbClr val="FFFFFF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53" name="组合 118">
                <a:extLst>
                  <a:ext uri="{FF2B5EF4-FFF2-40B4-BE49-F238E27FC236}">
                    <a16:creationId xmlns:a16="http://schemas.microsoft.com/office/drawing/2014/main" id="{BB069782-2CE3-49DD-93CB-B4D6C16996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7251" y="793664"/>
                <a:ext cx="125298" cy="476873"/>
                <a:chOff x="0" y="0"/>
                <a:chExt cx="125298" cy="476873"/>
              </a:xfrm>
            </p:grpSpPr>
            <p:grpSp>
              <p:nvGrpSpPr>
                <p:cNvPr id="154" name="组合 119">
                  <a:extLst>
                    <a:ext uri="{FF2B5EF4-FFF2-40B4-BE49-F238E27FC236}">
                      <a16:creationId xmlns:a16="http://schemas.microsoft.com/office/drawing/2014/main" id="{2C822124-EE35-4FD9-BD8B-EF6BE5DE270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25298" cy="234383"/>
                  <a:chOff x="0" y="0"/>
                  <a:chExt cx="125298" cy="234383"/>
                </a:xfrm>
              </p:grpSpPr>
              <p:sp>
                <p:nvSpPr>
                  <p:cNvPr id="158" name="椭圆 123">
                    <a:extLst>
                      <a:ext uri="{FF2B5EF4-FFF2-40B4-BE49-F238E27FC236}">
                        <a16:creationId xmlns:a16="http://schemas.microsoft.com/office/drawing/2014/main" id="{F41FA144-7269-49E2-86EF-3F5BB9DDB80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5298" cy="12529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3D7329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" name="直接连接符 124">
                    <a:extLst>
                      <a:ext uri="{FF2B5EF4-FFF2-40B4-BE49-F238E27FC236}">
                        <a16:creationId xmlns:a16="http://schemas.microsoft.com/office/drawing/2014/main" id="{83F8DAEF-5466-4118-8A8A-5D7C1B26A4D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1005" y="125298"/>
                    <a:ext cx="1644" cy="109085"/>
                  </a:xfrm>
                  <a:prstGeom prst="line">
                    <a:avLst/>
                  </a:prstGeom>
                  <a:noFill/>
                  <a:ln w="22225">
                    <a:solidFill>
                      <a:srgbClr val="FFFFFF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55" name="组合 120">
                  <a:extLst>
                    <a:ext uri="{FF2B5EF4-FFF2-40B4-BE49-F238E27FC236}">
                      <a16:creationId xmlns:a16="http://schemas.microsoft.com/office/drawing/2014/main" id="{87F562E7-FCB0-4E74-9151-F6C6E36FB81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flipV="1">
                  <a:off x="0" y="242490"/>
                  <a:ext cx="125298" cy="234383"/>
                  <a:chOff x="0" y="0"/>
                  <a:chExt cx="125298" cy="234383"/>
                </a:xfrm>
              </p:grpSpPr>
              <p:sp>
                <p:nvSpPr>
                  <p:cNvPr id="156" name="椭圆 121">
                    <a:extLst>
                      <a:ext uri="{FF2B5EF4-FFF2-40B4-BE49-F238E27FC236}">
                        <a16:creationId xmlns:a16="http://schemas.microsoft.com/office/drawing/2014/main" id="{6D29E73A-050F-4874-B4CC-FA261A94FB0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5298" cy="12529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3D7329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zh-CN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" name="直接连接符 122">
                    <a:extLst>
                      <a:ext uri="{FF2B5EF4-FFF2-40B4-BE49-F238E27FC236}">
                        <a16:creationId xmlns:a16="http://schemas.microsoft.com/office/drawing/2014/main" id="{245CDCB8-6FBE-4F9E-BCFB-A02C6DB4CA1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1005" y="125298"/>
                    <a:ext cx="1644" cy="109085"/>
                  </a:xfrm>
                  <a:prstGeom prst="line">
                    <a:avLst/>
                  </a:prstGeom>
                  <a:noFill/>
                  <a:ln w="22225">
                    <a:solidFill>
                      <a:srgbClr val="FFFFFF"/>
                    </a:solidFill>
                    <a:bevel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148" name="组合 5">
              <a:extLst>
                <a:ext uri="{FF2B5EF4-FFF2-40B4-BE49-F238E27FC236}">
                  <a16:creationId xmlns:a16="http://schemas.microsoft.com/office/drawing/2014/main" id="{5840221E-DF29-4965-9B24-A954994CE2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80784" y="3443904"/>
              <a:ext cx="1759632" cy="1297627"/>
              <a:chOff x="111465" y="0"/>
              <a:chExt cx="1759632" cy="1297627"/>
            </a:xfrm>
          </p:grpSpPr>
          <p:sp>
            <p:nvSpPr>
              <p:cNvPr id="149" name="文本框 136">
                <a:extLst>
                  <a:ext uri="{FF2B5EF4-FFF2-40B4-BE49-F238E27FC236}">
                    <a16:creationId xmlns:a16="http://schemas.microsoft.com/office/drawing/2014/main" id="{12F3164F-D3A1-45FC-9676-493C64F4F4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6069" y="0"/>
                <a:ext cx="155042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0" name="矩形 138">
                <a:extLst>
                  <a:ext uri="{FF2B5EF4-FFF2-40B4-BE49-F238E27FC236}">
                    <a16:creationId xmlns:a16="http://schemas.microsoft.com/office/drawing/2014/main" id="{9E06C742-F5D0-48F9-B82D-375FD4775E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465" y="466630"/>
                <a:ext cx="1759632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3412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/>
        </p:nvGrpSpPr>
        <p:grpSpPr bwMode="auto">
          <a:xfrm>
            <a:off x="-6350" y="1084263"/>
            <a:ext cx="5957888" cy="2466975"/>
            <a:chOff x="0" y="0"/>
            <a:chExt cx="5958717" cy="2467429"/>
          </a:xfrm>
        </p:grpSpPr>
        <p:sp>
          <p:nvSpPr>
            <p:cNvPr id="3" name="任意多边形 35"/>
            <p:cNvSpPr>
              <a:spLocks noChangeArrowheads="1"/>
            </p:cNvSpPr>
            <p:nvPr/>
          </p:nvSpPr>
          <p:spPr bwMode="auto">
            <a:xfrm rot="5400000">
              <a:off x="1745644" y="-1745644"/>
              <a:ext cx="2467429" cy="5958717"/>
            </a:xfrm>
            <a:custGeom>
              <a:avLst/>
              <a:gdLst>
                <a:gd name="T0" fmla="*/ 0 w 2467429"/>
                <a:gd name="T1" fmla="*/ 5958717 h 5958717"/>
                <a:gd name="T2" fmla="*/ 717613 w 2467429"/>
                <a:gd name="T3" fmla="*/ 4721454 h 5958717"/>
                <a:gd name="T4" fmla="*/ 717613 w 2467429"/>
                <a:gd name="T5" fmla="*/ 536807 h 5958717"/>
                <a:gd name="T6" fmla="*/ 1254420 w 2467429"/>
                <a:gd name="T7" fmla="*/ 0 h 5958717"/>
                <a:gd name="T8" fmla="*/ 1791227 w 2467429"/>
                <a:gd name="T9" fmla="*/ 536807 h 5958717"/>
                <a:gd name="T10" fmla="*/ 1791227 w 2467429"/>
                <a:gd name="T11" fmla="*/ 4792850 h 5958717"/>
                <a:gd name="T12" fmla="*/ 2467429 w 2467429"/>
                <a:gd name="T13" fmla="*/ 5958717 h 59587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67429"/>
                <a:gd name="T22" fmla="*/ 0 h 5958717"/>
                <a:gd name="T23" fmla="*/ 2467429 w 2467429"/>
                <a:gd name="T24" fmla="*/ 5958717 h 59587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67429" h="5958717">
                  <a:moveTo>
                    <a:pt x="0" y="5958717"/>
                  </a:moveTo>
                  <a:lnTo>
                    <a:pt x="717613" y="4721454"/>
                  </a:lnTo>
                  <a:lnTo>
                    <a:pt x="717613" y="536807"/>
                  </a:lnTo>
                  <a:lnTo>
                    <a:pt x="1254420" y="0"/>
                  </a:lnTo>
                  <a:lnTo>
                    <a:pt x="1791227" y="536807"/>
                  </a:lnTo>
                  <a:lnTo>
                    <a:pt x="1791227" y="4792850"/>
                  </a:lnTo>
                  <a:lnTo>
                    <a:pt x="2467429" y="5958717"/>
                  </a:lnTo>
                  <a:lnTo>
                    <a:pt x="0" y="5958717"/>
                  </a:lnTo>
                  <a:close/>
                </a:path>
              </a:pathLst>
            </a:custGeom>
            <a:solidFill>
              <a:srgbClr val="BADB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4" name="组合 30"/>
            <p:cNvGrpSpPr>
              <a:grpSpLocks/>
            </p:cNvGrpSpPr>
            <p:nvPr/>
          </p:nvGrpSpPr>
          <p:grpSpPr bwMode="auto">
            <a:xfrm>
              <a:off x="1978209" y="852386"/>
              <a:ext cx="3404163" cy="738284"/>
              <a:chOff x="0" y="0"/>
              <a:chExt cx="3404163" cy="738284"/>
            </a:xfrm>
          </p:grpSpPr>
          <p:sp>
            <p:nvSpPr>
              <p:cNvPr id="5" name="文本框 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2821" cy="307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400" b="1" dirty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矩形 43"/>
              <p:cNvSpPr>
                <a:spLocks noChangeArrowheads="1"/>
              </p:cNvSpPr>
              <p:nvPr/>
            </p:nvSpPr>
            <p:spPr bwMode="auto">
              <a:xfrm>
                <a:off x="0" y="276534"/>
                <a:ext cx="3404163" cy="461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200" dirty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8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任意多边形 34"/>
          <p:cNvSpPr>
            <a:spLocks noChangeArrowheads="1"/>
          </p:cNvSpPr>
          <p:nvPr/>
        </p:nvSpPr>
        <p:spPr bwMode="auto">
          <a:xfrm>
            <a:off x="0" y="2212975"/>
            <a:ext cx="3613150" cy="2468563"/>
          </a:xfrm>
          <a:custGeom>
            <a:avLst/>
            <a:gdLst>
              <a:gd name="T0" fmla="*/ 0 w 3693814"/>
              <a:gd name="T1" fmla="*/ 0 h 2467430"/>
              <a:gd name="T2" fmla="*/ 1091995 w 3693814"/>
              <a:gd name="T3" fmla="*/ 661621 h 2467430"/>
              <a:gd name="T4" fmla="*/ 3022145 w 3693814"/>
              <a:gd name="T5" fmla="*/ 661621 h 2467430"/>
              <a:gd name="T6" fmla="*/ 3536020 w 3693814"/>
              <a:gd name="T7" fmla="*/ 1198428 h 2467430"/>
              <a:gd name="T8" fmla="*/ 3022145 w 3693814"/>
              <a:gd name="T9" fmla="*/ 1735235 h 2467430"/>
              <a:gd name="T10" fmla="*/ 1208477 w 3693814"/>
              <a:gd name="T11" fmla="*/ 1735235 h 2467430"/>
              <a:gd name="T12" fmla="*/ 0 w 3693814"/>
              <a:gd name="T13" fmla="*/ 2467430 h 2467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693814"/>
              <a:gd name="T22" fmla="*/ 0 h 2467430"/>
              <a:gd name="T23" fmla="*/ 3693814 w 3693814"/>
              <a:gd name="T24" fmla="*/ 2467430 h 2467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693814" h="2467430">
                <a:moveTo>
                  <a:pt x="0" y="0"/>
                </a:moveTo>
                <a:lnTo>
                  <a:pt x="1140725" y="661621"/>
                </a:lnTo>
                <a:lnTo>
                  <a:pt x="3157007" y="661621"/>
                </a:lnTo>
                <a:lnTo>
                  <a:pt x="3693814" y="1198428"/>
                </a:lnTo>
                <a:lnTo>
                  <a:pt x="3157007" y="1735235"/>
                </a:lnTo>
                <a:lnTo>
                  <a:pt x="1262405" y="1735235"/>
                </a:lnTo>
                <a:lnTo>
                  <a:pt x="0" y="2467430"/>
                </a:lnTo>
                <a:lnTo>
                  <a:pt x="0" y="0"/>
                </a:lnTo>
                <a:close/>
              </a:path>
            </a:pathLst>
          </a:custGeom>
          <a:solidFill>
            <a:srgbClr val="92CF7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3D7329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3" name="任意多边形 36"/>
          <p:cNvSpPr>
            <a:spLocks noChangeArrowheads="1"/>
          </p:cNvSpPr>
          <p:nvPr/>
        </p:nvSpPr>
        <p:spPr bwMode="auto">
          <a:xfrm rot="5400000">
            <a:off x="1538288" y="2411413"/>
            <a:ext cx="2466975" cy="5543550"/>
          </a:xfrm>
          <a:custGeom>
            <a:avLst/>
            <a:gdLst>
              <a:gd name="T0" fmla="*/ 0 w 2468297"/>
              <a:gd name="T1" fmla="*/ 4362365 h 5624214"/>
              <a:gd name="T2" fmla="*/ 0 w 2468297"/>
              <a:gd name="T3" fmla="*/ 521691 h 5624214"/>
              <a:gd name="T4" fmla="*/ 536808 w 2468297"/>
              <a:gd name="T5" fmla="*/ 0 h 5624214"/>
              <a:gd name="T6" fmla="*/ 1073615 w 2468297"/>
              <a:gd name="T7" fmla="*/ 521691 h 5624214"/>
              <a:gd name="T8" fmla="*/ 1073615 w 2468297"/>
              <a:gd name="T9" fmla="*/ 4297380 h 5624214"/>
              <a:gd name="T10" fmla="*/ 2468297 w 2468297"/>
              <a:gd name="T11" fmla="*/ 5465835 h 5624214"/>
              <a:gd name="T12" fmla="*/ 868 w 2468297"/>
              <a:gd name="T13" fmla="*/ 5465835 h 5624214"/>
              <a:gd name="T14" fmla="*/ 868 w 2468297"/>
              <a:gd name="T15" fmla="*/ 4362365 h 562421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468297"/>
              <a:gd name="T25" fmla="*/ 0 h 5624214"/>
              <a:gd name="T26" fmla="*/ 2468297 w 2468297"/>
              <a:gd name="T27" fmla="*/ 5624214 h 562421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468297" h="5624214">
                <a:moveTo>
                  <a:pt x="0" y="4488770"/>
                </a:moveTo>
                <a:lnTo>
                  <a:pt x="0" y="536807"/>
                </a:lnTo>
                <a:lnTo>
                  <a:pt x="536808" y="0"/>
                </a:lnTo>
                <a:lnTo>
                  <a:pt x="1073615" y="536807"/>
                </a:lnTo>
                <a:lnTo>
                  <a:pt x="1073615" y="4421901"/>
                </a:lnTo>
                <a:lnTo>
                  <a:pt x="2468297" y="5624214"/>
                </a:lnTo>
                <a:lnTo>
                  <a:pt x="868" y="5624214"/>
                </a:lnTo>
                <a:lnTo>
                  <a:pt x="868" y="4488770"/>
                </a:lnTo>
                <a:lnTo>
                  <a:pt x="0" y="4488770"/>
                </a:lnTo>
                <a:close/>
              </a:path>
            </a:pathLst>
          </a:custGeom>
          <a:solidFill>
            <a:srgbClr val="3F76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3D7329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" name="任意多边形 40"/>
          <p:cNvSpPr>
            <a:spLocks noChangeArrowheads="1"/>
          </p:cNvSpPr>
          <p:nvPr/>
        </p:nvSpPr>
        <p:spPr bwMode="auto">
          <a:xfrm rot="16200000" flipV="1">
            <a:off x="1531938" y="3454400"/>
            <a:ext cx="1865312" cy="4941888"/>
          </a:xfrm>
          <a:custGeom>
            <a:avLst/>
            <a:gdLst>
              <a:gd name="T0" fmla="*/ 1952197 w 1952197"/>
              <a:gd name="T1" fmla="*/ 3768734 h 5014618"/>
              <a:gd name="T2" fmla="*/ 1952197 w 1952197"/>
              <a:gd name="T3" fmla="*/ 521525 h 5014618"/>
              <a:gd name="T4" fmla="*/ 1415390 w 1952197"/>
              <a:gd name="T5" fmla="*/ 0 h 5014618"/>
              <a:gd name="T6" fmla="*/ 878583 w 1952197"/>
              <a:gd name="T7" fmla="*/ 521525 h 5014618"/>
              <a:gd name="T8" fmla="*/ 878583 w 1952197"/>
              <a:gd name="T9" fmla="*/ 3768733 h 5014618"/>
              <a:gd name="T10" fmla="*/ 871374 w 1952197"/>
              <a:gd name="T11" fmla="*/ 3768733 h 5014618"/>
              <a:gd name="T12" fmla="*/ 157391 w 1952197"/>
              <a:gd name="T13" fmla="*/ 4680886 h 5014618"/>
              <a:gd name="T14" fmla="*/ 0 w 1952197"/>
              <a:gd name="T15" fmla="*/ 4871856 h 5014618"/>
              <a:gd name="T16" fmla="*/ 7911 w 1952197"/>
              <a:gd name="T17" fmla="*/ 4871856 h 5014618"/>
              <a:gd name="T18" fmla="*/ 7910 w 1952197"/>
              <a:gd name="T19" fmla="*/ 4871857 h 5014618"/>
              <a:gd name="T20" fmla="*/ 688218 w 1952197"/>
              <a:gd name="T21" fmla="*/ 4871857 h 5014618"/>
              <a:gd name="T22" fmla="*/ 688219 w 1952197"/>
              <a:gd name="T23" fmla="*/ 4871856 h 5014618"/>
              <a:gd name="T24" fmla="*/ 1043041 w 1952197"/>
              <a:gd name="T25" fmla="*/ 4871856 h 5014618"/>
              <a:gd name="T26" fmla="*/ 1952195 w 1952197"/>
              <a:gd name="T27" fmla="*/ 3768734 h 501461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952197"/>
              <a:gd name="T43" fmla="*/ 0 h 5014618"/>
              <a:gd name="T44" fmla="*/ 1952197 w 1952197"/>
              <a:gd name="T45" fmla="*/ 5014618 h 5014618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952197" h="5014618">
                <a:moveTo>
                  <a:pt x="1952197" y="3879170"/>
                </a:moveTo>
                <a:lnTo>
                  <a:pt x="1952197" y="536807"/>
                </a:lnTo>
                <a:lnTo>
                  <a:pt x="1415390" y="0"/>
                </a:lnTo>
                <a:lnTo>
                  <a:pt x="878583" y="536807"/>
                </a:lnTo>
                <a:lnTo>
                  <a:pt x="878583" y="3879169"/>
                </a:lnTo>
                <a:lnTo>
                  <a:pt x="871374" y="3879169"/>
                </a:lnTo>
                <a:lnTo>
                  <a:pt x="157391" y="4818051"/>
                </a:lnTo>
                <a:lnTo>
                  <a:pt x="0" y="5014617"/>
                </a:lnTo>
                <a:lnTo>
                  <a:pt x="7911" y="5014617"/>
                </a:lnTo>
                <a:lnTo>
                  <a:pt x="7910" y="5014618"/>
                </a:lnTo>
                <a:lnTo>
                  <a:pt x="688218" y="5014618"/>
                </a:lnTo>
                <a:lnTo>
                  <a:pt x="688219" y="5014617"/>
                </a:lnTo>
                <a:lnTo>
                  <a:pt x="1043041" y="5014617"/>
                </a:lnTo>
                <a:lnTo>
                  <a:pt x="1952195" y="3879170"/>
                </a:lnTo>
                <a:lnTo>
                  <a:pt x="1952197" y="3879170"/>
                </a:lnTo>
                <a:close/>
              </a:path>
            </a:pathLst>
          </a:custGeom>
          <a:solidFill>
            <a:srgbClr val="455C1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3D7329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2" name="Group 12"/>
          <p:cNvGrpSpPr>
            <a:grpSpLocks/>
          </p:cNvGrpSpPr>
          <p:nvPr/>
        </p:nvGrpSpPr>
        <p:grpSpPr bwMode="auto">
          <a:xfrm>
            <a:off x="6419850" y="1936750"/>
            <a:ext cx="823913" cy="712788"/>
            <a:chOff x="0" y="0"/>
            <a:chExt cx="1122" cy="971"/>
          </a:xfrm>
        </p:grpSpPr>
        <p:sp>
          <p:nvSpPr>
            <p:cNvPr id="23" name="Freeform 13"/>
            <p:cNvSpPr>
              <a:spLocks noChangeArrowheads="1"/>
            </p:cNvSpPr>
            <p:nvPr/>
          </p:nvSpPr>
          <p:spPr bwMode="auto">
            <a:xfrm>
              <a:off x="375" y="702"/>
              <a:ext cx="378" cy="240"/>
            </a:xfrm>
            <a:custGeom>
              <a:avLst/>
              <a:gdLst>
                <a:gd name="T0" fmla="*/ 899 w 159"/>
                <a:gd name="T1" fmla="*/ 570 h 101"/>
                <a:gd name="T2" fmla="*/ 0 w 159"/>
                <a:gd name="T3" fmla="*/ 570 h 101"/>
                <a:gd name="T4" fmla="*/ 140 w 159"/>
                <a:gd name="T5" fmla="*/ 147 h 101"/>
                <a:gd name="T6" fmla="*/ 763 w 159"/>
                <a:gd name="T7" fmla="*/ 140 h 101"/>
                <a:gd name="T8" fmla="*/ 899 w 159"/>
                <a:gd name="T9" fmla="*/ 57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9"/>
                <a:gd name="T16" fmla="*/ 0 h 101"/>
                <a:gd name="T17" fmla="*/ 159 w 159"/>
                <a:gd name="T18" fmla="*/ 101 h 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9" h="101">
                  <a:moveTo>
                    <a:pt x="159" y="101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25" y="93"/>
                    <a:pt x="25" y="26"/>
                  </a:cubicBezTo>
                  <a:cubicBezTo>
                    <a:pt x="25" y="4"/>
                    <a:pt x="135" y="0"/>
                    <a:pt x="135" y="25"/>
                  </a:cubicBezTo>
                  <a:cubicBezTo>
                    <a:pt x="135" y="94"/>
                    <a:pt x="159" y="101"/>
                    <a:pt x="159" y="10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4"/>
            <p:cNvSpPr>
              <a:spLocks noChangeArrowheads="1"/>
            </p:cNvSpPr>
            <p:nvPr/>
          </p:nvSpPr>
          <p:spPr bwMode="auto">
            <a:xfrm>
              <a:off x="361" y="942"/>
              <a:ext cx="390" cy="29"/>
            </a:xfrm>
            <a:custGeom>
              <a:avLst/>
              <a:gdLst>
                <a:gd name="T0" fmla="*/ 927 w 164"/>
                <a:gd name="T1" fmla="*/ 53 h 12"/>
                <a:gd name="T2" fmla="*/ 911 w 164"/>
                <a:gd name="T3" fmla="*/ 70 h 12"/>
                <a:gd name="T4" fmla="*/ 17 w 164"/>
                <a:gd name="T5" fmla="*/ 70 h 12"/>
                <a:gd name="T6" fmla="*/ 0 w 164"/>
                <a:gd name="T7" fmla="*/ 53 h 12"/>
                <a:gd name="T8" fmla="*/ 0 w 164"/>
                <a:gd name="T9" fmla="*/ 17 h 12"/>
                <a:gd name="T10" fmla="*/ 17 w 164"/>
                <a:gd name="T11" fmla="*/ 0 h 12"/>
                <a:gd name="T12" fmla="*/ 911 w 164"/>
                <a:gd name="T13" fmla="*/ 0 h 12"/>
                <a:gd name="T14" fmla="*/ 927 w 164"/>
                <a:gd name="T15" fmla="*/ 17 h 12"/>
                <a:gd name="T16" fmla="*/ 927 w 164"/>
                <a:gd name="T17" fmla="*/ 53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4"/>
                <a:gd name="T28" fmla="*/ 0 h 12"/>
                <a:gd name="T29" fmla="*/ 164 w 164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4" h="12">
                  <a:moveTo>
                    <a:pt x="164" y="9"/>
                  </a:moveTo>
                  <a:cubicBezTo>
                    <a:pt x="164" y="11"/>
                    <a:pt x="163" y="12"/>
                    <a:pt x="16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3" y="0"/>
                    <a:pt x="164" y="1"/>
                    <a:pt x="164" y="3"/>
                  </a:cubicBezTo>
                  <a:lnTo>
                    <a:pt x="164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15"/>
            <p:cNvSpPr>
              <a:spLocks noChangeArrowheads="1"/>
            </p:cNvSpPr>
            <p:nvPr/>
          </p:nvSpPr>
          <p:spPr bwMode="auto">
            <a:xfrm>
              <a:off x="0" y="666"/>
              <a:ext cx="1122" cy="143"/>
            </a:xfrm>
            <a:custGeom>
              <a:avLst/>
              <a:gdLst>
                <a:gd name="T0" fmla="*/ 2667 w 472"/>
                <a:gd name="T1" fmla="*/ 234 h 60"/>
                <a:gd name="T2" fmla="*/ 2593 w 472"/>
                <a:gd name="T3" fmla="*/ 341 h 60"/>
                <a:gd name="T4" fmla="*/ 95 w 472"/>
                <a:gd name="T5" fmla="*/ 341 h 60"/>
                <a:gd name="T6" fmla="*/ 0 w 472"/>
                <a:gd name="T7" fmla="*/ 234 h 60"/>
                <a:gd name="T8" fmla="*/ 0 w 472"/>
                <a:gd name="T9" fmla="*/ 0 h 60"/>
                <a:gd name="T10" fmla="*/ 2667 w 472"/>
                <a:gd name="T11" fmla="*/ 0 h 60"/>
                <a:gd name="T12" fmla="*/ 2667 w 472"/>
                <a:gd name="T13" fmla="*/ 234 h 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72"/>
                <a:gd name="T22" fmla="*/ 0 h 60"/>
                <a:gd name="T23" fmla="*/ 472 w 472"/>
                <a:gd name="T24" fmla="*/ 60 h 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72" h="60">
                  <a:moveTo>
                    <a:pt x="472" y="41"/>
                  </a:moveTo>
                  <a:cubicBezTo>
                    <a:pt x="472" y="49"/>
                    <a:pt x="467" y="60"/>
                    <a:pt x="459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8" y="60"/>
                    <a:pt x="0" y="49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2" y="0"/>
                    <a:pt x="472" y="0"/>
                    <a:pt x="472" y="0"/>
                  </a:cubicBezTo>
                  <a:lnTo>
                    <a:pt x="472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16"/>
            <p:cNvSpPr>
              <a:spLocks noChangeArrowheads="1"/>
            </p:cNvSpPr>
            <p:nvPr/>
          </p:nvSpPr>
          <p:spPr bwMode="auto">
            <a:xfrm>
              <a:off x="0" y="0"/>
              <a:ext cx="1122" cy="666"/>
            </a:xfrm>
            <a:custGeom>
              <a:avLst/>
              <a:gdLst>
                <a:gd name="T0" fmla="*/ 2667 w 472"/>
                <a:gd name="T1" fmla="*/ 69 h 280"/>
                <a:gd name="T2" fmla="*/ 2593 w 472"/>
                <a:gd name="T3" fmla="*/ 0 h 280"/>
                <a:gd name="T4" fmla="*/ 95 w 472"/>
                <a:gd name="T5" fmla="*/ 0 h 280"/>
                <a:gd name="T6" fmla="*/ 0 w 472"/>
                <a:gd name="T7" fmla="*/ 69 h 280"/>
                <a:gd name="T8" fmla="*/ 0 w 472"/>
                <a:gd name="T9" fmla="*/ 1584 h 280"/>
                <a:gd name="T10" fmla="*/ 2667 w 472"/>
                <a:gd name="T11" fmla="*/ 1584 h 280"/>
                <a:gd name="T12" fmla="*/ 2667 w 472"/>
                <a:gd name="T13" fmla="*/ 69 h 2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72"/>
                <a:gd name="T22" fmla="*/ 0 h 280"/>
                <a:gd name="T23" fmla="*/ 472 w 472"/>
                <a:gd name="T24" fmla="*/ 280 h 2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72" h="280">
                  <a:moveTo>
                    <a:pt x="472" y="12"/>
                  </a:moveTo>
                  <a:cubicBezTo>
                    <a:pt x="472" y="4"/>
                    <a:pt x="467" y="0"/>
                    <a:pt x="45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4"/>
                    <a:pt x="0" y="12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472" y="280"/>
                    <a:pt x="472" y="280"/>
                    <a:pt x="472" y="280"/>
                  </a:cubicBezTo>
                  <a:lnTo>
                    <a:pt x="472" y="12"/>
                  </a:lnTo>
                  <a:close/>
                </a:path>
              </a:pathLst>
            </a:custGeom>
            <a:solidFill>
              <a:srgbClr val="455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Rectangle 17"/>
            <p:cNvSpPr>
              <a:spLocks noChangeArrowheads="1"/>
            </p:cNvSpPr>
            <p:nvPr/>
          </p:nvSpPr>
          <p:spPr bwMode="auto">
            <a:xfrm>
              <a:off x="57" y="57"/>
              <a:ext cx="1008" cy="56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18"/>
            <p:cNvSpPr>
              <a:spLocks noChangeArrowheads="1"/>
            </p:cNvSpPr>
            <p:nvPr/>
          </p:nvSpPr>
          <p:spPr bwMode="auto">
            <a:xfrm>
              <a:off x="518" y="690"/>
              <a:ext cx="93" cy="93"/>
            </a:xfrm>
            <a:custGeom>
              <a:avLst/>
              <a:gdLst>
                <a:gd name="T0" fmla="*/ 222 w 39"/>
                <a:gd name="T1" fmla="*/ 107 h 39"/>
                <a:gd name="T2" fmla="*/ 114 w 39"/>
                <a:gd name="T3" fmla="*/ 222 h 39"/>
                <a:gd name="T4" fmla="*/ 114 w 39"/>
                <a:gd name="T5" fmla="*/ 222 h 39"/>
                <a:gd name="T6" fmla="*/ 0 w 39"/>
                <a:gd name="T7" fmla="*/ 107 h 39"/>
                <a:gd name="T8" fmla="*/ 0 w 39"/>
                <a:gd name="T9" fmla="*/ 107 h 39"/>
                <a:gd name="T10" fmla="*/ 114 w 39"/>
                <a:gd name="T11" fmla="*/ 0 h 39"/>
                <a:gd name="T12" fmla="*/ 114 w 39"/>
                <a:gd name="T13" fmla="*/ 0 h 39"/>
                <a:gd name="T14" fmla="*/ 222 w 39"/>
                <a:gd name="T15" fmla="*/ 107 h 3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9"/>
                <a:gd name="T25" fmla="*/ 0 h 39"/>
                <a:gd name="T26" fmla="*/ 39 w 39"/>
                <a:gd name="T27" fmla="*/ 39 h 3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9" h="39">
                  <a:moveTo>
                    <a:pt x="39" y="19"/>
                  </a:moveTo>
                  <a:cubicBezTo>
                    <a:pt x="39" y="30"/>
                    <a:pt x="3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Group 21"/>
          <p:cNvGrpSpPr>
            <a:grpSpLocks/>
          </p:cNvGrpSpPr>
          <p:nvPr/>
        </p:nvGrpSpPr>
        <p:grpSpPr bwMode="auto">
          <a:xfrm>
            <a:off x="6535738" y="5064125"/>
            <a:ext cx="557212" cy="733425"/>
            <a:chOff x="0" y="0"/>
            <a:chExt cx="664" cy="875"/>
          </a:xfrm>
        </p:grpSpPr>
        <p:sp>
          <p:nvSpPr>
            <p:cNvPr id="30" name="Freeform 22"/>
            <p:cNvSpPr>
              <a:spLocks noChangeArrowheads="1"/>
            </p:cNvSpPr>
            <p:nvPr/>
          </p:nvSpPr>
          <p:spPr bwMode="auto">
            <a:xfrm>
              <a:off x="0" y="0"/>
              <a:ext cx="664" cy="875"/>
            </a:xfrm>
            <a:custGeom>
              <a:avLst/>
              <a:gdLst>
                <a:gd name="T0" fmla="*/ 1267 w 348"/>
                <a:gd name="T1" fmla="*/ 1564 h 460"/>
                <a:gd name="T2" fmla="*/ 1166 w 348"/>
                <a:gd name="T3" fmla="*/ 1664 h 460"/>
                <a:gd name="T4" fmla="*/ 101 w 348"/>
                <a:gd name="T5" fmla="*/ 1664 h 460"/>
                <a:gd name="T6" fmla="*/ 0 w 348"/>
                <a:gd name="T7" fmla="*/ 1564 h 460"/>
                <a:gd name="T8" fmla="*/ 0 w 348"/>
                <a:gd name="T9" fmla="*/ 101 h 460"/>
                <a:gd name="T10" fmla="*/ 101 w 348"/>
                <a:gd name="T11" fmla="*/ 0 h 460"/>
                <a:gd name="T12" fmla="*/ 1166 w 348"/>
                <a:gd name="T13" fmla="*/ 0 h 460"/>
                <a:gd name="T14" fmla="*/ 1267 w 348"/>
                <a:gd name="T15" fmla="*/ 101 h 460"/>
                <a:gd name="T16" fmla="*/ 1267 w 348"/>
                <a:gd name="T17" fmla="*/ 1564 h 4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8"/>
                <a:gd name="T28" fmla="*/ 0 h 460"/>
                <a:gd name="T29" fmla="*/ 348 w 348"/>
                <a:gd name="T30" fmla="*/ 460 h 46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8" h="460">
                  <a:moveTo>
                    <a:pt x="348" y="432"/>
                  </a:moveTo>
                  <a:cubicBezTo>
                    <a:pt x="348" y="447"/>
                    <a:pt x="335" y="460"/>
                    <a:pt x="320" y="460"/>
                  </a:cubicBezTo>
                  <a:cubicBezTo>
                    <a:pt x="28" y="460"/>
                    <a:pt x="28" y="460"/>
                    <a:pt x="28" y="460"/>
                  </a:cubicBezTo>
                  <a:cubicBezTo>
                    <a:pt x="13" y="460"/>
                    <a:pt x="0" y="447"/>
                    <a:pt x="0" y="4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5" y="0"/>
                    <a:pt x="348" y="13"/>
                    <a:pt x="348" y="28"/>
                  </a:cubicBezTo>
                  <a:lnTo>
                    <a:pt x="348" y="432"/>
                  </a:lnTo>
                  <a:close/>
                </a:path>
              </a:pathLst>
            </a:custGeom>
            <a:solidFill>
              <a:srgbClr val="2A4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53" y="61"/>
              <a:ext cx="558" cy="67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Oval 24"/>
            <p:cNvSpPr>
              <a:spLocks noChangeArrowheads="1"/>
            </p:cNvSpPr>
            <p:nvPr/>
          </p:nvSpPr>
          <p:spPr bwMode="auto">
            <a:xfrm>
              <a:off x="299" y="774"/>
              <a:ext cx="65" cy="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3" name="矩形 69"/>
          <p:cNvSpPr>
            <a:spLocks noChangeArrowheads="1"/>
          </p:cNvSpPr>
          <p:nvPr/>
        </p:nvSpPr>
        <p:spPr bwMode="auto">
          <a:xfrm>
            <a:off x="7477279" y="1845346"/>
            <a:ext cx="33716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171450" indent="-1714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分钟之内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zh-CN" altLang="en-US" sz="16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Group 82"/>
          <p:cNvGrpSpPr>
            <a:grpSpLocks/>
          </p:cNvGrpSpPr>
          <p:nvPr/>
        </p:nvGrpSpPr>
        <p:grpSpPr bwMode="auto">
          <a:xfrm>
            <a:off x="6427788" y="3544888"/>
            <a:ext cx="744537" cy="504825"/>
            <a:chOff x="0" y="0"/>
            <a:chExt cx="772" cy="523"/>
          </a:xfrm>
        </p:grpSpPr>
        <p:sp>
          <p:nvSpPr>
            <p:cNvPr id="36" name="Freeform 83"/>
            <p:cNvSpPr>
              <a:spLocks noChangeArrowheads="1"/>
            </p:cNvSpPr>
            <p:nvPr/>
          </p:nvSpPr>
          <p:spPr bwMode="auto">
            <a:xfrm>
              <a:off x="0" y="13"/>
              <a:ext cx="659" cy="497"/>
            </a:xfrm>
            <a:custGeom>
              <a:avLst/>
              <a:gdLst>
                <a:gd name="T0" fmla="*/ 1034 w 420"/>
                <a:gd name="T1" fmla="*/ 717 h 316"/>
                <a:gd name="T2" fmla="*/ 970 w 420"/>
                <a:gd name="T3" fmla="*/ 782 h 316"/>
                <a:gd name="T4" fmla="*/ 64 w 420"/>
                <a:gd name="T5" fmla="*/ 782 h 316"/>
                <a:gd name="T6" fmla="*/ 0 w 420"/>
                <a:gd name="T7" fmla="*/ 717 h 316"/>
                <a:gd name="T8" fmla="*/ 0 w 420"/>
                <a:gd name="T9" fmla="*/ 64 h 316"/>
                <a:gd name="T10" fmla="*/ 64 w 420"/>
                <a:gd name="T11" fmla="*/ 0 h 316"/>
                <a:gd name="T12" fmla="*/ 970 w 420"/>
                <a:gd name="T13" fmla="*/ 0 h 316"/>
                <a:gd name="T14" fmla="*/ 1034 w 420"/>
                <a:gd name="T15" fmla="*/ 64 h 316"/>
                <a:gd name="T16" fmla="*/ 1034 w 420"/>
                <a:gd name="T17" fmla="*/ 717 h 3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0"/>
                <a:gd name="T28" fmla="*/ 0 h 316"/>
                <a:gd name="T29" fmla="*/ 420 w 420"/>
                <a:gd name="T30" fmla="*/ 316 h 3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0" h="316">
                  <a:moveTo>
                    <a:pt x="420" y="290"/>
                  </a:moveTo>
                  <a:cubicBezTo>
                    <a:pt x="420" y="304"/>
                    <a:pt x="408" y="316"/>
                    <a:pt x="394" y="316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12" y="316"/>
                    <a:pt x="0" y="304"/>
                    <a:pt x="0" y="29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8" y="0"/>
                    <a:pt x="420" y="12"/>
                    <a:pt x="420" y="26"/>
                  </a:cubicBezTo>
                  <a:lnTo>
                    <a:pt x="420" y="290"/>
                  </a:lnTo>
                  <a:close/>
                </a:path>
              </a:pathLst>
            </a:custGeom>
            <a:solidFill>
              <a:srgbClr val="455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Rectangle 84"/>
            <p:cNvSpPr>
              <a:spLocks noChangeArrowheads="1"/>
            </p:cNvSpPr>
            <p:nvPr/>
          </p:nvSpPr>
          <p:spPr bwMode="auto">
            <a:xfrm>
              <a:off x="495" y="51"/>
              <a:ext cx="120" cy="42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85"/>
            <p:cNvSpPr>
              <a:spLocks noChangeArrowheads="1"/>
            </p:cNvSpPr>
            <p:nvPr/>
          </p:nvSpPr>
          <p:spPr bwMode="auto">
            <a:xfrm>
              <a:off x="728" y="13"/>
              <a:ext cx="44" cy="478"/>
            </a:xfrm>
            <a:custGeom>
              <a:avLst/>
              <a:gdLst>
                <a:gd name="T0" fmla="*/ 69 w 28"/>
                <a:gd name="T1" fmla="*/ 720 h 304"/>
                <a:gd name="T2" fmla="*/ 42 w 28"/>
                <a:gd name="T3" fmla="*/ 752 h 304"/>
                <a:gd name="T4" fmla="*/ 38 w 28"/>
                <a:gd name="T5" fmla="*/ 752 h 304"/>
                <a:gd name="T6" fmla="*/ 0 w 28"/>
                <a:gd name="T7" fmla="*/ 720 h 304"/>
                <a:gd name="T8" fmla="*/ 0 w 28"/>
                <a:gd name="T9" fmla="*/ 61 h 304"/>
                <a:gd name="T10" fmla="*/ 35 w 28"/>
                <a:gd name="T11" fmla="*/ 0 h 304"/>
                <a:gd name="T12" fmla="*/ 44 w 28"/>
                <a:gd name="T13" fmla="*/ 0 h 304"/>
                <a:gd name="T14" fmla="*/ 69 w 28"/>
                <a:gd name="T15" fmla="*/ 61 h 304"/>
                <a:gd name="T16" fmla="*/ 69 w 28"/>
                <a:gd name="T17" fmla="*/ 720 h 3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"/>
                <a:gd name="T28" fmla="*/ 0 h 304"/>
                <a:gd name="T29" fmla="*/ 28 w 28"/>
                <a:gd name="T30" fmla="*/ 304 h 30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" h="304">
                  <a:moveTo>
                    <a:pt x="28" y="291"/>
                  </a:moveTo>
                  <a:cubicBezTo>
                    <a:pt x="28" y="298"/>
                    <a:pt x="24" y="304"/>
                    <a:pt x="17" y="304"/>
                  </a:cubicBezTo>
                  <a:cubicBezTo>
                    <a:pt x="15" y="304"/>
                    <a:pt x="15" y="304"/>
                    <a:pt x="15" y="304"/>
                  </a:cubicBezTo>
                  <a:cubicBezTo>
                    <a:pt x="8" y="304"/>
                    <a:pt x="0" y="298"/>
                    <a:pt x="0" y="29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7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5" y="0"/>
                    <a:pt x="28" y="18"/>
                    <a:pt x="28" y="25"/>
                  </a:cubicBezTo>
                  <a:lnTo>
                    <a:pt x="28" y="291"/>
                  </a:lnTo>
                  <a:close/>
                </a:path>
              </a:pathLst>
            </a:custGeom>
            <a:solidFill>
              <a:srgbClr val="455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86"/>
            <p:cNvSpPr>
              <a:spLocks noChangeArrowheads="1"/>
            </p:cNvSpPr>
            <p:nvPr/>
          </p:nvSpPr>
          <p:spPr bwMode="auto">
            <a:xfrm>
              <a:off x="728" y="472"/>
              <a:ext cx="44" cy="51"/>
            </a:xfrm>
            <a:custGeom>
              <a:avLst/>
              <a:gdLst>
                <a:gd name="T0" fmla="*/ 69 w 28"/>
                <a:gd name="T1" fmla="*/ 35 h 32"/>
                <a:gd name="T2" fmla="*/ 35 w 28"/>
                <a:gd name="T3" fmla="*/ 0 h 32"/>
                <a:gd name="T4" fmla="*/ 35 w 28"/>
                <a:gd name="T5" fmla="*/ 0 h 32"/>
                <a:gd name="T6" fmla="*/ 0 w 28"/>
                <a:gd name="T7" fmla="*/ 35 h 32"/>
                <a:gd name="T8" fmla="*/ 0 w 28"/>
                <a:gd name="T9" fmla="*/ 46 h 32"/>
                <a:gd name="T10" fmla="*/ 35 w 28"/>
                <a:gd name="T11" fmla="*/ 81 h 32"/>
                <a:gd name="T12" fmla="*/ 35 w 28"/>
                <a:gd name="T13" fmla="*/ 81 h 32"/>
                <a:gd name="T14" fmla="*/ 69 w 28"/>
                <a:gd name="T15" fmla="*/ 46 h 32"/>
                <a:gd name="T16" fmla="*/ 69 w 28"/>
                <a:gd name="T17" fmla="*/ 35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"/>
                <a:gd name="T28" fmla="*/ 0 h 32"/>
                <a:gd name="T29" fmla="*/ 28 w 28"/>
                <a:gd name="T30" fmla="*/ 32 h 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" h="32">
                  <a:moveTo>
                    <a:pt x="28" y="14"/>
                  </a:moveTo>
                  <a:cubicBezTo>
                    <a:pt x="28" y="6"/>
                    <a:pt x="2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2" y="32"/>
                    <a:pt x="28" y="26"/>
                    <a:pt x="28" y="18"/>
                  </a:cubicBezTo>
                  <a:lnTo>
                    <a:pt x="28" y="1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87"/>
            <p:cNvSpPr>
              <a:spLocks noChangeArrowheads="1"/>
            </p:cNvSpPr>
            <p:nvPr/>
          </p:nvSpPr>
          <p:spPr bwMode="auto">
            <a:xfrm>
              <a:off x="746" y="0"/>
              <a:ext cx="7" cy="51"/>
            </a:xfrm>
            <a:custGeom>
              <a:avLst/>
              <a:gdLst>
                <a:gd name="T0" fmla="*/ 12 w 4"/>
                <a:gd name="T1" fmla="*/ 77 h 32"/>
                <a:gd name="T2" fmla="*/ 7 w 4"/>
                <a:gd name="T3" fmla="*/ 81 h 32"/>
                <a:gd name="T4" fmla="*/ 7 w 4"/>
                <a:gd name="T5" fmla="*/ 81 h 32"/>
                <a:gd name="T6" fmla="*/ 0 w 4"/>
                <a:gd name="T7" fmla="*/ 77 h 32"/>
                <a:gd name="T8" fmla="*/ 0 w 4"/>
                <a:gd name="T9" fmla="*/ 5 h 32"/>
                <a:gd name="T10" fmla="*/ 7 w 4"/>
                <a:gd name="T11" fmla="*/ 0 h 32"/>
                <a:gd name="T12" fmla="*/ 7 w 4"/>
                <a:gd name="T13" fmla="*/ 0 h 32"/>
                <a:gd name="T14" fmla="*/ 12 w 4"/>
                <a:gd name="T15" fmla="*/ 5 h 32"/>
                <a:gd name="T16" fmla="*/ 12 w 4"/>
                <a:gd name="T17" fmla="*/ 77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32"/>
                <a:gd name="T29" fmla="*/ 4 w 4"/>
                <a:gd name="T30" fmla="*/ 32 h 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32">
                  <a:moveTo>
                    <a:pt x="4" y="30"/>
                  </a:moveTo>
                  <a:cubicBezTo>
                    <a:pt x="4" y="31"/>
                    <a:pt x="3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188CD8EC-F0C2-4672-A1E0-C2F1F676A55C}"/>
              </a:ext>
            </a:extLst>
          </p:cNvPr>
          <p:cNvSpPr txBox="1"/>
          <p:nvPr/>
        </p:nvSpPr>
        <p:spPr>
          <a:xfrm>
            <a:off x="3149600" y="208295"/>
            <a:ext cx="589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CDAF876-C275-43FD-ACFA-8EDE361440A4}"/>
              </a:ext>
            </a:extLst>
          </p:cNvPr>
          <p:cNvGrpSpPr/>
          <p:nvPr/>
        </p:nvGrpSpPr>
        <p:grpSpPr>
          <a:xfrm>
            <a:off x="293366" y="3003908"/>
            <a:ext cx="3403689" cy="738148"/>
            <a:chOff x="2123984" y="2088892"/>
            <a:chExt cx="3403689" cy="738148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A69452D-5E5D-4AAB-BF25-97B660A9F5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3984" y="2088892"/>
              <a:ext cx="12426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4EB1000A-A888-4FC5-A4BA-3246AE26F6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3984" y="2365375"/>
              <a:ext cx="340368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55D3257-78CC-49EC-818D-B040638C398F}"/>
              </a:ext>
            </a:extLst>
          </p:cNvPr>
          <p:cNvGrpSpPr/>
          <p:nvPr/>
        </p:nvGrpSpPr>
        <p:grpSpPr>
          <a:xfrm>
            <a:off x="1260512" y="4098965"/>
            <a:ext cx="3403689" cy="738148"/>
            <a:chOff x="2123984" y="2088892"/>
            <a:chExt cx="3403689" cy="738148"/>
          </a:xfrm>
        </p:grpSpPr>
        <p:sp>
          <p:nvSpPr>
            <p:cNvPr id="47" name="文本框 42">
              <a:extLst>
                <a:ext uri="{FF2B5EF4-FFF2-40B4-BE49-F238E27FC236}">
                  <a16:creationId xmlns:a16="http://schemas.microsoft.com/office/drawing/2014/main" id="{133735EB-969C-44AA-8B7F-B7D4FFA0E9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3984" y="2088892"/>
              <a:ext cx="12426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03F7D65E-8D5F-4D77-8028-F726A27DA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3984" y="2365375"/>
              <a:ext cx="340368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7819475-D490-40C6-98A5-D2AD66357E4B}"/>
              </a:ext>
            </a:extLst>
          </p:cNvPr>
          <p:cNvGrpSpPr/>
          <p:nvPr/>
        </p:nvGrpSpPr>
        <p:grpSpPr>
          <a:xfrm>
            <a:off x="1260512" y="5115255"/>
            <a:ext cx="3403689" cy="738148"/>
            <a:chOff x="2123984" y="2088892"/>
            <a:chExt cx="3403689" cy="738148"/>
          </a:xfrm>
        </p:grpSpPr>
        <p:sp>
          <p:nvSpPr>
            <p:cNvPr id="50" name="文本框 42">
              <a:extLst>
                <a:ext uri="{FF2B5EF4-FFF2-40B4-BE49-F238E27FC236}">
                  <a16:creationId xmlns:a16="http://schemas.microsoft.com/office/drawing/2014/main" id="{29893E00-6E50-4750-A966-FDA1BF6EF1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3984" y="2088892"/>
              <a:ext cx="12426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187F46A3-3545-42D8-AF3C-E82B808ABD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3984" y="2365375"/>
              <a:ext cx="340368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2" name="矩形 69">
            <a:extLst>
              <a:ext uri="{FF2B5EF4-FFF2-40B4-BE49-F238E27FC236}">
                <a16:creationId xmlns:a16="http://schemas.microsoft.com/office/drawing/2014/main" id="{DCCFB6F0-9953-4065-B1BE-E4418E422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7279" y="3385840"/>
            <a:ext cx="33716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171450" indent="-1714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分钟之内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zh-CN" altLang="en-US" sz="16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矩形 69">
            <a:extLst>
              <a:ext uri="{FF2B5EF4-FFF2-40B4-BE49-F238E27FC236}">
                <a16:creationId xmlns:a16="http://schemas.microsoft.com/office/drawing/2014/main" id="{5F1B1A19-2D30-4976-8198-970FF2C75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7279" y="5067299"/>
            <a:ext cx="33716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171450" indent="-1714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分钟之内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zh-CN" altLang="en-US" sz="16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53773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3"/>
          <p:cNvGrpSpPr>
            <a:grpSpLocks/>
          </p:cNvGrpSpPr>
          <p:nvPr/>
        </p:nvGrpSpPr>
        <p:grpSpPr bwMode="auto">
          <a:xfrm>
            <a:off x="1727200" y="1682750"/>
            <a:ext cx="4368800" cy="2033588"/>
            <a:chOff x="0" y="0"/>
            <a:chExt cx="4368800" cy="2032681"/>
          </a:xfrm>
        </p:grpSpPr>
        <p:pic>
          <p:nvPicPr>
            <p:cNvPr id="3" name="图片 2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6560" y="241835"/>
              <a:ext cx="900000" cy="158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组合 7"/>
            <p:cNvGrpSpPr>
              <a:grpSpLocks/>
            </p:cNvGrpSpPr>
            <p:nvPr/>
          </p:nvGrpSpPr>
          <p:grpSpPr bwMode="auto">
            <a:xfrm>
              <a:off x="0" y="0"/>
              <a:ext cx="4368800" cy="2032681"/>
              <a:chOff x="0" y="0"/>
              <a:chExt cx="4368800" cy="2032681"/>
            </a:xfrm>
          </p:grpSpPr>
          <p:sp>
            <p:nvSpPr>
              <p:cNvPr id="5" name="矩形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68800" cy="2032681"/>
              </a:xfrm>
              <a:prstGeom prst="rect">
                <a:avLst/>
              </a:prstGeom>
              <a:solidFill>
                <a:srgbClr val="3F762A">
                  <a:alpha val="8313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文本框 11"/>
              <p:cNvSpPr>
                <a:spLocks noChangeArrowheads="1"/>
              </p:cNvSpPr>
              <p:nvPr/>
            </p:nvSpPr>
            <p:spPr bwMode="auto">
              <a:xfrm>
                <a:off x="274950" y="185673"/>
                <a:ext cx="813043" cy="7690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4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01</a:t>
                </a:r>
                <a:endParaRPr kumimoji="0" lang="zh-CN" altLang="en-US" sz="4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7" name="组合 12"/>
              <p:cNvGrpSpPr>
                <a:grpSpLocks/>
              </p:cNvGrpSpPr>
              <p:nvPr/>
            </p:nvGrpSpPr>
            <p:grpSpPr bwMode="auto">
              <a:xfrm>
                <a:off x="274950" y="859370"/>
                <a:ext cx="3286446" cy="798695"/>
                <a:chOff x="191719" y="64530"/>
                <a:chExt cx="3286446" cy="798695"/>
              </a:xfrm>
            </p:grpSpPr>
            <p:sp>
              <p:nvSpPr>
                <p:cNvPr id="8" name="文本框 13"/>
                <p:cNvSpPr>
                  <a:spLocks noChangeArrowheads="1"/>
                </p:cNvSpPr>
                <p:nvPr/>
              </p:nvSpPr>
              <p:spPr bwMode="auto">
                <a:xfrm>
                  <a:off x="191719" y="64530"/>
                  <a:ext cx="1242648" cy="3076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zh-CN" altLang="en-US" sz="14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添加标题文本</a:t>
                  </a: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矩形 14"/>
                <p:cNvSpPr>
                  <a:spLocks noChangeArrowheads="1"/>
                </p:cNvSpPr>
                <p:nvPr/>
              </p:nvSpPr>
              <p:spPr bwMode="auto">
                <a:xfrm>
                  <a:off x="202545" y="401766"/>
                  <a:ext cx="3275620" cy="4614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kumimoji="0" lang="en-US" altLang="zh-CN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... ...</a:t>
                  </a:r>
                </a:p>
              </p:txBody>
            </p:sp>
          </p:grpSp>
        </p:grpSp>
      </p:grpSp>
      <p:grpSp>
        <p:nvGrpSpPr>
          <p:cNvPr id="10" name="组合 35"/>
          <p:cNvGrpSpPr>
            <a:grpSpLocks/>
          </p:cNvGrpSpPr>
          <p:nvPr/>
        </p:nvGrpSpPr>
        <p:grpSpPr bwMode="auto">
          <a:xfrm>
            <a:off x="6096000" y="3708400"/>
            <a:ext cx="4368800" cy="2033588"/>
            <a:chOff x="0" y="0"/>
            <a:chExt cx="4368800" cy="2032681"/>
          </a:xfrm>
        </p:grpSpPr>
        <p:grpSp>
          <p:nvGrpSpPr>
            <p:cNvPr id="11" name="Group 16"/>
            <p:cNvGrpSpPr>
              <a:grpSpLocks/>
            </p:cNvGrpSpPr>
            <p:nvPr/>
          </p:nvGrpSpPr>
          <p:grpSpPr bwMode="auto">
            <a:xfrm>
              <a:off x="217488" y="156344"/>
              <a:ext cx="1069975" cy="1470026"/>
              <a:chOff x="0" y="0"/>
              <a:chExt cx="674" cy="926"/>
            </a:xfrm>
          </p:grpSpPr>
          <p:sp>
            <p:nvSpPr>
              <p:cNvPr id="18" name="Freeform 17"/>
              <p:cNvSpPr>
                <a:spLocks noChangeArrowheads="1"/>
              </p:cNvSpPr>
              <p:nvPr/>
            </p:nvSpPr>
            <p:spPr bwMode="auto">
              <a:xfrm>
                <a:off x="122" y="24"/>
                <a:ext cx="220" cy="236"/>
              </a:xfrm>
              <a:custGeom>
                <a:avLst/>
                <a:gdLst>
                  <a:gd name="T0" fmla="*/ 24 w 92"/>
                  <a:gd name="T1" fmla="*/ 300 h 99"/>
                  <a:gd name="T2" fmla="*/ 57 w 92"/>
                  <a:gd name="T3" fmla="*/ 341 h 99"/>
                  <a:gd name="T4" fmla="*/ 103 w 92"/>
                  <a:gd name="T5" fmla="*/ 353 h 99"/>
                  <a:gd name="T6" fmla="*/ 155 w 92"/>
                  <a:gd name="T7" fmla="*/ 353 h 99"/>
                  <a:gd name="T8" fmla="*/ 206 w 92"/>
                  <a:gd name="T9" fmla="*/ 336 h 99"/>
                  <a:gd name="T10" fmla="*/ 268 w 92"/>
                  <a:gd name="T11" fmla="*/ 317 h 99"/>
                  <a:gd name="T12" fmla="*/ 332 w 92"/>
                  <a:gd name="T13" fmla="*/ 296 h 99"/>
                  <a:gd name="T14" fmla="*/ 383 w 92"/>
                  <a:gd name="T15" fmla="*/ 291 h 99"/>
                  <a:gd name="T16" fmla="*/ 411 w 92"/>
                  <a:gd name="T17" fmla="*/ 308 h 99"/>
                  <a:gd name="T18" fmla="*/ 423 w 92"/>
                  <a:gd name="T19" fmla="*/ 341 h 99"/>
                  <a:gd name="T20" fmla="*/ 418 w 92"/>
                  <a:gd name="T21" fmla="*/ 374 h 99"/>
                  <a:gd name="T22" fmla="*/ 395 w 92"/>
                  <a:gd name="T23" fmla="*/ 403 h 99"/>
                  <a:gd name="T24" fmla="*/ 366 w 92"/>
                  <a:gd name="T25" fmla="*/ 427 h 99"/>
                  <a:gd name="T26" fmla="*/ 316 w 92"/>
                  <a:gd name="T27" fmla="*/ 455 h 99"/>
                  <a:gd name="T28" fmla="*/ 263 w 92"/>
                  <a:gd name="T29" fmla="*/ 472 h 99"/>
                  <a:gd name="T30" fmla="*/ 218 w 92"/>
                  <a:gd name="T31" fmla="*/ 484 h 99"/>
                  <a:gd name="T32" fmla="*/ 194 w 92"/>
                  <a:gd name="T33" fmla="*/ 489 h 99"/>
                  <a:gd name="T34" fmla="*/ 177 w 92"/>
                  <a:gd name="T35" fmla="*/ 513 h 99"/>
                  <a:gd name="T36" fmla="*/ 177 w 92"/>
                  <a:gd name="T37" fmla="*/ 539 h 99"/>
                  <a:gd name="T38" fmla="*/ 210 w 92"/>
                  <a:gd name="T39" fmla="*/ 558 h 99"/>
                  <a:gd name="T40" fmla="*/ 263 w 92"/>
                  <a:gd name="T41" fmla="*/ 558 h 99"/>
                  <a:gd name="T42" fmla="*/ 332 w 92"/>
                  <a:gd name="T43" fmla="*/ 534 h 99"/>
                  <a:gd name="T44" fmla="*/ 371 w 92"/>
                  <a:gd name="T45" fmla="*/ 517 h 99"/>
                  <a:gd name="T46" fmla="*/ 390 w 92"/>
                  <a:gd name="T47" fmla="*/ 546 h 99"/>
                  <a:gd name="T48" fmla="*/ 435 w 92"/>
                  <a:gd name="T49" fmla="*/ 551 h 99"/>
                  <a:gd name="T50" fmla="*/ 447 w 92"/>
                  <a:gd name="T51" fmla="*/ 513 h 99"/>
                  <a:gd name="T52" fmla="*/ 423 w 92"/>
                  <a:gd name="T53" fmla="*/ 477 h 99"/>
                  <a:gd name="T54" fmla="*/ 469 w 92"/>
                  <a:gd name="T55" fmla="*/ 439 h 99"/>
                  <a:gd name="T56" fmla="*/ 509 w 92"/>
                  <a:gd name="T57" fmla="*/ 374 h 99"/>
                  <a:gd name="T58" fmla="*/ 521 w 92"/>
                  <a:gd name="T59" fmla="*/ 308 h 99"/>
                  <a:gd name="T60" fmla="*/ 497 w 92"/>
                  <a:gd name="T61" fmla="*/ 238 h 99"/>
                  <a:gd name="T62" fmla="*/ 435 w 92"/>
                  <a:gd name="T63" fmla="*/ 193 h 99"/>
                  <a:gd name="T64" fmla="*/ 349 w 92"/>
                  <a:gd name="T65" fmla="*/ 198 h 99"/>
                  <a:gd name="T66" fmla="*/ 292 w 92"/>
                  <a:gd name="T67" fmla="*/ 217 h 99"/>
                  <a:gd name="T68" fmla="*/ 246 w 92"/>
                  <a:gd name="T69" fmla="*/ 234 h 99"/>
                  <a:gd name="T70" fmla="*/ 201 w 92"/>
                  <a:gd name="T71" fmla="*/ 250 h 99"/>
                  <a:gd name="T72" fmla="*/ 160 w 92"/>
                  <a:gd name="T73" fmla="*/ 255 h 99"/>
                  <a:gd name="T74" fmla="*/ 132 w 92"/>
                  <a:gd name="T75" fmla="*/ 255 h 99"/>
                  <a:gd name="T76" fmla="*/ 108 w 92"/>
                  <a:gd name="T77" fmla="*/ 238 h 99"/>
                  <a:gd name="T78" fmla="*/ 103 w 92"/>
                  <a:gd name="T79" fmla="*/ 217 h 99"/>
                  <a:gd name="T80" fmla="*/ 108 w 92"/>
                  <a:gd name="T81" fmla="*/ 188 h 99"/>
                  <a:gd name="T82" fmla="*/ 132 w 92"/>
                  <a:gd name="T83" fmla="*/ 160 h 99"/>
                  <a:gd name="T84" fmla="*/ 165 w 92"/>
                  <a:gd name="T85" fmla="*/ 131 h 99"/>
                  <a:gd name="T86" fmla="*/ 230 w 92"/>
                  <a:gd name="T87" fmla="*/ 98 h 99"/>
                  <a:gd name="T88" fmla="*/ 280 w 92"/>
                  <a:gd name="T89" fmla="*/ 86 h 99"/>
                  <a:gd name="T90" fmla="*/ 292 w 92"/>
                  <a:gd name="T91" fmla="*/ 86 h 99"/>
                  <a:gd name="T92" fmla="*/ 304 w 92"/>
                  <a:gd name="T93" fmla="*/ 79 h 99"/>
                  <a:gd name="T94" fmla="*/ 320 w 92"/>
                  <a:gd name="T95" fmla="*/ 57 h 99"/>
                  <a:gd name="T96" fmla="*/ 320 w 92"/>
                  <a:gd name="T97" fmla="*/ 33 h 99"/>
                  <a:gd name="T98" fmla="*/ 292 w 92"/>
                  <a:gd name="T99" fmla="*/ 17 h 99"/>
                  <a:gd name="T100" fmla="*/ 251 w 92"/>
                  <a:gd name="T101" fmla="*/ 17 h 99"/>
                  <a:gd name="T102" fmla="*/ 189 w 92"/>
                  <a:gd name="T103" fmla="*/ 33 h 99"/>
                  <a:gd name="T104" fmla="*/ 143 w 92"/>
                  <a:gd name="T105" fmla="*/ 57 h 99"/>
                  <a:gd name="T106" fmla="*/ 115 w 92"/>
                  <a:gd name="T107" fmla="*/ 17 h 99"/>
                  <a:gd name="T108" fmla="*/ 69 w 92"/>
                  <a:gd name="T109" fmla="*/ 12 h 99"/>
                  <a:gd name="T110" fmla="*/ 62 w 92"/>
                  <a:gd name="T111" fmla="*/ 50 h 99"/>
                  <a:gd name="T112" fmla="*/ 91 w 92"/>
                  <a:gd name="T113" fmla="*/ 91 h 99"/>
                  <a:gd name="T114" fmla="*/ 57 w 92"/>
                  <a:gd name="T115" fmla="*/ 124 h 99"/>
                  <a:gd name="T116" fmla="*/ 12 w 92"/>
                  <a:gd name="T117" fmla="*/ 181 h 99"/>
                  <a:gd name="T118" fmla="*/ 0 w 92"/>
                  <a:gd name="T119" fmla="*/ 246 h 99"/>
                  <a:gd name="T120" fmla="*/ 24 w 92"/>
                  <a:gd name="T121" fmla="*/ 300 h 9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92"/>
                  <a:gd name="T184" fmla="*/ 0 h 99"/>
                  <a:gd name="T185" fmla="*/ 92 w 92"/>
                  <a:gd name="T186" fmla="*/ 99 h 9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92" h="99">
                    <a:moveTo>
                      <a:pt x="4" y="53"/>
                    </a:moveTo>
                    <a:cubicBezTo>
                      <a:pt x="6" y="56"/>
                      <a:pt x="8" y="58"/>
                      <a:pt x="10" y="60"/>
                    </a:cubicBezTo>
                    <a:cubicBezTo>
                      <a:pt x="13" y="61"/>
                      <a:pt x="15" y="62"/>
                      <a:pt x="18" y="62"/>
                    </a:cubicBezTo>
                    <a:cubicBezTo>
                      <a:pt x="21" y="63"/>
                      <a:pt x="24" y="63"/>
                      <a:pt x="27" y="62"/>
                    </a:cubicBezTo>
                    <a:cubicBezTo>
                      <a:pt x="30" y="61"/>
                      <a:pt x="33" y="61"/>
                      <a:pt x="36" y="59"/>
                    </a:cubicBezTo>
                    <a:cubicBezTo>
                      <a:pt x="40" y="58"/>
                      <a:pt x="43" y="57"/>
                      <a:pt x="47" y="56"/>
                    </a:cubicBezTo>
                    <a:cubicBezTo>
                      <a:pt x="50" y="54"/>
                      <a:pt x="54" y="53"/>
                      <a:pt x="58" y="52"/>
                    </a:cubicBezTo>
                    <a:cubicBezTo>
                      <a:pt x="61" y="51"/>
                      <a:pt x="64" y="50"/>
                      <a:pt x="67" y="51"/>
                    </a:cubicBezTo>
                    <a:cubicBezTo>
                      <a:pt x="69" y="51"/>
                      <a:pt x="71" y="52"/>
                      <a:pt x="72" y="54"/>
                    </a:cubicBezTo>
                    <a:cubicBezTo>
                      <a:pt x="73" y="56"/>
                      <a:pt x="74" y="58"/>
                      <a:pt x="74" y="60"/>
                    </a:cubicBezTo>
                    <a:cubicBezTo>
                      <a:pt x="74" y="62"/>
                      <a:pt x="74" y="64"/>
                      <a:pt x="73" y="66"/>
                    </a:cubicBezTo>
                    <a:cubicBezTo>
                      <a:pt x="72" y="68"/>
                      <a:pt x="71" y="69"/>
                      <a:pt x="69" y="71"/>
                    </a:cubicBezTo>
                    <a:cubicBezTo>
                      <a:pt x="68" y="73"/>
                      <a:pt x="66" y="74"/>
                      <a:pt x="64" y="75"/>
                    </a:cubicBezTo>
                    <a:cubicBezTo>
                      <a:pt x="61" y="77"/>
                      <a:pt x="58" y="79"/>
                      <a:pt x="55" y="80"/>
                    </a:cubicBezTo>
                    <a:cubicBezTo>
                      <a:pt x="51" y="81"/>
                      <a:pt x="49" y="82"/>
                      <a:pt x="46" y="83"/>
                    </a:cubicBezTo>
                    <a:cubicBezTo>
                      <a:pt x="43" y="84"/>
                      <a:pt x="40" y="84"/>
                      <a:pt x="38" y="85"/>
                    </a:cubicBezTo>
                    <a:cubicBezTo>
                      <a:pt x="36" y="85"/>
                      <a:pt x="35" y="86"/>
                      <a:pt x="34" y="86"/>
                    </a:cubicBezTo>
                    <a:cubicBezTo>
                      <a:pt x="32" y="87"/>
                      <a:pt x="31" y="89"/>
                      <a:pt x="31" y="90"/>
                    </a:cubicBezTo>
                    <a:cubicBezTo>
                      <a:pt x="30" y="92"/>
                      <a:pt x="30" y="94"/>
                      <a:pt x="31" y="95"/>
                    </a:cubicBezTo>
                    <a:cubicBezTo>
                      <a:pt x="32" y="97"/>
                      <a:pt x="34" y="98"/>
                      <a:pt x="37" y="98"/>
                    </a:cubicBezTo>
                    <a:cubicBezTo>
                      <a:pt x="40" y="99"/>
                      <a:pt x="43" y="99"/>
                      <a:pt x="46" y="98"/>
                    </a:cubicBezTo>
                    <a:cubicBezTo>
                      <a:pt x="50" y="97"/>
                      <a:pt x="54" y="96"/>
                      <a:pt x="58" y="94"/>
                    </a:cubicBezTo>
                    <a:cubicBezTo>
                      <a:pt x="60" y="93"/>
                      <a:pt x="63" y="92"/>
                      <a:pt x="65" y="91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70" y="98"/>
                      <a:pt x="74" y="99"/>
                      <a:pt x="76" y="97"/>
                    </a:cubicBezTo>
                    <a:cubicBezTo>
                      <a:pt x="79" y="95"/>
                      <a:pt x="79" y="92"/>
                      <a:pt x="78" y="90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7" y="82"/>
                      <a:pt x="80" y="80"/>
                      <a:pt x="82" y="77"/>
                    </a:cubicBezTo>
                    <a:cubicBezTo>
                      <a:pt x="85" y="74"/>
                      <a:pt x="88" y="70"/>
                      <a:pt x="89" y="66"/>
                    </a:cubicBezTo>
                    <a:cubicBezTo>
                      <a:pt x="91" y="62"/>
                      <a:pt x="92" y="58"/>
                      <a:pt x="91" y="54"/>
                    </a:cubicBezTo>
                    <a:cubicBezTo>
                      <a:pt x="91" y="50"/>
                      <a:pt x="90" y="46"/>
                      <a:pt x="87" y="42"/>
                    </a:cubicBezTo>
                    <a:cubicBezTo>
                      <a:pt x="84" y="38"/>
                      <a:pt x="80" y="35"/>
                      <a:pt x="76" y="34"/>
                    </a:cubicBezTo>
                    <a:cubicBezTo>
                      <a:pt x="71" y="33"/>
                      <a:pt x="66" y="33"/>
                      <a:pt x="61" y="35"/>
                    </a:cubicBezTo>
                    <a:cubicBezTo>
                      <a:pt x="58" y="36"/>
                      <a:pt x="54" y="37"/>
                      <a:pt x="51" y="38"/>
                    </a:cubicBezTo>
                    <a:cubicBezTo>
                      <a:pt x="48" y="39"/>
                      <a:pt x="45" y="40"/>
                      <a:pt x="43" y="41"/>
                    </a:cubicBezTo>
                    <a:cubicBezTo>
                      <a:pt x="40" y="42"/>
                      <a:pt x="37" y="43"/>
                      <a:pt x="35" y="44"/>
                    </a:cubicBezTo>
                    <a:cubicBezTo>
                      <a:pt x="33" y="44"/>
                      <a:pt x="30" y="45"/>
                      <a:pt x="28" y="45"/>
                    </a:cubicBezTo>
                    <a:cubicBezTo>
                      <a:pt x="26" y="45"/>
                      <a:pt x="25" y="45"/>
                      <a:pt x="23" y="45"/>
                    </a:cubicBezTo>
                    <a:cubicBezTo>
                      <a:pt x="21" y="45"/>
                      <a:pt x="20" y="44"/>
                      <a:pt x="19" y="42"/>
                    </a:cubicBezTo>
                    <a:cubicBezTo>
                      <a:pt x="19" y="41"/>
                      <a:pt x="18" y="40"/>
                      <a:pt x="18" y="38"/>
                    </a:cubicBezTo>
                    <a:cubicBezTo>
                      <a:pt x="18" y="36"/>
                      <a:pt x="18" y="35"/>
                      <a:pt x="19" y="33"/>
                    </a:cubicBezTo>
                    <a:cubicBezTo>
                      <a:pt x="20" y="31"/>
                      <a:pt x="21" y="30"/>
                      <a:pt x="23" y="28"/>
                    </a:cubicBezTo>
                    <a:cubicBezTo>
                      <a:pt x="25" y="27"/>
                      <a:pt x="27" y="25"/>
                      <a:pt x="29" y="23"/>
                    </a:cubicBezTo>
                    <a:cubicBezTo>
                      <a:pt x="33" y="21"/>
                      <a:pt x="37" y="19"/>
                      <a:pt x="40" y="17"/>
                    </a:cubicBezTo>
                    <a:cubicBezTo>
                      <a:pt x="44" y="16"/>
                      <a:pt x="47" y="15"/>
                      <a:pt x="49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2" y="15"/>
                      <a:pt x="53" y="14"/>
                      <a:pt x="53" y="14"/>
                    </a:cubicBezTo>
                    <a:cubicBezTo>
                      <a:pt x="55" y="13"/>
                      <a:pt x="56" y="12"/>
                      <a:pt x="56" y="10"/>
                    </a:cubicBezTo>
                    <a:cubicBezTo>
                      <a:pt x="57" y="9"/>
                      <a:pt x="57" y="7"/>
                      <a:pt x="56" y="6"/>
                    </a:cubicBezTo>
                    <a:cubicBezTo>
                      <a:pt x="55" y="5"/>
                      <a:pt x="53" y="4"/>
                      <a:pt x="51" y="3"/>
                    </a:cubicBezTo>
                    <a:cubicBezTo>
                      <a:pt x="49" y="2"/>
                      <a:pt x="47" y="2"/>
                      <a:pt x="44" y="3"/>
                    </a:cubicBezTo>
                    <a:cubicBezTo>
                      <a:pt x="41" y="3"/>
                      <a:pt x="37" y="4"/>
                      <a:pt x="33" y="6"/>
                    </a:cubicBezTo>
                    <a:cubicBezTo>
                      <a:pt x="31" y="7"/>
                      <a:pt x="28" y="8"/>
                      <a:pt x="25" y="1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8" y="1"/>
                      <a:pt x="15" y="0"/>
                      <a:pt x="12" y="2"/>
                    </a:cubicBezTo>
                    <a:cubicBezTo>
                      <a:pt x="10" y="4"/>
                      <a:pt x="9" y="7"/>
                      <a:pt x="11" y="9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" y="18"/>
                      <a:pt x="11" y="20"/>
                      <a:pt x="10" y="22"/>
                    </a:cubicBezTo>
                    <a:cubicBezTo>
                      <a:pt x="6" y="25"/>
                      <a:pt x="4" y="29"/>
                      <a:pt x="2" y="32"/>
                    </a:cubicBezTo>
                    <a:cubicBezTo>
                      <a:pt x="1" y="36"/>
                      <a:pt x="0" y="39"/>
                      <a:pt x="0" y="43"/>
                    </a:cubicBezTo>
                    <a:cubicBezTo>
                      <a:pt x="1" y="47"/>
                      <a:pt x="2" y="50"/>
                      <a:pt x="4" y="53"/>
                    </a:cubicBezTo>
                    <a:close/>
                  </a:path>
                </a:pathLst>
              </a:custGeom>
              <a:solidFill>
                <a:srgbClr val="215D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1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674" cy="926"/>
              </a:xfrm>
              <a:custGeom>
                <a:avLst/>
                <a:gdLst>
                  <a:gd name="T0" fmla="*/ 1353 w 282"/>
                  <a:gd name="T1" fmla="*/ 1490 h 389"/>
                  <a:gd name="T2" fmla="*/ 1587 w 282"/>
                  <a:gd name="T3" fmla="*/ 809 h 389"/>
                  <a:gd name="T4" fmla="*/ 1429 w 282"/>
                  <a:gd name="T5" fmla="*/ 776 h 389"/>
                  <a:gd name="T6" fmla="*/ 1429 w 282"/>
                  <a:gd name="T7" fmla="*/ 612 h 389"/>
                  <a:gd name="T8" fmla="*/ 1257 w 282"/>
                  <a:gd name="T9" fmla="*/ 476 h 389"/>
                  <a:gd name="T10" fmla="*/ 1119 w 282"/>
                  <a:gd name="T11" fmla="*/ 402 h 389"/>
                  <a:gd name="T12" fmla="*/ 1040 w 282"/>
                  <a:gd name="T13" fmla="*/ 333 h 389"/>
                  <a:gd name="T14" fmla="*/ 1056 w 282"/>
                  <a:gd name="T15" fmla="*/ 262 h 389"/>
                  <a:gd name="T16" fmla="*/ 1147 w 282"/>
                  <a:gd name="T17" fmla="*/ 233 h 389"/>
                  <a:gd name="T18" fmla="*/ 1324 w 282"/>
                  <a:gd name="T19" fmla="*/ 283 h 389"/>
                  <a:gd name="T20" fmla="*/ 1405 w 282"/>
                  <a:gd name="T21" fmla="*/ 340 h 389"/>
                  <a:gd name="T22" fmla="*/ 1468 w 282"/>
                  <a:gd name="T23" fmla="*/ 340 h 389"/>
                  <a:gd name="T24" fmla="*/ 1484 w 282"/>
                  <a:gd name="T25" fmla="*/ 267 h 389"/>
                  <a:gd name="T26" fmla="*/ 1360 w 282"/>
                  <a:gd name="T27" fmla="*/ 164 h 389"/>
                  <a:gd name="T28" fmla="*/ 1291 w 282"/>
                  <a:gd name="T29" fmla="*/ 69 h 389"/>
                  <a:gd name="T30" fmla="*/ 1200 w 282"/>
                  <a:gd name="T31" fmla="*/ 45 h 389"/>
                  <a:gd name="T32" fmla="*/ 1109 w 282"/>
                  <a:gd name="T33" fmla="*/ 107 h 389"/>
                  <a:gd name="T34" fmla="*/ 913 w 282"/>
                  <a:gd name="T35" fmla="*/ 176 h 389"/>
                  <a:gd name="T36" fmla="*/ 868 w 282"/>
                  <a:gd name="T37" fmla="*/ 340 h 389"/>
                  <a:gd name="T38" fmla="*/ 949 w 282"/>
                  <a:gd name="T39" fmla="*/ 459 h 389"/>
                  <a:gd name="T40" fmla="*/ 1114 w 282"/>
                  <a:gd name="T41" fmla="*/ 550 h 389"/>
                  <a:gd name="T42" fmla="*/ 1262 w 282"/>
                  <a:gd name="T43" fmla="*/ 652 h 389"/>
                  <a:gd name="T44" fmla="*/ 1245 w 282"/>
                  <a:gd name="T45" fmla="*/ 755 h 389"/>
                  <a:gd name="T46" fmla="*/ 1068 w 282"/>
                  <a:gd name="T47" fmla="*/ 776 h 389"/>
                  <a:gd name="T48" fmla="*/ 925 w 282"/>
                  <a:gd name="T49" fmla="*/ 709 h 389"/>
                  <a:gd name="T50" fmla="*/ 834 w 282"/>
                  <a:gd name="T51" fmla="*/ 645 h 389"/>
                  <a:gd name="T52" fmla="*/ 765 w 282"/>
                  <a:gd name="T53" fmla="*/ 686 h 389"/>
                  <a:gd name="T54" fmla="*/ 805 w 282"/>
                  <a:gd name="T55" fmla="*/ 776 h 389"/>
                  <a:gd name="T56" fmla="*/ 217 w 282"/>
                  <a:gd name="T57" fmla="*/ 612 h 389"/>
                  <a:gd name="T58" fmla="*/ 0 w 282"/>
                  <a:gd name="T59" fmla="*/ 669 h 389"/>
                  <a:gd name="T60" fmla="*/ 354 w 282"/>
                  <a:gd name="T61" fmla="*/ 1421 h 389"/>
                  <a:gd name="T62" fmla="*/ 210 w 282"/>
                  <a:gd name="T63" fmla="*/ 1826 h 389"/>
                  <a:gd name="T64" fmla="*/ 406 w 282"/>
                  <a:gd name="T65" fmla="*/ 1864 h 389"/>
                  <a:gd name="T66" fmla="*/ 304 w 282"/>
                  <a:gd name="T67" fmla="*/ 2045 h 389"/>
                  <a:gd name="T68" fmla="*/ 617 w 282"/>
                  <a:gd name="T69" fmla="*/ 2045 h 389"/>
                  <a:gd name="T70" fmla="*/ 514 w 282"/>
                  <a:gd name="T71" fmla="*/ 1864 h 389"/>
                  <a:gd name="T72" fmla="*/ 1240 w 282"/>
                  <a:gd name="T73" fmla="*/ 1904 h 389"/>
                  <a:gd name="T74" fmla="*/ 1298 w 282"/>
                  <a:gd name="T75" fmla="*/ 2204 h 389"/>
                  <a:gd name="T76" fmla="*/ 1348 w 282"/>
                  <a:gd name="T77" fmla="*/ 1904 h 389"/>
                  <a:gd name="T78" fmla="*/ 1508 w 282"/>
                  <a:gd name="T79" fmla="*/ 1864 h 389"/>
                  <a:gd name="T80" fmla="*/ 1508 w 282"/>
                  <a:gd name="T81" fmla="*/ 1700 h 389"/>
                  <a:gd name="T82" fmla="*/ 492 w 282"/>
                  <a:gd name="T83" fmla="*/ 1540 h 389"/>
                  <a:gd name="T84" fmla="*/ 1298 w 282"/>
                  <a:gd name="T85" fmla="*/ 1971 h 389"/>
                  <a:gd name="T86" fmla="*/ 1298 w 282"/>
                  <a:gd name="T87" fmla="*/ 2119 h 389"/>
                  <a:gd name="T88" fmla="*/ 1298 w 282"/>
                  <a:gd name="T89" fmla="*/ 1971 h 389"/>
                  <a:gd name="T90" fmla="*/ 514 w 282"/>
                  <a:gd name="T91" fmla="*/ 1376 h 389"/>
                  <a:gd name="T92" fmla="*/ 1245 w 282"/>
                  <a:gd name="T93" fmla="*/ 1314 h 389"/>
                  <a:gd name="T94" fmla="*/ 457 w 282"/>
                  <a:gd name="T95" fmla="*/ 1971 h 389"/>
                  <a:gd name="T96" fmla="*/ 457 w 282"/>
                  <a:gd name="T97" fmla="*/ 2119 h 389"/>
                  <a:gd name="T98" fmla="*/ 457 w 282"/>
                  <a:gd name="T99" fmla="*/ 1971 h 389"/>
                  <a:gd name="T100" fmla="*/ 370 w 282"/>
                  <a:gd name="T101" fmla="*/ 936 h 389"/>
                  <a:gd name="T102" fmla="*/ 1372 w 282"/>
                  <a:gd name="T103" fmla="*/ 1014 h 389"/>
                  <a:gd name="T104" fmla="*/ 440 w 282"/>
                  <a:gd name="T105" fmla="*/ 1121 h 389"/>
                  <a:gd name="T106" fmla="*/ 1291 w 282"/>
                  <a:gd name="T107" fmla="*/ 1207 h 389"/>
                  <a:gd name="T108" fmla="*/ 440 w 282"/>
                  <a:gd name="T109" fmla="*/ 1121 h 38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282"/>
                  <a:gd name="T166" fmla="*/ 0 h 389"/>
                  <a:gd name="T167" fmla="*/ 282 w 282"/>
                  <a:gd name="T168" fmla="*/ 389 h 38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282" h="389">
                    <a:moveTo>
                      <a:pt x="224" y="272"/>
                    </a:moveTo>
                    <a:cubicBezTo>
                      <a:pt x="229" y="272"/>
                      <a:pt x="235" y="268"/>
                      <a:pt x="237" y="263"/>
                    </a:cubicBezTo>
                    <a:cubicBezTo>
                      <a:pt x="280" y="156"/>
                      <a:pt x="280" y="156"/>
                      <a:pt x="280" y="156"/>
                    </a:cubicBezTo>
                    <a:cubicBezTo>
                      <a:pt x="282" y="152"/>
                      <a:pt x="281" y="147"/>
                      <a:pt x="278" y="143"/>
                    </a:cubicBezTo>
                    <a:cubicBezTo>
                      <a:pt x="276" y="139"/>
                      <a:pt x="271" y="137"/>
                      <a:pt x="267" y="137"/>
                    </a:cubicBezTo>
                    <a:cubicBezTo>
                      <a:pt x="250" y="137"/>
                      <a:pt x="250" y="137"/>
                      <a:pt x="250" y="137"/>
                    </a:cubicBezTo>
                    <a:cubicBezTo>
                      <a:pt x="251" y="134"/>
                      <a:pt x="252" y="132"/>
                      <a:pt x="252" y="129"/>
                    </a:cubicBezTo>
                    <a:cubicBezTo>
                      <a:pt x="254" y="121"/>
                      <a:pt x="253" y="114"/>
                      <a:pt x="250" y="108"/>
                    </a:cubicBezTo>
                    <a:cubicBezTo>
                      <a:pt x="246" y="101"/>
                      <a:pt x="241" y="96"/>
                      <a:pt x="233" y="91"/>
                    </a:cubicBezTo>
                    <a:cubicBezTo>
                      <a:pt x="229" y="89"/>
                      <a:pt x="224" y="86"/>
                      <a:pt x="220" y="84"/>
                    </a:cubicBezTo>
                    <a:cubicBezTo>
                      <a:pt x="216" y="81"/>
                      <a:pt x="211" y="79"/>
                      <a:pt x="207" y="77"/>
                    </a:cubicBezTo>
                    <a:cubicBezTo>
                      <a:pt x="203" y="75"/>
                      <a:pt x="199" y="73"/>
                      <a:pt x="196" y="71"/>
                    </a:cubicBezTo>
                    <a:cubicBezTo>
                      <a:pt x="193" y="69"/>
                      <a:pt x="190" y="67"/>
                      <a:pt x="187" y="65"/>
                    </a:cubicBezTo>
                    <a:cubicBezTo>
                      <a:pt x="185" y="63"/>
                      <a:pt x="183" y="61"/>
                      <a:pt x="182" y="59"/>
                    </a:cubicBezTo>
                    <a:cubicBezTo>
                      <a:pt x="181" y="57"/>
                      <a:pt x="181" y="54"/>
                      <a:pt x="181" y="51"/>
                    </a:cubicBezTo>
                    <a:cubicBezTo>
                      <a:pt x="182" y="50"/>
                      <a:pt x="183" y="48"/>
                      <a:pt x="185" y="46"/>
                    </a:cubicBezTo>
                    <a:cubicBezTo>
                      <a:pt x="187" y="44"/>
                      <a:pt x="189" y="43"/>
                      <a:pt x="192" y="42"/>
                    </a:cubicBezTo>
                    <a:cubicBezTo>
                      <a:pt x="195" y="41"/>
                      <a:pt x="198" y="41"/>
                      <a:pt x="201" y="41"/>
                    </a:cubicBezTo>
                    <a:cubicBezTo>
                      <a:pt x="205" y="41"/>
                      <a:pt x="209" y="42"/>
                      <a:pt x="213" y="43"/>
                    </a:cubicBezTo>
                    <a:cubicBezTo>
                      <a:pt x="221" y="45"/>
                      <a:pt x="227" y="47"/>
                      <a:pt x="232" y="50"/>
                    </a:cubicBezTo>
                    <a:cubicBezTo>
                      <a:pt x="236" y="52"/>
                      <a:pt x="240" y="55"/>
                      <a:pt x="243" y="58"/>
                    </a:cubicBezTo>
                    <a:cubicBezTo>
                      <a:pt x="244" y="58"/>
                      <a:pt x="245" y="59"/>
                      <a:pt x="246" y="60"/>
                    </a:cubicBezTo>
                    <a:cubicBezTo>
                      <a:pt x="247" y="60"/>
                      <a:pt x="248" y="60"/>
                      <a:pt x="249" y="61"/>
                    </a:cubicBezTo>
                    <a:cubicBezTo>
                      <a:pt x="252" y="61"/>
                      <a:pt x="254" y="61"/>
                      <a:pt x="257" y="60"/>
                    </a:cubicBezTo>
                    <a:cubicBezTo>
                      <a:pt x="259" y="59"/>
                      <a:pt x="260" y="58"/>
                      <a:pt x="261" y="55"/>
                    </a:cubicBezTo>
                    <a:cubicBezTo>
                      <a:pt x="261" y="53"/>
                      <a:pt x="261" y="50"/>
                      <a:pt x="260" y="47"/>
                    </a:cubicBezTo>
                    <a:cubicBezTo>
                      <a:pt x="258" y="44"/>
                      <a:pt x="256" y="41"/>
                      <a:pt x="252" y="38"/>
                    </a:cubicBezTo>
                    <a:cubicBezTo>
                      <a:pt x="249" y="35"/>
                      <a:pt x="244" y="32"/>
                      <a:pt x="238" y="29"/>
                    </a:cubicBezTo>
                    <a:cubicBezTo>
                      <a:pt x="234" y="27"/>
                      <a:pt x="229" y="26"/>
                      <a:pt x="223" y="24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7" y="7"/>
                      <a:pt x="225" y="3"/>
                      <a:pt x="220" y="2"/>
                    </a:cubicBezTo>
                    <a:cubicBezTo>
                      <a:pt x="216" y="0"/>
                      <a:pt x="211" y="3"/>
                      <a:pt x="210" y="8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2" y="20"/>
                      <a:pt x="198" y="19"/>
                      <a:pt x="194" y="19"/>
                    </a:cubicBezTo>
                    <a:cubicBezTo>
                      <a:pt x="187" y="19"/>
                      <a:pt x="181" y="20"/>
                      <a:pt x="175" y="22"/>
                    </a:cubicBezTo>
                    <a:cubicBezTo>
                      <a:pt x="169" y="24"/>
                      <a:pt x="164" y="27"/>
                      <a:pt x="160" y="31"/>
                    </a:cubicBezTo>
                    <a:cubicBezTo>
                      <a:pt x="156" y="35"/>
                      <a:pt x="154" y="40"/>
                      <a:pt x="152" y="45"/>
                    </a:cubicBezTo>
                    <a:cubicBezTo>
                      <a:pt x="151" y="51"/>
                      <a:pt x="151" y="55"/>
                      <a:pt x="152" y="60"/>
                    </a:cubicBezTo>
                    <a:cubicBezTo>
                      <a:pt x="152" y="64"/>
                      <a:pt x="154" y="68"/>
                      <a:pt x="157" y="71"/>
                    </a:cubicBezTo>
                    <a:cubicBezTo>
                      <a:pt x="159" y="75"/>
                      <a:pt x="162" y="78"/>
                      <a:pt x="166" y="81"/>
                    </a:cubicBezTo>
                    <a:cubicBezTo>
                      <a:pt x="170" y="84"/>
                      <a:pt x="174" y="86"/>
                      <a:pt x="179" y="89"/>
                    </a:cubicBezTo>
                    <a:cubicBezTo>
                      <a:pt x="184" y="92"/>
                      <a:pt x="189" y="94"/>
                      <a:pt x="195" y="97"/>
                    </a:cubicBezTo>
                    <a:cubicBezTo>
                      <a:pt x="200" y="99"/>
                      <a:pt x="205" y="102"/>
                      <a:pt x="211" y="105"/>
                    </a:cubicBezTo>
                    <a:cubicBezTo>
                      <a:pt x="216" y="108"/>
                      <a:pt x="219" y="111"/>
                      <a:pt x="221" y="115"/>
                    </a:cubicBezTo>
                    <a:cubicBezTo>
                      <a:pt x="223" y="118"/>
                      <a:pt x="224" y="121"/>
                      <a:pt x="223" y="125"/>
                    </a:cubicBezTo>
                    <a:cubicBezTo>
                      <a:pt x="222" y="128"/>
                      <a:pt x="221" y="131"/>
                      <a:pt x="218" y="133"/>
                    </a:cubicBezTo>
                    <a:cubicBezTo>
                      <a:pt x="217" y="135"/>
                      <a:pt x="215" y="136"/>
                      <a:pt x="212" y="137"/>
                    </a:cubicBezTo>
                    <a:cubicBezTo>
                      <a:pt x="187" y="137"/>
                      <a:pt x="187" y="137"/>
                      <a:pt x="187" y="137"/>
                    </a:cubicBezTo>
                    <a:cubicBezTo>
                      <a:pt x="183" y="135"/>
                      <a:pt x="179" y="134"/>
                      <a:pt x="175" y="132"/>
                    </a:cubicBezTo>
                    <a:cubicBezTo>
                      <a:pt x="170" y="130"/>
                      <a:pt x="166" y="127"/>
                      <a:pt x="162" y="125"/>
                    </a:cubicBezTo>
                    <a:cubicBezTo>
                      <a:pt x="159" y="122"/>
                      <a:pt x="155" y="120"/>
                      <a:pt x="153" y="118"/>
                    </a:cubicBezTo>
                    <a:cubicBezTo>
                      <a:pt x="150" y="116"/>
                      <a:pt x="148" y="115"/>
                      <a:pt x="146" y="114"/>
                    </a:cubicBezTo>
                    <a:cubicBezTo>
                      <a:pt x="143" y="114"/>
                      <a:pt x="140" y="114"/>
                      <a:pt x="138" y="115"/>
                    </a:cubicBezTo>
                    <a:cubicBezTo>
                      <a:pt x="136" y="116"/>
                      <a:pt x="134" y="118"/>
                      <a:pt x="134" y="121"/>
                    </a:cubicBezTo>
                    <a:cubicBezTo>
                      <a:pt x="133" y="124"/>
                      <a:pt x="134" y="127"/>
                      <a:pt x="136" y="131"/>
                    </a:cubicBezTo>
                    <a:cubicBezTo>
                      <a:pt x="137" y="133"/>
                      <a:pt x="139" y="135"/>
                      <a:pt x="141" y="137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48" y="124"/>
                      <a:pt x="42" y="114"/>
                      <a:pt x="38" y="108"/>
                    </a:cubicBezTo>
                    <a:cubicBezTo>
                      <a:pt x="29" y="98"/>
                      <a:pt x="14" y="92"/>
                      <a:pt x="0" y="8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7" y="121"/>
                      <a:pt x="13" y="123"/>
                      <a:pt x="16" y="127"/>
                    </a:cubicBezTo>
                    <a:cubicBezTo>
                      <a:pt x="29" y="143"/>
                      <a:pt x="61" y="239"/>
                      <a:pt x="62" y="251"/>
                    </a:cubicBezTo>
                    <a:cubicBezTo>
                      <a:pt x="62" y="258"/>
                      <a:pt x="50" y="284"/>
                      <a:pt x="37" y="307"/>
                    </a:cubicBezTo>
                    <a:cubicBezTo>
                      <a:pt x="34" y="312"/>
                      <a:pt x="34" y="317"/>
                      <a:pt x="37" y="322"/>
                    </a:cubicBezTo>
                    <a:cubicBezTo>
                      <a:pt x="39" y="326"/>
                      <a:pt x="44" y="329"/>
                      <a:pt x="49" y="329"/>
                    </a:cubicBezTo>
                    <a:cubicBezTo>
                      <a:pt x="71" y="329"/>
                      <a:pt x="71" y="329"/>
                      <a:pt x="71" y="329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60" y="340"/>
                      <a:pt x="53" y="350"/>
                      <a:pt x="53" y="361"/>
                    </a:cubicBezTo>
                    <a:cubicBezTo>
                      <a:pt x="53" y="376"/>
                      <a:pt x="65" y="389"/>
                      <a:pt x="80" y="389"/>
                    </a:cubicBezTo>
                    <a:cubicBezTo>
                      <a:pt x="95" y="389"/>
                      <a:pt x="108" y="376"/>
                      <a:pt x="108" y="361"/>
                    </a:cubicBezTo>
                    <a:cubicBezTo>
                      <a:pt x="108" y="350"/>
                      <a:pt x="100" y="340"/>
                      <a:pt x="90" y="336"/>
                    </a:cubicBezTo>
                    <a:cubicBezTo>
                      <a:pt x="90" y="329"/>
                      <a:pt x="90" y="329"/>
                      <a:pt x="90" y="329"/>
                    </a:cubicBezTo>
                    <a:cubicBezTo>
                      <a:pt x="217" y="329"/>
                      <a:pt x="217" y="329"/>
                      <a:pt x="217" y="329"/>
                    </a:cubicBezTo>
                    <a:cubicBezTo>
                      <a:pt x="217" y="336"/>
                      <a:pt x="217" y="336"/>
                      <a:pt x="217" y="336"/>
                    </a:cubicBezTo>
                    <a:cubicBezTo>
                      <a:pt x="207" y="340"/>
                      <a:pt x="200" y="350"/>
                      <a:pt x="200" y="361"/>
                    </a:cubicBezTo>
                    <a:cubicBezTo>
                      <a:pt x="200" y="376"/>
                      <a:pt x="212" y="389"/>
                      <a:pt x="227" y="389"/>
                    </a:cubicBezTo>
                    <a:cubicBezTo>
                      <a:pt x="242" y="389"/>
                      <a:pt x="254" y="376"/>
                      <a:pt x="254" y="361"/>
                    </a:cubicBezTo>
                    <a:cubicBezTo>
                      <a:pt x="254" y="350"/>
                      <a:pt x="247" y="340"/>
                      <a:pt x="236" y="336"/>
                    </a:cubicBezTo>
                    <a:cubicBezTo>
                      <a:pt x="236" y="329"/>
                      <a:pt x="236" y="329"/>
                      <a:pt x="236" y="329"/>
                    </a:cubicBezTo>
                    <a:cubicBezTo>
                      <a:pt x="264" y="329"/>
                      <a:pt x="264" y="329"/>
                      <a:pt x="264" y="329"/>
                    </a:cubicBezTo>
                    <a:cubicBezTo>
                      <a:pt x="272" y="329"/>
                      <a:pt x="278" y="322"/>
                      <a:pt x="278" y="314"/>
                    </a:cubicBezTo>
                    <a:cubicBezTo>
                      <a:pt x="278" y="307"/>
                      <a:pt x="272" y="300"/>
                      <a:pt x="264" y="300"/>
                    </a:cubicBezTo>
                    <a:cubicBezTo>
                      <a:pt x="73" y="300"/>
                      <a:pt x="73" y="300"/>
                      <a:pt x="73" y="300"/>
                    </a:cubicBezTo>
                    <a:cubicBezTo>
                      <a:pt x="78" y="291"/>
                      <a:pt x="83" y="281"/>
                      <a:pt x="86" y="272"/>
                    </a:cubicBezTo>
                    <a:lnTo>
                      <a:pt x="224" y="272"/>
                    </a:lnTo>
                    <a:close/>
                    <a:moveTo>
                      <a:pt x="227" y="348"/>
                    </a:moveTo>
                    <a:cubicBezTo>
                      <a:pt x="234" y="348"/>
                      <a:pt x="240" y="354"/>
                      <a:pt x="240" y="361"/>
                    </a:cubicBezTo>
                    <a:cubicBezTo>
                      <a:pt x="240" y="368"/>
                      <a:pt x="234" y="374"/>
                      <a:pt x="227" y="374"/>
                    </a:cubicBezTo>
                    <a:cubicBezTo>
                      <a:pt x="220" y="374"/>
                      <a:pt x="214" y="368"/>
                      <a:pt x="214" y="361"/>
                    </a:cubicBezTo>
                    <a:cubicBezTo>
                      <a:pt x="214" y="354"/>
                      <a:pt x="220" y="348"/>
                      <a:pt x="227" y="348"/>
                    </a:cubicBezTo>
                    <a:close/>
                    <a:moveTo>
                      <a:pt x="214" y="243"/>
                    </a:moveTo>
                    <a:cubicBezTo>
                      <a:pt x="90" y="243"/>
                      <a:pt x="90" y="243"/>
                      <a:pt x="90" y="243"/>
                    </a:cubicBezTo>
                    <a:cubicBezTo>
                      <a:pt x="89" y="240"/>
                      <a:pt x="88" y="236"/>
                      <a:pt x="87" y="232"/>
                    </a:cubicBezTo>
                    <a:cubicBezTo>
                      <a:pt x="218" y="232"/>
                      <a:pt x="218" y="232"/>
                      <a:pt x="218" y="232"/>
                    </a:cubicBezTo>
                    <a:lnTo>
                      <a:pt x="214" y="243"/>
                    </a:lnTo>
                    <a:close/>
                    <a:moveTo>
                      <a:pt x="80" y="348"/>
                    </a:moveTo>
                    <a:cubicBezTo>
                      <a:pt x="87" y="348"/>
                      <a:pt x="93" y="354"/>
                      <a:pt x="93" y="361"/>
                    </a:cubicBezTo>
                    <a:cubicBezTo>
                      <a:pt x="93" y="368"/>
                      <a:pt x="87" y="374"/>
                      <a:pt x="80" y="374"/>
                    </a:cubicBezTo>
                    <a:cubicBezTo>
                      <a:pt x="73" y="374"/>
                      <a:pt x="67" y="368"/>
                      <a:pt x="67" y="361"/>
                    </a:cubicBezTo>
                    <a:cubicBezTo>
                      <a:pt x="67" y="354"/>
                      <a:pt x="73" y="348"/>
                      <a:pt x="80" y="348"/>
                    </a:cubicBezTo>
                    <a:close/>
                    <a:moveTo>
                      <a:pt x="70" y="179"/>
                    </a:moveTo>
                    <a:cubicBezTo>
                      <a:pt x="69" y="175"/>
                      <a:pt x="67" y="170"/>
                      <a:pt x="65" y="165"/>
                    </a:cubicBezTo>
                    <a:cubicBezTo>
                      <a:pt x="245" y="165"/>
                      <a:pt x="245" y="165"/>
                      <a:pt x="245" y="165"/>
                    </a:cubicBezTo>
                    <a:cubicBezTo>
                      <a:pt x="240" y="179"/>
                      <a:pt x="240" y="179"/>
                      <a:pt x="240" y="179"/>
                    </a:cubicBezTo>
                    <a:lnTo>
                      <a:pt x="70" y="179"/>
                    </a:lnTo>
                    <a:close/>
                    <a:moveTo>
                      <a:pt x="77" y="198"/>
                    </a:moveTo>
                    <a:cubicBezTo>
                      <a:pt x="232" y="198"/>
                      <a:pt x="232" y="198"/>
                      <a:pt x="232" y="198"/>
                    </a:cubicBezTo>
                    <a:cubicBezTo>
                      <a:pt x="226" y="213"/>
                      <a:pt x="226" y="213"/>
                      <a:pt x="226" y="213"/>
                    </a:cubicBezTo>
                    <a:cubicBezTo>
                      <a:pt x="82" y="213"/>
                      <a:pt x="82" y="213"/>
                      <a:pt x="82" y="213"/>
                    </a:cubicBezTo>
                    <a:cubicBezTo>
                      <a:pt x="80" y="208"/>
                      <a:pt x="79" y="203"/>
                      <a:pt x="77" y="198"/>
                    </a:cubicBezTo>
                    <a:close/>
                  </a:path>
                </a:pathLst>
              </a:custGeom>
              <a:solidFill>
                <a:srgbClr val="215D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3" name="矩形 6"/>
            <p:cNvSpPr>
              <a:spLocks noChangeArrowheads="1"/>
            </p:cNvSpPr>
            <p:nvPr/>
          </p:nvSpPr>
          <p:spPr bwMode="auto">
            <a:xfrm>
              <a:off x="0" y="0"/>
              <a:ext cx="4368800" cy="2032681"/>
            </a:xfrm>
            <a:prstGeom prst="rect">
              <a:avLst/>
            </a:prstGeom>
            <a:solidFill>
              <a:srgbClr val="2A4F1C">
                <a:alpha val="8313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41"/>
          <p:cNvGrpSpPr>
            <a:grpSpLocks/>
          </p:cNvGrpSpPr>
          <p:nvPr/>
        </p:nvGrpSpPr>
        <p:grpSpPr bwMode="auto">
          <a:xfrm>
            <a:off x="2917825" y="3714750"/>
            <a:ext cx="3178175" cy="1479550"/>
            <a:chOff x="0" y="0"/>
            <a:chExt cx="3178629" cy="1478928"/>
          </a:xfrm>
        </p:grpSpPr>
        <p:grpSp>
          <p:nvGrpSpPr>
            <p:cNvPr id="21" name="组合 40"/>
            <p:cNvGrpSpPr>
              <a:grpSpLocks/>
            </p:cNvGrpSpPr>
            <p:nvPr/>
          </p:nvGrpSpPr>
          <p:grpSpPr bwMode="auto">
            <a:xfrm>
              <a:off x="2215017" y="203386"/>
              <a:ext cx="704850" cy="712788"/>
              <a:chOff x="0" y="0"/>
              <a:chExt cx="704850" cy="712788"/>
            </a:xfrm>
          </p:grpSpPr>
          <p:sp>
            <p:nvSpPr>
              <p:cNvPr id="28" name="Oval 10"/>
              <p:cNvSpPr>
                <a:spLocks noChangeArrowheads="1"/>
              </p:cNvSpPr>
              <p:nvPr/>
            </p:nvSpPr>
            <p:spPr bwMode="auto">
              <a:xfrm>
                <a:off x="455612" y="187325"/>
                <a:ext cx="106363" cy="106363"/>
              </a:xfrm>
              <a:prstGeom prst="ellipse">
                <a:avLst/>
              </a:prstGeom>
              <a:solidFill>
                <a:srgbClr val="215D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Freeform 11"/>
              <p:cNvSpPr>
                <a:spLocks noChangeArrowheads="1"/>
              </p:cNvSpPr>
              <p:nvPr/>
            </p:nvSpPr>
            <p:spPr bwMode="auto">
              <a:xfrm>
                <a:off x="401637" y="320675"/>
                <a:ext cx="214313" cy="392113"/>
              </a:xfrm>
              <a:custGeom>
                <a:avLst/>
                <a:gdLst>
                  <a:gd name="T0" fmla="*/ 1515050035 w 24"/>
                  <a:gd name="T1" fmla="*/ 0 h 44"/>
                  <a:gd name="T2" fmla="*/ 1355574374 w 24"/>
                  <a:gd name="T3" fmla="*/ 0 h 44"/>
                  <a:gd name="T4" fmla="*/ 956880756 w 24"/>
                  <a:gd name="T5" fmla="*/ 397085706 h 44"/>
                  <a:gd name="T6" fmla="*/ 558178209 w 24"/>
                  <a:gd name="T7" fmla="*/ 0 h 44"/>
                  <a:gd name="T8" fmla="*/ 398702547 w 24"/>
                  <a:gd name="T9" fmla="*/ 0 h 44"/>
                  <a:gd name="T10" fmla="*/ 0 w 24"/>
                  <a:gd name="T11" fmla="*/ 397085706 h 44"/>
                  <a:gd name="T12" fmla="*/ 0 w 24"/>
                  <a:gd name="T13" fmla="*/ 1270686735 h 44"/>
                  <a:gd name="T14" fmla="*/ 398702547 w 24"/>
                  <a:gd name="T15" fmla="*/ 1667772441 h 44"/>
                  <a:gd name="T16" fmla="*/ 398702547 w 24"/>
                  <a:gd name="T17" fmla="*/ 1667772441 h 44"/>
                  <a:gd name="T18" fmla="*/ 398702547 w 24"/>
                  <a:gd name="T19" fmla="*/ 1747193146 h 44"/>
                  <a:gd name="T20" fmla="*/ 398702547 w 24"/>
                  <a:gd name="T21" fmla="*/ 2147483646 h 44"/>
                  <a:gd name="T22" fmla="*/ 637920504 w 24"/>
                  <a:gd name="T23" fmla="*/ 2147483646 h 44"/>
                  <a:gd name="T24" fmla="*/ 956880756 w 24"/>
                  <a:gd name="T25" fmla="*/ 2147483646 h 44"/>
                  <a:gd name="T26" fmla="*/ 1275832078 w 24"/>
                  <a:gd name="T27" fmla="*/ 2147483646 h 44"/>
                  <a:gd name="T28" fmla="*/ 1515050035 w 24"/>
                  <a:gd name="T29" fmla="*/ 2147483646 h 44"/>
                  <a:gd name="T30" fmla="*/ 1515050035 w 24"/>
                  <a:gd name="T31" fmla="*/ 1747193146 h 44"/>
                  <a:gd name="T32" fmla="*/ 1515050035 w 24"/>
                  <a:gd name="T33" fmla="*/ 1667772441 h 44"/>
                  <a:gd name="T34" fmla="*/ 1515050035 w 24"/>
                  <a:gd name="T35" fmla="*/ 1667772441 h 44"/>
                  <a:gd name="T36" fmla="*/ 1913752582 w 24"/>
                  <a:gd name="T37" fmla="*/ 1270686735 h 44"/>
                  <a:gd name="T38" fmla="*/ 1913752582 w 24"/>
                  <a:gd name="T39" fmla="*/ 397085706 h 44"/>
                  <a:gd name="T40" fmla="*/ 1515050035 w 24"/>
                  <a:gd name="T41" fmla="*/ 0 h 4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4"/>
                  <a:gd name="T64" fmla="*/ 0 h 44"/>
                  <a:gd name="T65" fmla="*/ 24 w 24"/>
                  <a:gd name="T66" fmla="*/ 44 h 4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4" h="44">
                    <a:moveTo>
                      <a:pt x="1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2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2"/>
                      <a:pt x="6" y="44"/>
                      <a:pt x="8" y="44"/>
                    </a:cubicBezTo>
                    <a:cubicBezTo>
                      <a:pt x="10" y="44"/>
                      <a:pt x="12" y="42"/>
                      <a:pt x="12" y="40"/>
                    </a:cubicBezTo>
                    <a:cubicBezTo>
                      <a:pt x="12" y="42"/>
                      <a:pt x="14" y="44"/>
                      <a:pt x="16" y="44"/>
                    </a:cubicBezTo>
                    <a:cubicBezTo>
                      <a:pt x="18" y="44"/>
                      <a:pt x="19" y="42"/>
                      <a:pt x="19" y="4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2" y="21"/>
                      <a:pt x="24" y="19"/>
                      <a:pt x="24" y="1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close/>
                  </a:path>
                </a:pathLst>
              </a:custGeom>
              <a:solidFill>
                <a:srgbClr val="215D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Freeform 12"/>
              <p:cNvSpPr>
                <a:spLocks noEditPoints="1" noChangeArrowheads="1"/>
              </p:cNvSpPr>
              <p:nvPr/>
            </p:nvSpPr>
            <p:spPr bwMode="auto">
              <a:xfrm>
                <a:off x="0" y="61913"/>
                <a:ext cx="366713" cy="642938"/>
              </a:xfrm>
              <a:custGeom>
                <a:avLst/>
                <a:gdLst>
                  <a:gd name="T0" fmla="*/ 2147483646 w 41"/>
                  <a:gd name="T1" fmla="*/ 2147483646 h 72"/>
                  <a:gd name="T2" fmla="*/ 2147483646 w 41"/>
                  <a:gd name="T3" fmla="*/ 2147483646 h 72"/>
                  <a:gd name="T4" fmla="*/ 2147483646 w 41"/>
                  <a:gd name="T5" fmla="*/ 398692998 h 72"/>
                  <a:gd name="T6" fmla="*/ 2147483646 w 41"/>
                  <a:gd name="T7" fmla="*/ 159475413 h 72"/>
                  <a:gd name="T8" fmla="*/ 2147483646 w 41"/>
                  <a:gd name="T9" fmla="*/ 0 h 72"/>
                  <a:gd name="T10" fmla="*/ 2147483646 w 41"/>
                  <a:gd name="T11" fmla="*/ 0 h 72"/>
                  <a:gd name="T12" fmla="*/ 0 w 41"/>
                  <a:gd name="T13" fmla="*/ 2147483646 h 72"/>
                  <a:gd name="T14" fmla="*/ 240000242 w 41"/>
                  <a:gd name="T15" fmla="*/ 2147483646 h 72"/>
                  <a:gd name="T16" fmla="*/ 79997099 w 41"/>
                  <a:gd name="T17" fmla="*/ 2147483646 h 72"/>
                  <a:gd name="T18" fmla="*/ 559997584 w 41"/>
                  <a:gd name="T19" fmla="*/ 2147483646 h 72"/>
                  <a:gd name="T20" fmla="*/ 639994683 w 41"/>
                  <a:gd name="T21" fmla="*/ 2147483646 h 72"/>
                  <a:gd name="T22" fmla="*/ 2147483646 w 41"/>
                  <a:gd name="T23" fmla="*/ 2147483646 h 72"/>
                  <a:gd name="T24" fmla="*/ 2147483646 w 41"/>
                  <a:gd name="T25" fmla="*/ 2147483646 h 72"/>
                  <a:gd name="T26" fmla="*/ 2147483646 w 41"/>
                  <a:gd name="T27" fmla="*/ 2147483646 h 72"/>
                  <a:gd name="T28" fmla="*/ 2147483646 w 41"/>
                  <a:gd name="T29" fmla="*/ 2147483646 h 72"/>
                  <a:gd name="T30" fmla="*/ 2147483646 w 41"/>
                  <a:gd name="T31" fmla="*/ 2147483646 h 72"/>
                  <a:gd name="T32" fmla="*/ 2147483646 w 41"/>
                  <a:gd name="T33" fmla="*/ 2147483646 h 72"/>
                  <a:gd name="T34" fmla="*/ 879985981 w 41"/>
                  <a:gd name="T35" fmla="*/ 2147483646 h 72"/>
                  <a:gd name="T36" fmla="*/ 559997584 w 41"/>
                  <a:gd name="T37" fmla="*/ 2147483646 h 72"/>
                  <a:gd name="T38" fmla="*/ 559997584 w 41"/>
                  <a:gd name="T39" fmla="*/ 2147483646 h 72"/>
                  <a:gd name="T40" fmla="*/ 399994441 w 41"/>
                  <a:gd name="T41" fmla="*/ 2147483646 h 72"/>
                  <a:gd name="T42" fmla="*/ 1199983322 w 41"/>
                  <a:gd name="T43" fmla="*/ 2147483646 h 72"/>
                  <a:gd name="T44" fmla="*/ 1359986465 w 41"/>
                  <a:gd name="T45" fmla="*/ 2147483646 h 72"/>
                  <a:gd name="T46" fmla="*/ 879985981 w 41"/>
                  <a:gd name="T47" fmla="*/ 2147483646 h 72"/>
                  <a:gd name="T48" fmla="*/ 1279989366 w 41"/>
                  <a:gd name="T49" fmla="*/ 1754265263 h 72"/>
                  <a:gd name="T50" fmla="*/ 1359986465 w 41"/>
                  <a:gd name="T51" fmla="*/ 1834007434 h 72"/>
                  <a:gd name="T52" fmla="*/ 1199983322 w 41"/>
                  <a:gd name="T53" fmla="*/ 2147483646 h 72"/>
                  <a:gd name="T54" fmla="*/ 399994441 w 41"/>
                  <a:gd name="T55" fmla="*/ 2147483646 h 72"/>
                  <a:gd name="T56" fmla="*/ 639994683 w 41"/>
                  <a:gd name="T57" fmla="*/ 1754265263 h 72"/>
                  <a:gd name="T58" fmla="*/ 1279989366 w 41"/>
                  <a:gd name="T59" fmla="*/ 1754265263 h 72"/>
                  <a:gd name="T60" fmla="*/ 2147483646 w 41"/>
                  <a:gd name="T61" fmla="*/ 1754265263 h 72"/>
                  <a:gd name="T62" fmla="*/ 2147483646 w 41"/>
                  <a:gd name="T63" fmla="*/ 2147483646 h 72"/>
                  <a:gd name="T64" fmla="*/ 2147483646 w 41"/>
                  <a:gd name="T65" fmla="*/ 2147483646 h 72"/>
                  <a:gd name="T66" fmla="*/ 1519980664 w 41"/>
                  <a:gd name="T67" fmla="*/ 2147483646 h 72"/>
                  <a:gd name="T68" fmla="*/ 1679983807 w 41"/>
                  <a:gd name="T69" fmla="*/ 1993482847 h 72"/>
                  <a:gd name="T70" fmla="*/ 2079978248 w 41"/>
                  <a:gd name="T71" fmla="*/ 1754265263 h 72"/>
                  <a:gd name="T72" fmla="*/ 2147483646 w 41"/>
                  <a:gd name="T73" fmla="*/ 1754265263 h 72"/>
                  <a:gd name="T74" fmla="*/ 1519980664 w 41"/>
                  <a:gd name="T75" fmla="*/ 2147483646 h 72"/>
                  <a:gd name="T76" fmla="*/ 2147483646 w 41"/>
                  <a:gd name="T77" fmla="*/ 2147483646 h 72"/>
                  <a:gd name="T78" fmla="*/ 2147483646 w 41"/>
                  <a:gd name="T79" fmla="*/ 2147483646 h 72"/>
                  <a:gd name="T80" fmla="*/ 2147483646 w 41"/>
                  <a:gd name="T81" fmla="*/ 2147483646 h 72"/>
                  <a:gd name="T82" fmla="*/ 1759980906 w 41"/>
                  <a:gd name="T83" fmla="*/ 2147483646 h 72"/>
                  <a:gd name="T84" fmla="*/ 1519980664 w 41"/>
                  <a:gd name="T85" fmla="*/ 2147483646 h 72"/>
                  <a:gd name="T86" fmla="*/ 2147483646 w 41"/>
                  <a:gd name="T87" fmla="*/ 637919512 h 72"/>
                  <a:gd name="T88" fmla="*/ 2147483646 w 41"/>
                  <a:gd name="T89" fmla="*/ 1355572265 h 72"/>
                  <a:gd name="T90" fmla="*/ 2079978248 w 41"/>
                  <a:gd name="T91" fmla="*/ 1355572265 h 72"/>
                  <a:gd name="T92" fmla="*/ 1999972204 w 41"/>
                  <a:gd name="T93" fmla="*/ 1275830094 h 72"/>
                  <a:gd name="T94" fmla="*/ 2147483646 w 41"/>
                  <a:gd name="T95" fmla="*/ 637919512 h 72"/>
                  <a:gd name="T96" fmla="*/ 2147483646 w 41"/>
                  <a:gd name="T97" fmla="*/ 398692998 h 72"/>
                  <a:gd name="T98" fmla="*/ 1759980906 w 41"/>
                  <a:gd name="T99" fmla="*/ 1116354681 h 72"/>
                  <a:gd name="T100" fmla="*/ 1679983807 w 41"/>
                  <a:gd name="T101" fmla="*/ 1116354681 h 72"/>
                  <a:gd name="T102" fmla="*/ 1279989366 w 41"/>
                  <a:gd name="T103" fmla="*/ 1355572265 h 72"/>
                  <a:gd name="T104" fmla="*/ 879985981 w 41"/>
                  <a:gd name="T105" fmla="*/ 1355572265 h 72"/>
                  <a:gd name="T106" fmla="*/ 2147483646 w 41"/>
                  <a:gd name="T107" fmla="*/ 398692998 h 72"/>
                  <a:gd name="T108" fmla="*/ 959992024 w 41"/>
                  <a:gd name="T109" fmla="*/ 2147483646 h 72"/>
                  <a:gd name="T110" fmla="*/ 959992024 w 41"/>
                  <a:gd name="T111" fmla="*/ 2147483646 h 72"/>
                  <a:gd name="T112" fmla="*/ 1519980664 w 41"/>
                  <a:gd name="T113" fmla="*/ 2147483646 h 72"/>
                  <a:gd name="T114" fmla="*/ 2147483646 w 41"/>
                  <a:gd name="T115" fmla="*/ 2147483646 h 72"/>
                  <a:gd name="T116" fmla="*/ 959992024 w 41"/>
                  <a:gd name="T117" fmla="*/ 2147483646 h 72"/>
                  <a:gd name="T118" fmla="*/ 1999972204 w 41"/>
                  <a:gd name="T119" fmla="*/ 2147483646 h 72"/>
                  <a:gd name="T120" fmla="*/ 2147483646 w 41"/>
                  <a:gd name="T121" fmla="*/ 2147483646 h 72"/>
                  <a:gd name="T122" fmla="*/ 2147483646 w 41"/>
                  <a:gd name="T123" fmla="*/ 2147483646 h 72"/>
                  <a:gd name="T124" fmla="*/ 1999972204 w 41"/>
                  <a:gd name="T125" fmla="*/ 2147483646 h 7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41"/>
                  <a:gd name="T190" fmla="*/ 0 h 72"/>
                  <a:gd name="T191" fmla="*/ 41 w 41"/>
                  <a:gd name="T192" fmla="*/ 72 h 7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41" h="72">
                    <a:moveTo>
                      <a:pt x="41" y="36"/>
                    </a:moveTo>
                    <a:cubicBezTo>
                      <a:pt x="41" y="34"/>
                      <a:pt x="40" y="33"/>
                      <a:pt x="38" y="32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41"/>
                      <a:pt x="1" y="46"/>
                      <a:pt x="3" y="50"/>
                    </a:cubicBezTo>
                    <a:cubicBezTo>
                      <a:pt x="2" y="51"/>
                      <a:pt x="1" y="52"/>
                      <a:pt x="1" y="53"/>
                    </a:cubicBezTo>
                    <a:cubicBezTo>
                      <a:pt x="1" y="56"/>
                      <a:pt x="4" y="59"/>
                      <a:pt x="7" y="59"/>
                    </a:cubicBezTo>
                    <a:cubicBezTo>
                      <a:pt x="7" y="59"/>
                      <a:pt x="7" y="59"/>
                      <a:pt x="8" y="59"/>
                    </a:cubicBezTo>
                    <a:cubicBezTo>
                      <a:pt x="14" y="67"/>
                      <a:pt x="25" y="72"/>
                      <a:pt x="36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40" y="40"/>
                      <a:pt x="41" y="38"/>
                      <a:pt x="41" y="36"/>
                    </a:cubicBezTo>
                    <a:close/>
                    <a:moveTo>
                      <a:pt x="11" y="50"/>
                    </a:moveTo>
                    <a:cubicBezTo>
                      <a:pt x="10" y="49"/>
                      <a:pt x="9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5" y="45"/>
                      <a:pt x="5" y="41"/>
                      <a:pt x="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42"/>
                      <a:pt x="16" y="46"/>
                      <a:pt x="17" y="50"/>
                    </a:cubicBezTo>
                    <a:lnTo>
                      <a:pt x="11" y="50"/>
                    </a:lnTo>
                    <a:close/>
                    <a:moveTo>
                      <a:pt x="16" y="22"/>
                    </a:moveTo>
                    <a:cubicBezTo>
                      <a:pt x="17" y="22"/>
                      <a:pt x="17" y="23"/>
                      <a:pt x="17" y="23"/>
                    </a:cubicBezTo>
                    <a:cubicBezTo>
                      <a:pt x="16" y="26"/>
                      <a:pt x="15" y="30"/>
                      <a:pt x="1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29"/>
                      <a:pt x="6" y="25"/>
                      <a:pt x="8" y="22"/>
                    </a:cubicBezTo>
                    <a:lnTo>
                      <a:pt x="16" y="22"/>
                    </a:lnTo>
                    <a:close/>
                    <a:moveTo>
                      <a:pt x="34" y="22"/>
                    </a:move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1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0"/>
                      <a:pt x="20" y="28"/>
                      <a:pt x="21" y="25"/>
                    </a:cubicBezTo>
                    <a:cubicBezTo>
                      <a:pt x="23" y="25"/>
                      <a:pt x="25" y="24"/>
                      <a:pt x="26" y="22"/>
                    </a:cubicBezTo>
                    <a:lnTo>
                      <a:pt x="34" y="22"/>
                    </a:lnTo>
                    <a:close/>
                    <a:moveTo>
                      <a:pt x="19" y="38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40"/>
                      <a:pt x="32" y="41"/>
                      <a:pt x="34" y="41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6"/>
                      <a:pt x="20" y="42"/>
                      <a:pt x="19" y="38"/>
                    </a:cubicBezTo>
                    <a:close/>
                    <a:moveTo>
                      <a:pt x="34" y="8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5" y="16"/>
                    </a:cubicBezTo>
                    <a:cubicBezTo>
                      <a:pt x="28" y="13"/>
                      <a:pt x="31" y="10"/>
                      <a:pt x="34" y="8"/>
                    </a:cubicBezTo>
                    <a:close/>
                    <a:moveTo>
                      <a:pt x="30" y="5"/>
                    </a:moveTo>
                    <a:cubicBezTo>
                      <a:pt x="26" y="8"/>
                      <a:pt x="24" y="11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4"/>
                      <a:pt x="17" y="15"/>
                      <a:pt x="16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11"/>
                      <a:pt x="22" y="7"/>
                      <a:pt x="30" y="5"/>
                    </a:cubicBezTo>
                    <a:close/>
                    <a:moveTo>
                      <a:pt x="12" y="56"/>
                    </a:moveTo>
                    <a:cubicBezTo>
                      <a:pt x="12" y="56"/>
                      <a:pt x="12" y="55"/>
                      <a:pt x="12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22" y="59"/>
                      <a:pt x="25" y="64"/>
                      <a:pt x="30" y="67"/>
                    </a:cubicBezTo>
                    <a:cubicBezTo>
                      <a:pt x="22" y="66"/>
                      <a:pt x="16" y="62"/>
                      <a:pt x="12" y="56"/>
                    </a:cubicBezTo>
                    <a:close/>
                    <a:moveTo>
                      <a:pt x="25" y="55"/>
                    </a:move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0" y="62"/>
                      <a:pt x="27" y="59"/>
                      <a:pt x="25" y="55"/>
                    </a:cubicBezTo>
                    <a:close/>
                  </a:path>
                </a:pathLst>
              </a:custGeom>
              <a:solidFill>
                <a:srgbClr val="215D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Freeform 13"/>
              <p:cNvSpPr>
                <a:spLocks noChangeArrowheads="1"/>
              </p:cNvSpPr>
              <p:nvPr/>
            </p:nvSpPr>
            <p:spPr bwMode="auto">
              <a:xfrm>
                <a:off x="357187" y="0"/>
                <a:ext cx="347663" cy="615950"/>
              </a:xfrm>
              <a:custGeom>
                <a:avLst/>
                <a:gdLst>
                  <a:gd name="T0" fmla="*/ 715205192 w 39"/>
                  <a:gd name="T1" fmla="*/ 796878617 h 69"/>
                  <a:gd name="T2" fmla="*/ 2147483646 w 39"/>
                  <a:gd name="T3" fmla="*/ 2147483646 h 69"/>
                  <a:gd name="T4" fmla="*/ 2147483646 w 39"/>
                  <a:gd name="T5" fmla="*/ 2147483646 h 69"/>
                  <a:gd name="T6" fmla="*/ 2147483646 w 39"/>
                  <a:gd name="T7" fmla="*/ 2147483646 h 69"/>
                  <a:gd name="T8" fmla="*/ 2147483646 w 39"/>
                  <a:gd name="T9" fmla="*/ 2147483646 h 69"/>
                  <a:gd name="T10" fmla="*/ 715205192 w 39"/>
                  <a:gd name="T11" fmla="*/ 398439309 h 69"/>
                  <a:gd name="T12" fmla="*/ 1192011625 w 39"/>
                  <a:gd name="T13" fmla="*/ 0 h 69"/>
                  <a:gd name="T14" fmla="*/ 635732996 w 39"/>
                  <a:gd name="T15" fmla="*/ 0 h 69"/>
                  <a:gd name="T16" fmla="*/ 0 w 39"/>
                  <a:gd name="T17" fmla="*/ 557818603 h 69"/>
                  <a:gd name="T18" fmla="*/ 556269714 w 39"/>
                  <a:gd name="T19" fmla="*/ 1195317926 h 69"/>
                  <a:gd name="T20" fmla="*/ 1112539429 w 39"/>
                  <a:gd name="T21" fmla="*/ 1195317926 h 69"/>
                  <a:gd name="T22" fmla="*/ 715205192 w 39"/>
                  <a:gd name="T23" fmla="*/ 796878617 h 6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9"/>
                  <a:gd name="T37" fmla="*/ 0 h 69"/>
                  <a:gd name="T38" fmla="*/ 39 w 39"/>
                  <a:gd name="T39" fmla="*/ 69 h 6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9" h="69">
                    <a:moveTo>
                      <a:pt x="9" y="10"/>
                    </a:moveTo>
                    <a:cubicBezTo>
                      <a:pt x="24" y="14"/>
                      <a:pt x="35" y="28"/>
                      <a:pt x="35" y="43"/>
                    </a:cubicBezTo>
                    <a:cubicBezTo>
                      <a:pt x="35" y="50"/>
                      <a:pt x="33" y="57"/>
                      <a:pt x="29" y="62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5" y="62"/>
                      <a:pt x="39" y="53"/>
                      <a:pt x="39" y="43"/>
                    </a:cubicBezTo>
                    <a:cubicBezTo>
                      <a:pt x="39" y="25"/>
                      <a:pt x="26" y="9"/>
                      <a:pt x="9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4" y="15"/>
                      <a:pt x="14" y="15"/>
                      <a:pt x="14" y="15"/>
                    </a:cubicBezTo>
                    <a:lnTo>
                      <a:pt x="9" y="10"/>
                    </a:lnTo>
                    <a:close/>
                  </a:path>
                </a:pathLst>
              </a:custGeom>
              <a:solidFill>
                <a:srgbClr val="215D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10"/>
            <p:cNvSpPr>
              <a:spLocks noChangeArrowheads="1"/>
            </p:cNvSpPr>
            <p:nvPr/>
          </p:nvSpPr>
          <p:spPr bwMode="auto">
            <a:xfrm>
              <a:off x="0" y="0"/>
              <a:ext cx="3178629" cy="1478928"/>
            </a:xfrm>
            <a:prstGeom prst="rect">
              <a:avLst/>
            </a:prstGeom>
            <a:solidFill>
              <a:srgbClr val="939F26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34"/>
          <p:cNvGrpSpPr>
            <a:grpSpLocks/>
          </p:cNvGrpSpPr>
          <p:nvPr/>
        </p:nvGrpSpPr>
        <p:grpSpPr bwMode="auto">
          <a:xfrm>
            <a:off x="6096000" y="2236788"/>
            <a:ext cx="3178980" cy="1479550"/>
            <a:chOff x="0" y="0"/>
            <a:chExt cx="3178629" cy="1478928"/>
          </a:xfrm>
        </p:grpSpPr>
        <p:grpSp>
          <p:nvGrpSpPr>
            <p:cNvPr id="33" name="Group 4"/>
            <p:cNvGrpSpPr>
              <a:grpSpLocks/>
            </p:cNvGrpSpPr>
            <p:nvPr/>
          </p:nvGrpSpPr>
          <p:grpSpPr bwMode="auto">
            <a:xfrm>
              <a:off x="469634" y="127274"/>
              <a:ext cx="823913" cy="636588"/>
              <a:chOff x="0" y="0"/>
              <a:chExt cx="519" cy="401"/>
            </a:xfrm>
          </p:grpSpPr>
          <p:sp>
            <p:nvSpPr>
              <p:cNvPr id="40" name="Freeform 5"/>
              <p:cNvSpPr>
                <a:spLocks noChangeArrowheads="1"/>
              </p:cNvSpPr>
              <p:nvPr/>
            </p:nvSpPr>
            <p:spPr bwMode="auto">
              <a:xfrm>
                <a:off x="237" y="77"/>
                <a:ext cx="112" cy="170"/>
              </a:xfrm>
              <a:custGeom>
                <a:avLst/>
                <a:gdLst>
                  <a:gd name="T0" fmla="*/ 205 w 47"/>
                  <a:gd name="T1" fmla="*/ 189 h 71"/>
                  <a:gd name="T2" fmla="*/ 169 w 47"/>
                  <a:gd name="T3" fmla="*/ 184 h 71"/>
                  <a:gd name="T4" fmla="*/ 136 w 47"/>
                  <a:gd name="T5" fmla="*/ 172 h 71"/>
                  <a:gd name="T6" fmla="*/ 107 w 47"/>
                  <a:gd name="T7" fmla="*/ 165 h 71"/>
                  <a:gd name="T8" fmla="*/ 86 w 47"/>
                  <a:gd name="T9" fmla="*/ 160 h 71"/>
                  <a:gd name="T10" fmla="*/ 74 w 47"/>
                  <a:gd name="T11" fmla="*/ 148 h 71"/>
                  <a:gd name="T12" fmla="*/ 69 w 47"/>
                  <a:gd name="T13" fmla="*/ 132 h 71"/>
                  <a:gd name="T14" fmla="*/ 69 w 47"/>
                  <a:gd name="T15" fmla="*/ 115 h 71"/>
                  <a:gd name="T16" fmla="*/ 86 w 47"/>
                  <a:gd name="T17" fmla="*/ 103 h 71"/>
                  <a:gd name="T18" fmla="*/ 102 w 47"/>
                  <a:gd name="T19" fmla="*/ 98 h 71"/>
                  <a:gd name="T20" fmla="*/ 131 w 47"/>
                  <a:gd name="T21" fmla="*/ 98 h 71"/>
                  <a:gd name="T22" fmla="*/ 176 w 47"/>
                  <a:gd name="T23" fmla="*/ 98 h 71"/>
                  <a:gd name="T24" fmla="*/ 205 w 47"/>
                  <a:gd name="T25" fmla="*/ 108 h 71"/>
                  <a:gd name="T26" fmla="*/ 217 w 47"/>
                  <a:gd name="T27" fmla="*/ 115 h 71"/>
                  <a:gd name="T28" fmla="*/ 222 w 47"/>
                  <a:gd name="T29" fmla="*/ 115 h 71"/>
                  <a:gd name="T30" fmla="*/ 238 w 47"/>
                  <a:gd name="T31" fmla="*/ 108 h 71"/>
                  <a:gd name="T32" fmla="*/ 243 w 47"/>
                  <a:gd name="T33" fmla="*/ 98 h 71"/>
                  <a:gd name="T34" fmla="*/ 238 w 47"/>
                  <a:gd name="T35" fmla="*/ 81 h 71"/>
                  <a:gd name="T36" fmla="*/ 217 w 47"/>
                  <a:gd name="T37" fmla="*/ 62 h 71"/>
                  <a:gd name="T38" fmla="*/ 181 w 47"/>
                  <a:gd name="T39" fmla="*/ 53 h 71"/>
                  <a:gd name="T40" fmla="*/ 143 w 47"/>
                  <a:gd name="T41" fmla="*/ 45 h 71"/>
                  <a:gd name="T42" fmla="*/ 143 w 47"/>
                  <a:gd name="T43" fmla="*/ 17 h 71"/>
                  <a:gd name="T44" fmla="*/ 124 w 47"/>
                  <a:gd name="T45" fmla="*/ 0 h 71"/>
                  <a:gd name="T46" fmla="*/ 107 w 47"/>
                  <a:gd name="T47" fmla="*/ 17 h 71"/>
                  <a:gd name="T48" fmla="*/ 107 w 47"/>
                  <a:gd name="T49" fmla="*/ 45 h 71"/>
                  <a:gd name="T50" fmla="*/ 79 w 47"/>
                  <a:gd name="T51" fmla="*/ 53 h 71"/>
                  <a:gd name="T52" fmla="*/ 33 w 47"/>
                  <a:gd name="T53" fmla="*/ 69 h 71"/>
                  <a:gd name="T54" fmla="*/ 5 w 47"/>
                  <a:gd name="T55" fmla="*/ 98 h 71"/>
                  <a:gd name="T56" fmla="*/ 0 w 47"/>
                  <a:gd name="T57" fmla="*/ 132 h 71"/>
                  <a:gd name="T58" fmla="*/ 5 w 47"/>
                  <a:gd name="T59" fmla="*/ 165 h 71"/>
                  <a:gd name="T60" fmla="*/ 24 w 47"/>
                  <a:gd name="T61" fmla="*/ 189 h 71"/>
                  <a:gd name="T62" fmla="*/ 50 w 47"/>
                  <a:gd name="T63" fmla="*/ 206 h 71"/>
                  <a:gd name="T64" fmla="*/ 79 w 47"/>
                  <a:gd name="T65" fmla="*/ 218 h 71"/>
                  <a:gd name="T66" fmla="*/ 119 w 47"/>
                  <a:gd name="T67" fmla="*/ 223 h 71"/>
                  <a:gd name="T68" fmla="*/ 160 w 47"/>
                  <a:gd name="T69" fmla="*/ 235 h 71"/>
                  <a:gd name="T70" fmla="*/ 188 w 47"/>
                  <a:gd name="T71" fmla="*/ 251 h 71"/>
                  <a:gd name="T72" fmla="*/ 198 w 47"/>
                  <a:gd name="T73" fmla="*/ 271 h 71"/>
                  <a:gd name="T74" fmla="*/ 193 w 47"/>
                  <a:gd name="T75" fmla="*/ 292 h 71"/>
                  <a:gd name="T76" fmla="*/ 176 w 47"/>
                  <a:gd name="T77" fmla="*/ 309 h 71"/>
                  <a:gd name="T78" fmla="*/ 160 w 47"/>
                  <a:gd name="T79" fmla="*/ 316 h 71"/>
                  <a:gd name="T80" fmla="*/ 131 w 47"/>
                  <a:gd name="T81" fmla="*/ 321 h 71"/>
                  <a:gd name="T82" fmla="*/ 98 w 47"/>
                  <a:gd name="T83" fmla="*/ 316 h 71"/>
                  <a:gd name="T84" fmla="*/ 62 w 47"/>
                  <a:gd name="T85" fmla="*/ 304 h 71"/>
                  <a:gd name="T86" fmla="*/ 41 w 47"/>
                  <a:gd name="T87" fmla="*/ 292 h 71"/>
                  <a:gd name="T88" fmla="*/ 24 w 47"/>
                  <a:gd name="T89" fmla="*/ 292 h 71"/>
                  <a:gd name="T90" fmla="*/ 5 w 47"/>
                  <a:gd name="T91" fmla="*/ 299 h 71"/>
                  <a:gd name="T92" fmla="*/ 0 w 47"/>
                  <a:gd name="T93" fmla="*/ 309 h 71"/>
                  <a:gd name="T94" fmla="*/ 5 w 47"/>
                  <a:gd name="T95" fmla="*/ 333 h 71"/>
                  <a:gd name="T96" fmla="*/ 33 w 47"/>
                  <a:gd name="T97" fmla="*/ 350 h 71"/>
                  <a:gd name="T98" fmla="*/ 79 w 47"/>
                  <a:gd name="T99" fmla="*/ 362 h 71"/>
                  <a:gd name="T100" fmla="*/ 107 w 47"/>
                  <a:gd name="T101" fmla="*/ 366 h 71"/>
                  <a:gd name="T102" fmla="*/ 107 w 47"/>
                  <a:gd name="T103" fmla="*/ 390 h 71"/>
                  <a:gd name="T104" fmla="*/ 124 w 47"/>
                  <a:gd name="T105" fmla="*/ 407 h 71"/>
                  <a:gd name="T106" fmla="*/ 143 w 47"/>
                  <a:gd name="T107" fmla="*/ 390 h 71"/>
                  <a:gd name="T108" fmla="*/ 143 w 47"/>
                  <a:gd name="T109" fmla="*/ 366 h 71"/>
                  <a:gd name="T110" fmla="*/ 181 w 47"/>
                  <a:gd name="T111" fmla="*/ 362 h 71"/>
                  <a:gd name="T112" fmla="*/ 226 w 47"/>
                  <a:gd name="T113" fmla="*/ 338 h 71"/>
                  <a:gd name="T114" fmla="*/ 255 w 47"/>
                  <a:gd name="T115" fmla="*/ 309 h 71"/>
                  <a:gd name="T116" fmla="*/ 267 w 47"/>
                  <a:gd name="T117" fmla="*/ 263 h 71"/>
                  <a:gd name="T118" fmla="*/ 250 w 47"/>
                  <a:gd name="T119" fmla="*/ 218 h 71"/>
                  <a:gd name="T120" fmla="*/ 205 w 47"/>
                  <a:gd name="T121" fmla="*/ 189 h 7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7"/>
                  <a:gd name="T184" fmla="*/ 0 h 71"/>
                  <a:gd name="T185" fmla="*/ 47 w 47"/>
                  <a:gd name="T186" fmla="*/ 71 h 7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7" h="71">
                    <a:moveTo>
                      <a:pt x="36" y="33"/>
                    </a:moveTo>
                    <a:cubicBezTo>
                      <a:pt x="34" y="33"/>
                      <a:pt x="32" y="32"/>
                      <a:pt x="30" y="32"/>
                    </a:cubicBezTo>
                    <a:cubicBezTo>
                      <a:pt x="28" y="31"/>
                      <a:pt x="26" y="31"/>
                      <a:pt x="24" y="30"/>
                    </a:cubicBezTo>
                    <a:cubicBezTo>
                      <a:pt x="22" y="30"/>
                      <a:pt x="21" y="29"/>
                      <a:pt x="19" y="29"/>
                    </a:cubicBezTo>
                    <a:cubicBezTo>
                      <a:pt x="18" y="29"/>
                      <a:pt x="16" y="28"/>
                      <a:pt x="15" y="28"/>
                    </a:cubicBezTo>
                    <a:cubicBezTo>
                      <a:pt x="14" y="27"/>
                      <a:pt x="13" y="26"/>
                      <a:pt x="13" y="26"/>
                    </a:cubicBezTo>
                    <a:cubicBezTo>
                      <a:pt x="12" y="25"/>
                      <a:pt x="12" y="24"/>
                      <a:pt x="12" y="23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3" y="19"/>
                      <a:pt x="14" y="19"/>
                      <a:pt x="15" y="18"/>
                    </a:cubicBezTo>
                    <a:cubicBezTo>
                      <a:pt x="16" y="18"/>
                      <a:pt x="17" y="17"/>
                      <a:pt x="18" y="17"/>
                    </a:cubicBezTo>
                    <a:cubicBezTo>
                      <a:pt x="20" y="17"/>
                      <a:pt x="21" y="17"/>
                      <a:pt x="23" y="17"/>
                    </a:cubicBezTo>
                    <a:cubicBezTo>
                      <a:pt x="26" y="17"/>
                      <a:pt x="29" y="17"/>
                      <a:pt x="31" y="17"/>
                    </a:cubicBezTo>
                    <a:cubicBezTo>
                      <a:pt x="33" y="18"/>
                      <a:pt x="35" y="18"/>
                      <a:pt x="36" y="19"/>
                    </a:cubicBezTo>
                    <a:cubicBezTo>
                      <a:pt x="37" y="20"/>
                      <a:pt x="37" y="20"/>
                      <a:pt x="38" y="20"/>
                    </a:cubicBezTo>
                    <a:cubicBezTo>
                      <a:pt x="38" y="20"/>
                      <a:pt x="38" y="20"/>
                      <a:pt x="39" y="20"/>
                    </a:cubicBezTo>
                    <a:cubicBezTo>
                      <a:pt x="40" y="20"/>
                      <a:pt x="41" y="20"/>
                      <a:pt x="42" y="19"/>
                    </a:cubicBezTo>
                    <a:cubicBezTo>
                      <a:pt x="43" y="18"/>
                      <a:pt x="43" y="18"/>
                      <a:pt x="43" y="17"/>
                    </a:cubicBezTo>
                    <a:cubicBezTo>
                      <a:pt x="43" y="16"/>
                      <a:pt x="43" y="15"/>
                      <a:pt x="42" y="14"/>
                    </a:cubicBezTo>
                    <a:cubicBezTo>
                      <a:pt x="41" y="13"/>
                      <a:pt x="40" y="12"/>
                      <a:pt x="38" y="11"/>
                    </a:cubicBezTo>
                    <a:cubicBezTo>
                      <a:pt x="36" y="10"/>
                      <a:pt x="34" y="9"/>
                      <a:pt x="32" y="9"/>
                    </a:cubicBezTo>
                    <a:cubicBezTo>
                      <a:pt x="30" y="8"/>
                      <a:pt x="28" y="8"/>
                      <a:pt x="25" y="8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0" y="0"/>
                      <a:pt x="19" y="1"/>
                      <a:pt x="19" y="3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8"/>
                      <a:pt x="15" y="9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4" y="13"/>
                      <a:pt x="3" y="15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5"/>
                      <a:pt x="0" y="27"/>
                      <a:pt x="1" y="29"/>
                    </a:cubicBezTo>
                    <a:cubicBezTo>
                      <a:pt x="2" y="30"/>
                      <a:pt x="3" y="32"/>
                      <a:pt x="4" y="33"/>
                    </a:cubicBezTo>
                    <a:cubicBezTo>
                      <a:pt x="5" y="34"/>
                      <a:pt x="7" y="35"/>
                      <a:pt x="9" y="36"/>
                    </a:cubicBezTo>
                    <a:cubicBezTo>
                      <a:pt x="10" y="36"/>
                      <a:pt x="12" y="37"/>
                      <a:pt x="14" y="38"/>
                    </a:cubicBezTo>
                    <a:cubicBezTo>
                      <a:pt x="17" y="38"/>
                      <a:pt x="19" y="39"/>
                      <a:pt x="21" y="39"/>
                    </a:cubicBezTo>
                    <a:cubicBezTo>
                      <a:pt x="23" y="40"/>
                      <a:pt x="26" y="40"/>
                      <a:pt x="28" y="41"/>
                    </a:cubicBezTo>
                    <a:cubicBezTo>
                      <a:pt x="30" y="42"/>
                      <a:pt x="32" y="43"/>
                      <a:pt x="33" y="44"/>
                    </a:cubicBezTo>
                    <a:cubicBezTo>
                      <a:pt x="34" y="45"/>
                      <a:pt x="35" y="46"/>
                      <a:pt x="35" y="47"/>
                    </a:cubicBezTo>
                    <a:cubicBezTo>
                      <a:pt x="35" y="49"/>
                      <a:pt x="35" y="50"/>
                      <a:pt x="34" y="51"/>
                    </a:cubicBezTo>
                    <a:cubicBezTo>
                      <a:pt x="33" y="52"/>
                      <a:pt x="32" y="53"/>
                      <a:pt x="31" y="54"/>
                    </a:cubicBezTo>
                    <a:cubicBezTo>
                      <a:pt x="30" y="54"/>
                      <a:pt x="29" y="55"/>
                      <a:pt x="28" y="55"/>
                    </a:cubicBezTo>
                    <a:cubicBezTo>
                      <a:pt x="26" y="55"/>
                      <a:pt x="25" y="56"/>
                      <a:pt x="23" y="56"/>
                    </a:cubicBezTo>
                    <a:cubicBezTo>
                      <a:pt x="21" y="56"/>
                      <a:pt x="19" y="55"/>
                      <a:pt x="17" y="55"/>
                    </a:cubicBezTo>
                    <a:cubicBezTo>
                      <a:pt x="15" y="54"/>
                      <a:pt x="13" y="54"/>
                      <a:pt x="11" y="53"/>
                    </a:cubicBezTo>
                    <a:cubicBezTo>
                      <a:pt x="10" y="52"/>
                      <a:pt x="8" y="52"/>
                      <a:pt x="7" y="51"/>
                    </a:cubicBezTo>
                    <a:cubicBezTo>
                      <a:pt x="6" y="51"/>
                      <a:pt x="5" y="51"/>
                      <a:pt x="4" y="51"/>
                    </a:cubicBezTo>
                    <a:cubicBezTo>
                      <a:pt x="3" y="51"/>
                      <a:pt x="2" y="51"/>
                      <a:pt x="1" y="52"/>
                    </a:cubicBezTo>
                    <a:cubicBezTo>
                      <a:pt x="0" y="52"/>
                      <a:pt x="0" y="53"/>
                      <a:pt x="0" y="54"/>
                    </a:cubicBezTo>
                    <a:cubicBezTo>
                      <a:pt x="0" y="56"/>
                      <a:pt x="0" y="57"/>
                      <a:pt x="1" y="58"/>
                    </a:cubicBezTo>
                    <a:cubicBezTo>
                      <a:pt x="3" y="59"/>
                      <a:pt x="4" y="60"/>
                      <a:pt x="6" y="61"/>
                    </a:cubicBezTo>
                    <a:cubicBezTo>
                      <a:pt x="8" y="62"/>
                      <a:pt x="11" y="63"/>
                      <a:pt x="14" y="63"/>
                    </a:cubicBezTo>
                    <a:cubicBezTo>
                      <a:pt x="15" y="63"/>
                      <a:pt x="17" y="64"/>
                      <a:pt x="19" y="64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20" y="71"/>
                      <a:pt x="22" y="71"/>
                    </a:cubicBezTo>
                    <a:cubicBezTo>
                      <a:pt x="24" y="71"/>
                      <a:pt x="25" y="69"/>
                      <a:pt x="25" y="68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8" y="64"/>
                      <a:pt x="30" y="63"/>
                      <a:pt x="32" y="63"/>
                    </a:cubicBezTo>
                    <a:cubicBezTo>
                      <a:pt x="35" y="62"/>
                      <a:pt x="37" y="61"/>
                      <a:pt x="40" y="59"/>
                    </a:cubicBezTo>
                    <a:cubicBezTo>
                      <a:pt x="42" y="58"/>
                      <a:pt x="44" y="56"/>
                      <a:pt x="45" y="54"/>
                    </a:cubicBezTo>
                    <a:cubicBezTo>
                      <a:pt x="46" y="52"/>
                      <a:pt x="47" y="49"/>
                      <a:pt x="47" y="46"/>
                    </a:cubicBezTo>
                    <a:cubicBezTo>
                      <a:pt x="47" y="43"/>
                      <a:pt x="46" y="40"/>
                      <a:pt x="44" y="38"/>
                    </a:cubicBezTo>
                    <a:cubicBezTo>
                      <a:pt x="42" y="36"/>
                      <a:pt x="39" y="34"/>
                      <a:pt x="36" y="33"/>
                    </a:cubicBezTo>
                    <a:close/>
                  </a:path>
                </a:pathLst>
              </a:custGeom>
              <a:solidFill>
                <a:srgbClr val="318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Freeform 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19" cy="401"/>
              </a:xfrm>
              <a:custGeom>
                <a:avLst/>
                <a:gdLst>
                  <a:gd name="T0" fmla="*/ 1179 w 217"/>
                  <a:gd name="T1" fmla="*/ 379 h 167"/>
                  <a:gd name="T2" fmla="*/ 222 w 217"/>
                  <a:gd name="T3" fmla="*/ 379 h 167"/>
                  <a:gd name="T4" fmla="*/ 0 w 217"/>
                  <a:gd name="T5" fmla="*/ 716 h 167"/>
                  <a:gd name="T6" fmla="*/ 57 w 217"/>
                  <a:gd name="T7" fmla="*/ 848 h 167"/>
                  <a:gd name="T8" fmla="*/ 165 w 217"/>
                  <a:gd name="T9" fmla="*/ 922 h 167"/>
                  <a:gd name="T10" fmla="*/ 325 w 217"/>
                  <a:gd name="T11" fmla="*/ 958 h 167"/>
                  <a:gd name="T12" fmla="*/ 703 w 217"/>
                  <a:gd name="T13" fmla="*/ 761 h 167"/>
                  <a:gd name="T14" fmla="*/ 1241 w 217"/>
                  <a:gd name="T15" fmla="*/ 802 h 167"/>
                  <a:gd name="T16" fmla="*/ 435 w 217"/>
                  <a:gd name="T17" fmla="*/ 795 h 167"/>
                  <a:gd name="T18" fmla="*/ 378 w 217"/>
                  <a:gd name="T19" fmla="*/ 843 h 167"/>
                  <a:gd name="T20" fmla="*/ 349 w 217"/>
                  <a:gd name="T21" fmla="*/ 864 h 167"/>
                  <a:gd name="T22" fmla="*/ 320 w 217"/>
                  <a:gd name="T23" fmla="*/ 872 h 167"/>
                  <a:gd name="T24" fmla="*/ 297 w 217"/>
                  <a:gd name="T25" fmla="*/ 852 h 167"/>
                  <a:gd name="T26" fmla="*/ 239 w 217"/>
                  <a:gd name="T27" fmla="*/ 836 h 167"/>
                  <a:gd name="T28" fmla="*/ 234 w 217"/>
                  <a:gd name="T29" fmla="*/ 807 h 167"/>
                  <a:gd name="T30" fmla="*/ 258 w 217"/>
                  <a:gd name="T31" fmla="*/ 802 h 167"/>
                  <a:gd name="T32" fmla="*/ 309 w 217"/>
                  <a:gd name="T33" fmla="*/ 814 h 167"/>
                  <a:gd name="T34" fmla="*/ 354 w 217"/>
                  <a:gd name="T35" fmla="*/ 807 h 167"/>
                  <a:gd name="T36" fmla="*/ 383 w 217"/>
                  <a:gd name="T37" fmla="*/ 790 h 167"/>
                  <a:gd name="T38" fmla="*/ 378 w 217"/>
                  <a:gd name="T39" fmla="*/ 756 h 167"/>
                  <a:gd name="T40" fmla="*/ 320 w 217"/>
                  <a:gd name="T41" fmla="*/ 737 h 167"/>
                  <a:gd name="T42" fmla="*/ 258 w 217"/>
                  <a:gd name="T43" fmla="*/ 728 h 167"/>
                  <a:gd name="T44" fmla="*/ 222 w 217"/>
                  <a:gd name="T45" fmla="*/ 704 h 167"/>
                  <a:gd name="T46" fmla="*/ 218 w 217"/>
                  <a:gd name="T47" fmla="*/ 646 h 167"/>
                  <a:gd name="T48" fmla="*/ 268 w 217"/>
                  <a:gd name="T49" fmla="*/ 605 h 167"/>
                  <a:gd name="T50" fmla="*/ 292 w 217"/>
                  <a:gd name="T51" fmla="*/ 576 h 167"/>
                  <a:gd name="T52" fmla="*/ 320 w 217"/>
                  <a:gd name="T53" fmla="*/ 571 h 167"/>
                  <a:gd name="T54" fmla="*/ 354 w 217"/>
                  <a:gd name="T55" fmla="*/ 593 h 167"/>
                  <a:gd name="T56" fmla="*/ 399 w 217"/>
                  <a:gd name="T57" fmla="*/ 612 h 167"/>
                  <a:gd name="T58" fmla="*/ 407 w 217"/>
                  <a:gd name="T59" fmla="*/ 641 h 167"/>
                  <a:gd name="T60" fmla="*/ 383 w 217"/>
                  <a:gd name="T61" fmla="*/ 641 h 167"/>
                  <a:gd name="T62" fmla="*/ 354 w 217"/>
                  <a:gd name="T63" fmla="*/ 634 h 167"/>
                  <a:gd name="T64" fmla="*/ 297 w 217"/>
                  <a:gd name="T65" fmla="*/ 641 h 167"/>
                  <a:gd name="T66" fmla="*/ 268 w 217"/>
                  <a:gd name="T67" fmla="*/ 658 h 167"/>
                  <a:gd name="T68" fmla="*/ 275 w 217"/>
                  <a:gd name="T69" fmla="*/ 680 h 167"/>
                  <a:gd name="T70" fmla="*/ 309 w 217"/>
                  <a:gd name="T71" fmla="*/ 692 h 167"/>
                  <a:gd name="T72" fmla="*/ 354 w 217"/>
                  <a:gd name="T73" fmla="*/ 699 h 167"/>
                  <a:gd name="T74" fmla="*/ 423 w 217"/>
                  <a:gd name="T75" fmla="*/ 728 h 167"/>
                  <a:gd name="T76" fmla="*/ 435 w 217"/>
                  <a:gd name="T77" fmla="*/ 795 h 167"/>
                  <a:gd name="T78" fmla="*/ 892 w 217"/>
                  <a:gd name="T79" fmla="*/ 646 h 167"/>
                  <a:gd name="T80" fmla="*/ 641 w 217"/>
                  <a:gd name="T81" fmla="*/ 680 h 167"/>
                  <a:gd name="T82" fmla="*/ 320 w 217"/>
                  <a:gd name="T83" fmla="*/ 473 h 167"/>
                  <a:gd name="T84" fmla="*/ 703 w 217"/>
                  <a:gd name="T85" fmla="*/ 82 h 167"/>
                  <a:gd name="T86" fmla="*/ 1052 w 217"/>
                  <a:gd name="T87" fmla="*/ 531 h 167"/>
                  <a:gd name="T88" fmla="*/ 1105 w 217"/>
                  <a:gd name="T89" fmla="*/ 687 h 167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17"/>
                  <a:gd name="T136" fmla="*/ 0 h 167"/>
                  <a:gd name="T137" fmla="*/ 217 w 217"/>
                  <a:gd name="T138" fmla="*/ 167 h 167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17" h="167">
                    <a:moveTo>
                      <a:pt x="197" y="96"/>
                    </a:moveTo>
                    <a:cubicBezTo>
                      <a:pt x="203" y="87"/>
                      <a:pt x="206" y="76"/>
                      <a:pt x="206" y="66"/>
                    </a:cubicBezTo>
                    <a:cubicBezTo>
                      <a:pt x="206" y="30"/>
                      <a:pt x="169" y="0"/>
                      <a:pt x="123" y="0"/>
                    </a:cubicBezTo>
                    <a:cubicBezTo>
                      <a:pt x="77" y="0"/>
                      <a:pt x="39" y="30"/>
                      <a:pt x="39" y="66"/>
                    </a:cubicBezTo>
                    <a:cubicBezTo>
                      <a:pt x="39" y="72"/>
                      <a:pt x="40" y="78"/>
                      <a:pt x="42" y="83"/>
                    </a:cubicBezTo>
                    <a:cubicBezTo>
                      <a:pt x="18" y="88"/>
                      <a:pt x="0" y="104"/>
                      <a:pt x="0" y="124"/>
                    </a:cubicBezTo>
                    <a:cubicBezTo>
                      <a:pt x="0" y="131"/>
                      <a:pt x="3" y="138"/>
                      <a:pt x="8" y="144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38" y="164"/>
                      <a:pt x="47" y="166"/>
                      <a:pt x="57" y="166"/>
                    </a:cubicBezTo>
                    <a:cubicBezTo>
                      <a:pt x="84" y="166"/>
                      <a:pt x="107" y="151"/>
                      <a:pt x="112" y="131"/>
                    </a:cubicBezTo>
                    <a:cubicBezTo>
                      <a:pt x="115" y="132"/>
                      <a:pt x="119" y="132"/>
                      <a:pt x="123" y="132"/>
                    </a:cubicBezTo>
                    <a:cubicBezTo>
                      <a:pt x="136" y="132"/>
                      <a:pt x="148" y="130"/>
                      <a:pt x="159" y="125"/>
                    </a:cubicBezTo>
                    <a:cubicBezTo>
                      <a:pt x="217" y="139"/>
                      <a:pt x="217" y="139"/>
                      <a:pt x="217" y="139"/>
                    </a:cubicBezTo>
                    <a:lnTo>
                      <a:pt x="197" y="96"/>
                    </a:lnTo>
                    <a:close/>
                    <a:moveTo>
                      <a:pt x="76" y="138"/>
                    </a:moveTo>
                    <a:cubicBezTo>
                      <a:pt x="75" y="140"/>
                      <a:pt x="74" y="141"/>
                      <a:pt x="72" y="143"/>
                    </a:cubicBezTo>
                    <a:cubicBezTo>
                      <a:pt x="70" y="144"/>
                      <a:pt x="68" y="145"/>
                      <a:pt x="66" y="146"/>
                    </a:cubicBezTo>
                    <a:cubicBezTo>
                      <a:pt x="65" y="147"/>
                      <a:pt x="63" y="147"/>
                      <a:pt x="61" y="147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62" y="152"/>
                      <a:pt x="60" y="153"/>
                      <a:pt x="59" y="153"/>
                    </a:cubicBezTo>
                    <a:cubicBezTo>
                      <a:pt x="57" y="154"/>
                      <a:pt x="56" y="152"/>
                      <a:pt x="56" y="151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4" y="148"/>
                      <a:pt x="53" y="148"/>
                      <a:pt x="52" y="148"/>
                    </a:cubicBezTo>
                    <a:cubicBezTo>
                      <a:pt x="49" y="148"/>
                      <a:pt x="47" y="147"/>
                      <a:pt x="46" y="147"/>
                    </a:cubicBezTo>
                    <a:cubicBezTo>
                      <a:pt x="44" y="146"/>
                      <a:pt x="43" y="146"/>
                      <a:pt x="42" y="145"/>
                    </a:cubicBezTo>
                    <a:cubicBezTo>
                      <a:pt x="41" y="144"/>
                      <a:pt x="40" y="143"/>
                      <a:pt x="40" y="142"/>
                    </a:cubicBezTo>
                    <a:cubicBezTo>
                      <a:pt x="40" y="141"/>
                      <a:pt x="40" y="140"/>
                      <a:pt x="41" y="140"/>
                    </a:cubicBezTo>
                    <a:cubicBezTo>
                      <a:pt x="41" y="139"/>
                      <a:pt x="42" y="139"/>
                      <a:pt x="43" y="139"/>
                    </a:cubicBezTo>
                    <a:cubicBezTo>
                      <a:pt x="44" y="139"/>
                      <a:pt x="44" y="139"/>
                      <a:pt x="45" y="139"/>
                    </a:cubicBezTo>
                    <a:cubicBezTo>
                      <a:pt x="46" y="139"/>
                      <a:pt x="48" y="140"/>
                      <a:pt x="49" y="140"/>
                    </a:cubicBezTo>
                    <a:cubicBezTo>
                      <a:pt x="50" y="140"/>
                      <a:pt x="52" y="141"/>
                      <a:pt x="54" y="141"/>
                    </a:cubicBezTo>
                    <a:cubicBezTo>
                      <a:pt x="55" y="141"/>
                      <a:pt x="57" y="141"/>
                      <a:pt x="59" y="141"/>
                    </a:cubicBezTo>
                    <a:cubicBezTo>
                      <a:pt x="60" y="141"/>
                      <a:pt x="61" y="141"/>
                      <a:pt x="62" y="140"/>
                    </a:cubicBezTo>
                    <a:cubicBezTo>
                      <a:pt x="63" y="140"/>
                      <a:pt x="64" y="139"/>
                      <a:pt x="65" y="139"/>
                    </a:cubicBezTo>
                    <a:cubicBezTo>
                      <a:pt x="66" y="138"/>
                      <a:pt x="66" y="137"/>
                      <a:pt x="67" y="137"/>
                    </a:cubicBezTo>
                    <a:cubicBezTo>
                      <a:pt x="67" y="136"/>
                      <a:pt x="67" y="135"/>
                      <a:pt x="67" y="134"/>
                    </a:cubicBezTo>
                    <a:cubicBezTo>
                      <a:pt x="67" y="133"/>
                      <a:pt x="67" y="132"/>
                      <a:pt x="66" y="131"/>
                    </a:cubicBezTo>
                    <a:cubicBezTo>
                      <a:pt x="65" y="130"/>
                      <a:pt x="63" y="129"/>
                      <a:pt x="62" y="129"/>
                    </a:cubicBezTo>
                    <a:cubicBezTo>
                      <a:pt x="60" y="129"/>
                      <a:pt x="58" y="128"/>
                      <a:pt x="56" y="128"/>
                    </a:cubicBezTo>
                    <a:cubicBezTo>
                      <a:pt x="54" y="128"/>
                      <a:pt x="52" y="128"/>
                      <a:pt x="50" y="127"/>
                    </a:cubicBezTo>
                    <a:cubicBezTo>
                      <a:pt x="49" y="127"/>
                      <a:pt x="47" y="127"/>
                      <a:pt x="45" y="126"/>
                    </a:cubicBezTo>
                    <a:cubicBezTo>
                      <a:pt x="44" y="126"/>
                      <a:pt x="43" y="125"/>
                      <a:pt x="42" y="125"/>
                    </a:cubicBezTo>
                    <a:cubicBezTo>
                      <a:pt x="40" y="124"/>
                      <a:pt x="40" y="123"/>
                      <a:pt x="39" y="122"/>
                    </a:cubicBezTo>
                    <a:cubicBezTo>
                      <a:pt x="38" y="120"/>
                      <a:pt x="38" y="119"/>
                      <a:pt x="38" y="117"/>
                    </a:cubicBezTo>
                    <a:cubicBezTo>
                      <a:pt x="37" y="115"/>
                      <a:pt x="38" y="114"/>
                      <a:pt x="38" y="112"/>
                    </a:cubicBezTo>
                    <a:cubicBezTo>
                      <a:pt x="39" y="110"/>
                      <a:pt x="40" y="109"/>
                      <a:pt x="42" y="108"/>
                    </a:cubicBezTo>
                    <a:cubicBezTo>
                      <a:pt x="43" y="106"/>
                      <a:pt x="45" y="105"/>
                      <a:pt x="47" y="105"/>
                    </a:cubicBezTo>
                    <a:cubicBezTo>
                      <a:pt x="49" y="104"/>
                      <a:pt x="50" y="104"/>
                      <a:pt x="51" y="104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98"/>
                      <a:pt x="52" y="97"/>
                      <a:pt x="53" y="97"/>
                    </a:cubicBezTo>
                    <a:cubicBezTo>
                      <a:pt x="55" y="96"/>
                      <a:pt x="56" y="98"/>
                      <a:pt x="56" y="99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9" y="103"/>
                      <a:pt x="60" y="103"/>
                      <a:pt x="62" y="103"/>
                    </a:cubicBezTo>
                    <a:cubicBezTo>
                      <a:pt x="64" y="103"/>
                      <a:pt x="66" y="104"/>
                      <a:pt x="67" y="104"/>
                    </a:cubicBezTo>
                    <a:cubicBezTo>
                      <a:pt x="68" y="105"/>
                      <a:pt x="69" y="105"/>
                      <a:pt x="70" y="106"/>
                    </a:cubicBezTo>
                    <a:cubicBezTo>
                      <a:pt x="71" y="107"/>
                      <a:pt x="71" y="108"/>
                      <a:pt x="71" y="109"/>
                    </a:cubicBezTo>
                    <a:cubicBezTo>
                      <a:pt x="72" y="109"/>
                      <a:pt x="71" y="110"/>
                      <a:pt x="71" y="111"/>
                    </a:cubicBezTo>
                    <a:cubicBezTo>
                      <a:pt x="70" y="111"/>
                      <a:pt x="69" y="111"/>
                      <a:pt x="68" y="111"/>
                    </a:cubicBezTo>
                    <a:cubicBezTo>
                      <a:pt x="68" y="111"/>
                      <a:pt x="68" y="111"/>
                      <a:pt x="67" y="111"/>
                    </a:cubicBezTo>
                    <a:cubicBezTo>
                      <a:pt x="67" y="111"/>
                      <a:pt x="67" y="111"/>
                      <a:pt x="66" y="111"/>
                    </a:cubicBezTo>
                    <a:cubicBezTo>
                      <a:pt x="65" y="111"/>
                      <a:pt x="64" y="110"/>
                      <a:pt x="62" y="110"/>
                    </a:cubicBezTo>
                    <a:cubicBezTo>
                      <a:pt x="60" y="110"/>
                      <a:pt x="58" y="110"/>
                      <a:pt x="56" y="110"/>
                    </a:cubicBezTo>
                    <a:cubicBezTo>
                      <a:pt x="54" y="110"/>
                      <a:pt x="53" y="110"/>
                      <a:pt x="52" y="111"/>
                    </a:cubicBezTo>
                    <a:cubicBezTo>
                      <a:pt x="51" y="111"/>
                      <a:pt x="50" y="111"/>
                      <a:pt x="49" y="112"/>
                    </a:cubicBezTo>
                    <a:cubicBezTo>
                      <a:pt x="48" y="112"/>
                      <a:pt x="48" y="113"/>
                      <a:pt x="47" y="114"/>
                    </a:cubicBezTo>
                    <a:cubicBezTo>
                      <a:pt x="47" y="115"/>
                      <a:pt x="47" y="115"/>
                      <a:pt x="47" y="116"/>
                    </a:cubicBezTo>
                    <a:cubicBezTo>
                      <a:pt x="47" y="117"/>
                      <a:pt x="47" y="117"/>
                      <a:pt x="48" y="118"/>
                    </a:cubicBezTo>
                    <a:cubicBezTo>
                      <a:pt x="49" y="119"/>
                      <a:pt x="49" y="119"/>
                      <a:pt x="50" y="119"/>
                    </a:cubicBezTo>
                    <a:cubicBezTo>
                      <a:pt x="51" y="120"/>
                      <a:pt x="52" y="120"/>
                      <a:pt x="54" y="120"/>
                    </a:cubicBezTo>
                    <a:cubicBezTo>
                      <a:pt x="55" y="120"/>
                      <a:pt x="56" y="121"/>
                      <a:pt x="58" y="121"/>
                    </a:cubicBezTo>
                    <a:cubicBezTo>
                      <a:pt x="59" y="121"/>
                      <a:pt x="61" y="121"/>
                      <a:pt x="62" y="121"/>
                    </a:cubicBezTo>
                    <a:cubicBezTo>
                      <a:pt x="64" y="122"/>
                      <a:pt x="65" y="122"/>
                      <a:pt x="67" y="122"/>
                    </a:cubicBezTo>
                    <a:cubicBezTo>
                      <a:pt x="70" y="123"/>
                      <a:pt x="72" y="124"/>
                      <a:pt x="74" y="126"/>
                    </a:cubicBezTo>
                    <a:cubicBezTo>
                      <a:pt x="75" y="127"/>
                      <a:pt x="76" y="129"/>
                      <a:pt x="77" y="132"/>
                    </a:cubicBezTo>
                    <a:cubicBezTo>
                      <a:pt x="77" y="134"/>
                      <a:pt x="77" y="136"/>
                      <a:pt x="76" y="138"/>
                    </a:cubicBezTo>
                    <a:close/>
                    <a:moveTo>
                      <a:pt x="158" y="111"/>
                    </a:move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6" y="116"/>
                      <a:pt x="134" y="119"/>
                      <a:pt x="123" y="119"/>
                    </a:cubicBezTo>
                    <a:cubicBezTo>
                      <a:pt x="119" y="119"/>
                      <a:pt x="116" y="118"/>
                      <a:pt x="112" y="118"/>
                    </a:cubicBezTo>
                    <a:cubicBezTo>
                      <a:pt x="108" y="98"/>
                      <a:pt x="85" y="82"/>
                      <a:pt x="57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4" y="77"/>
                      <a:pt x="53" y="72"/>
                      <a:pt x="53" y="66"/>
                    </a:cubicBezTo>
                    <a:cubicBezTo>
                      <a:pt x="53" y="37"/>
                      <a:pt x="84" y="14"/>
                      <a:pt x="123" y="14"/>
                    </a:cubicBezTo>
                    <a:cubicBezTo>
                      <a:pt x="161" y="14"/>
                      <a:pt x="193" y="37"/>
                      <a:pt x="193" y="66"/>
                    </a:cubicBezTo>
                    <a:cubicBezTo>
                      <a:pt x="193" y="75"/>
                      <a:pt x="190" y="84"/>
                      <a:pt x="184" y="9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93" y="119"/>
                      <a:pt x="193" y="119"/>
                      <a:pt x="193" y="119"/>
                    </a:cubicBezTo>
                    <a:lnTo>
                      <a:pt x="158" y="111"/>
                    </a:lnTo>
                    <a:close/>
                  </a:path>
                </a:pathLst>
              </a:custGeom>
              <a:solidFill>
                <a:srgbClr val="318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5" name="矩形 9"/>
            <p:cNvSpPr>
              <a:spLocks noChangeArrowheads="1"/>
            </p:cNvSpPr>
            <p:nvPr/>
          </p:nvSpPr>
          <p:spPr bwMode="auto">
            <a:xfrm>
              <a:off x="0" y="0"/>
              <a:ext cx="3178629" cy="1478928"/>
            </a:xfrm>
            <a:prstGeom prst="rect">
              <a:avLst/>
            </a:prstGeom>
            <a:solidFill>
              <a:srgbClr val="BADB7C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C628094F-B3A8-4838-BC53-59B202B58C25}"/>
              </a:ext>
            </a:extLst>
          </p:cNvPr>
          <p:cNvSpPr txBox="1"/>
          <p:nvPr/>
        </p:nvSpPr>
        <p:spPr>
          <a:xfrm>
            <a:off x="3149600" y="208295"/>
            <a:ext cx="589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6E4E5F3-DEE0-4D70-A94A-FCEEA900253F}"/>
              </a:ext>
            </a:extLst>
          </p:cNvPr>
          <p:cNvGrpSpPr/>
          <p:nvPr/>
        </p:nvGrpSpPr>
        <p:grpSpPr>
          <a:xfrm>
            <a:off x="3063252" y="3634880"/>
            <a:ext cx="2815260" cy="1473048"/>
            <a:chOff x="2154550" y="2020906"/>
            <a:chExt cx="2815260" cy="1473048"/>
          </a:xfrm>
        </p:grpSpPr>
        <p:sp>
          <p:nvSpPr>
            <p:cNvPr id="43" name="文本框 11">
              <a:extLst>
                <a:ext uri="{FF2B5EF4-FFF2-40B4-BE49-F238E27FC236}">
                  <a16:creationId xmlns:a16="http://schemas.microsoft.com/office/drawing/2014/main" id="{62D79163-96C7-43A4-8492-42E88B1AD0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4550" y="2020906"/>
              <a:ext cx="81304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文本框 13">
              <a:extLst>
                <a:ext uri="{FF2B5EF4-FFF2-40B4-BE49-F238E27FC236}">
                  <a16:creationId xmlns:a16="http://schemas.microsoft.com/office/drawing/2014/main" id="{6B9F4F4D-9DE1-44E8-9B57-D440A2BFE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4550" y="2694903"/>
              <a:ext cx="12426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矩形 14">
              <a:extLst>
                <a:ext uri="{FF2B5EF4-FFF2-40B4-BE49-F238E27FC236}">
                  <a16:creationId xmlns:a16="http://schemas.microsoft.com/office/drawing/2014/main" id="{3A5C13BF-963F-4EC9-B901-2FE27C463E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5376" y="3032289"/>
              <a:ext cx="280443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D8AEFF5-A544-4009-9DDF-5CA0722D6357}"/>
              </a:ext>
            </a:extLst>
          </p:cNvPr>
          <p:cNvGrpSpPr/>
          <p:nvPr/>
        </p:nvGrpSpPr>
        <p:grpSpPr>
          <a:xfrm>
            <a:off x="6224973" y="2230438"/>
            <a:ext cx="2868470" cy="1422289"/>
            <a:chOff x="99123" y="2020906"/>
            <a:chExt cx="2868470" cy="1422289"/>
          </a:xfrm>
        </p:grpSpPr>
        <p:sp>
          <p:nvSpPr>
            <p:cNvPr id="48" name="文本框 11">
              <a:extLst>
                <a:ext uri="{FF2B5EF4-FFF2-40B4-BE49-F238E27FC236}">
                  <a16:creationId xmlns:a16="http://schemas.microsoft.com/office/drawing/2014/main" id="{C3EF262C-DF3C-4F06-9513-E90F5E6FC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4550" y="2020906"/>
              <a:ext cx="81304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文本框 13">
              <a:extLst>
                <a:ext uri="{FF2B5EF4-FFF2-40B4-BE49-F238E27FC236}">
                  <a16:creationId xmlns:a16="http://schemas.microsoft.com/office/drawing/2014/main" id="{F24D84E4-5945-42FD-BF5E-859F69CB6F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6074" y="2694903"/>
              <a:ext cx="12426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矩形 14">
              <a:extLst>
                <a:ext uri="{FF2B5EF4-FFF2-40B4-BE49-F238E27FC236}">
                  <a16:creationId xmlns:a16="http://schemas.microsoft.com/office/drawing/2014/main" id="{91E84E14-1A37-41AE-9F5C-3815AA370B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123" y="2981530"/>
              <a:ext cx="284259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377744C-FBA4-410E-BB73-11319B8C1395}"/>
              </a:ext>
            </a:extLst>
          </p:cNvPr>
          <p:cNvGrpSpPr/>
          <p:nvPr/>
        </p:nvGrpSpPr>
        <p:grpSpPr>
          <a:xfrm>
            <a:off x="6952791" y="3961612"/>
            <a:ext cx="3275620" cy="1473048"/>
            <a:chOff x="-290718" y="2020906"/>
            <a:chExt cx="3275620" cy="1473048"/>
          </a:xfrm>
        </p:grpSpPr>
        <p:sp>
          <p:nvSpPr>
            <p:cNvPr id="52" name="文本框 11">
              <a:extLst>
                <a:ext uri="{FF2B5EF4-FFF2-40B4-BE49-F238E27FC236}">
                  <a16:creationId xmlns:a16="http://schemas.microsoft.com/office/drawing/2014/main" id="{1CAE71D1-DC44-44CB-BB90-C57EB7021A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4550" y="2020906"/>
              <a:ext cx="81304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文本框 13">
              <a:extLst>
                <a:ext uri="{FF2B5EF4-FFF2-40B4-BE49-F238E27FC236}">
                  <a16:creationId xmlns:a16="http://schemas.microsoft.com/office/drawing/2014/main" id="{3FBDCAAC-D661-4512-B8C6-E6D4E44C4F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3053" y="2694903"/>
              <a:ext cx="12426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矩形 14">
              <a:extLst>
                <a:ext uri="{FF2B5EF4-FFF2-40B4-BE49-F238E27FC236}">
                  <a16:creationId xmlns:a16="http://schemas.microsoft.com/office/drawing/2014/main" id="{9DDDC90D-6B8B-442A-88CA-C5F3707942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90718" y="3032289"/>
              <a:ext cx="327562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334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/>
        </p:nvGrpSpPr>
        <p:grpSpPr bwMode="auto">
          <a:xfrm>
            <a:off x="2100263" y="1752600"/>
            <a:ext cx="8166100" cy="674688"/>
            <a:chOff x="0" y="0"/>
            <a:chExt cx="8165809" cy="674406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0" y="0"/>
              <a:ext cx="634516" cy="566108"/>
              <a:chOff x="0" y="0"/>
              <a:chExt cx="640" cy="571"/>
            </a:xfrm>
          </p:grpSpPr>
          <p:sp>
            <p:nvSpPr>
              <p:cNvPr id="66" name="Freeform 8"/>
              <p:cNvSpPr>
                <a:spLocks noChangeArrowheads="1"/>
              </p:cNvSpPr>
              <p:nvPr/>
            </p:nvSpPr>
            <p:spPr bwMode="auto">
              <a:xfrm>
                <a:off x="185" y="0"/>
                <a:ext cx="270" cy="98"/>
              </a:xfrm>
              <a:custGeom>
                <a:avLst/>
                <a:gdLst>
                  <a:gd name="T0" fmla="*/ 136 w 113"/>
                  <a:gd name="T1" fmla="*/ 234 h 41"/>
                  <a:gd name="T2" fmla="*/ 234 w 113"/>
                  <a:gd name="T3" fmla="*/ 120 h 41"/>
                  <a:gd name="T4" fmla="*/ 251 w 113"/>
                  <a:gd name="T5" fmla="*/ 115 h 41"/>
                  <a:gd name="T6" fmla="*/ 325 w 113"/>
                  <a:gd name="T7" fmla="*/ 103 h 41"/>
                  <a:gd name="T8" fmla="*/ 509 w 113"/>
                  <a:gd name="T9" fmla="*/ 234 h 41"/>
                  <a:gd name="T10" fmla="*/ 645 w 113"/>
                  <a:gd name="T11" fmla="*/ 234 h 41"/>
                  <a:gd name="T12" fmla="*/ 325 w 113"/>
                  <a:gd name="T13" fmla="*/ 0 h 41"/>
                  <a:gd name="T14" fmla="*/ 0 w 113"/>
                  <a:gd name="T15" fmla="*/ 234 h 41"/>
                  <a:gd name="T16" fmla="*/ 136 w 113"/>
                  <a:gd name="T17" fmla="*/ 234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3"/>
                  <a:gd name="T28" fmla="*/ 0 h 41"/>
                  <a:gd name="T29" fmla="*/ 113 w 113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3" h="41">
                    <a:moveTo>
                      <a:pt x="24" y="41"/>
                    </a:moveTo>
                    <a:cubicBezTo>
                      <a:pt x="25" y="32"/>
                      <a:pt x="32" y="25"/>
                      <a:pt x="41" y="21"/>
                    </a:cubicBezTo>
                    <a:cubicBezTo>
                      <a:pt x="42" y="21"/>
                      <a:pt x="43" y="21"/>
                      <a:pt x="44" y="20"/>
                    </a:cubicBezTo>
                    <a:cubicBezTo>
                      <a:pt x="48" y="19"/>
                      <a:pt x="52" y="18"/>
                      <a:pt x="57" y="18"/>
                    </a:cubicBezTo>
                    <a:cubicBezTo>
                      <a:pt x="73" y="18"/>
                      <a:pt x="87" y="28"/>
                      <a:pt x="89" y="41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0" y="18"/>
                      <a:pt x="86" y="0"/>
                      <a:pt x="57" y="0"/>
                    </a:cubicBezTo>
                    <a:cubicBezTo>
                      <a:pt x="27" y="0"/>
                      <a:pt x="3" y="18"/>
                      <a:pt x="0" y="41"/>
                    </a:cubicBezTo>
                    <a:lnTo>
                      <a:pt x="24" y="41"/>
                    </a:lnTo>
                    <a:close/>
                  </a:path>
                </a:pathLst>
              </a:cu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Freeform 9"/>
              <p:cNvSpPr>
                <a:spLocks noChangeArrowheads="1"/>
              </p:cNvSpPr>
              <p:nvPr/>
            </p:nvSpPr>
            <p:spPr bwMode="auto">
              <a:xfrm>
                <a:off x="0" y="115"/>
                <a:ext cx="640" cy="456"/>
              </a:xfrm>
              <a:custGeom>
                <a:avLst/>
                <a:gdLst>
                  <a:gd name="T0" fmla="*/ 1523 w 269"/>
                  <a:gd name="T1" fmla="*/ 952 h 192"/>
                  <a:gd name="T2" fmla="*/ 1399 w 269"/>
                  <a:gd name="T3" fmla="*/ 1083 h 192"/>
                  <a:gd name="T4" fmla="*/ 124 w 269"/>
                  <a:gd name="T5" fmla="*/ 1083 h 192"/>
                  <a:gd name="T6" fmla="*/ 0 w 269"/>
                  <a:gd name="T7" fmla="*/ 952 h 192"/>
                  <a:gd name="T8" fmla="*/ 0 w 269"/>
                  <a:gd name="T9" fmla="*/ 124 h 192"/>
                  <a:gd name="T10" fmla="*/ 124 w 269"/>
                  <a:gd name="T11" fmla="*/ 0 h 192"/>
                  <a:gd name="T12" fmla="*/ 1399 w 269"/>
                  <a:gd name="T13" fmla="*/ 0 h 192"/>
                  <a:gd name="T14" fmla="*/ 1523 w 269"/>
                  <a:gd name="T15" fmla="*/ 124 h 192"/>
                  <a:gd name="T16" fmla="*/ 1523 w 269"/>
                  <a:gd name="T17" fmla="*/ 952 h 1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9"/>
                  <a:gd name="T28" fmla="*/ 0 h 192"/>
                  <a:gd name="T29" fmla="*/ 269 w 269"/>
                  <a:gd name="T30" fmla="*/ 192 h 19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9" h="192">
                    <a:moveTo>
                      <a:pt x="269" y="169"/>
                    </a:moveTo>
                    <a:cubicBezTo>
                      <a:pt x="269" y="182"/>
                      <a:pt x="259" y="192"/>
                      <a:pt x="247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10" y="192"/>
                      <a:pt x="0" y="182"/>
                      <a:pt x="0" y="16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59" y="0"/>
                      <a:pt x="269" y="10"/>
                      <a:pt x="269" y="22"/>
                    </a:cubicBezTo>
                    <a:lnTo>
                      <a:pt x="269" y="169"/>
                    </a:lnTo>
                    <a:close/>
                  </a:path>
                </a:pathLst>
              </a:cu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Freeform 10"/>
              <p:cNvSpPr>
                <a:spLocks noChangeArrowheads="1"/>
              </p:cNvSpPr>
              <p:nvPr/>
            </p:nvSpPr>
            <p:spPr bwMode="auto">
              <a:xfrm>
                <a:off x="0" y="88"/>
                <a:ext cx="640" cy="246"/>
              </a:xfrm>
              <a:custGeom>
                <a:avLst/>
                <a:gdLst>
                  <a:gd name="T0" fmla="*/ 1399 w 269"/>
                  <a:gd name="T1" fmla="*/ 0 h 103"/>
                  <a:gd name="T2" fmla="*/ 124 w 269"/>
                  <a:gd name="T3" fmla="*/ 0 h 103"/>
                  <a:gd name="T4" fmla="*/ 0 w 269"/>
                  <a:gd name="T5" fmla="*/ 127 h 103"/>
                  <a:gd name="T6" fmla="*/ 0 w 269"/>
                  <a:gd name="T7" fmla="*/ 473 h 103"/>
                  <a:gd name="T8" fmla="*/ 657 w 269"/>
                  <a:gd name="T9" fmla="*/ 588 h 103"/>
                  <a:gd name="T10" fmla="*/ 854 w 269"/>
                  <a:gd name="T11" fmla="*/ 588 h 103"/>
                  <a:gd name="T12" fmla="*/ 1523 w 269"/>
                  <a:gd name="T13" fmla="*/ 473 h 103"/>
                  <a:gd name="T14" fmla="*/ 1523 w 269"/>
                  <a:gd name="T15" fmla="*/ 127 h 103"/>
                  <a:gd name="T16" fmla="*/ 1399 w 269"/>
                  <a:gd name="T17" fmla="*/ 0 h 10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9"/>
                  <a:gd name="T28" fmla="*/ 0 h 103"/>
                  <a:gd name="T29" fmla="*/ 269 w 269"/>
                  <a:gd name="T30" fmla="*/ 103 h 10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9" h="103">
                    <a:moveTo>
                      <a:pt x="247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69" y="22"/>
                      <a:pt x="269" y="22"/>
                      <a:pt x="269" y="22"/>
                    </a:cubicBezTo>
                    <a:cubicBezTo>
                      <a:pt x="269" y="10"/>
                      <a:pt x="259" y="0"/>
                      <a:pt x="247" y="0"/>
                    </a:cubicBez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Freeform 11"/>
              <p:cNvSpPr>
                <a:spLocks noChangeArrowheads="1"/>
              </p:cNvSpPr>
              <p:nvPr/>
            </p:nvSpPr>
            <p:spPr bwMode="auto">
              <a:xfrm>
                <a:off x="0" y="286"/>
                <a:ext cx="640" cy="71"/>
              </a:xfrm>
              <a:custGeom>
                <a:avLst/>
                <a:gdLst>
                  <a:gd name="T0" fmla="*/ 276 w 640"/>
                  <a:gd name="T1" fmla="*/ 48 h 71"/>
                  <a:gd name="T2" fmla="*/ 0 w 640"/>
                  <a:gd name="T3" fmla="*/ 0 h 71"/>
                  <a:gd name="T4" fmla="*/ 0 w 640"/>
                  <a:gd name="T5" fmla="*/ 24 h 71"/>
                  <a:gd name="T6" fmla="*/ 276 w 640"/>
                  <a:gd name="T7" fmla="*/ 71 h 71"/>
                  <a:gd name="T8" fmla="*/ 359 w 640"/>
                  <a:gd name="T9" fmla="*/ 71 h 71"/>
                  <a:gd name="T10" fmla="*/ 640 w 640"/>
                  <a:gd name="T11" fmla="*/ 24 h 71"/>
                  <a:gd name="T12" fmla="*/ 640 w 640"/>
                  <a:gd name="T13" fmla="*/ 0 h 71"/>
                  <a:gd name="T14" fmla="*/ 359 w 640"/>
                  <a:gd name="T15" fmla="*/ 48 h 71"/>
                  <a:gd name="T16" fmla="*/ 276 w 640"/>
                  <a:gd name="T17" fmla="*/ 48 h 7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40"/>
                  <a:gd name="T28" fmla="*/ 0 h 71"/>
                  <a:gd name="T29" fmla="*/ 640 w 640"/>
                  <a:gd name="T30" fmla="*/ 71 h 7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40" h="71">
                    <a:moveTo>
                      <a:pt x="276" y="48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76" y="71"/>
                    </a:lnTo>
                    <a:lnTo>
                      <a:pt x="359" y="71"/>
                    </a:lnTo>
                    <a:lnTo>
                      <a:pt x="640" y="24"/>
                    </a:lnTo>
                    <a:lnTo>
                      <a:pt x="640" y="0"/>
                    </a:lnTo>
                    <a:lnTo>
                      <a:pt x="359" y="48"/>
                    </a:lnTo>
                    <a:lnTo>
                      <a:pt x="276" y="48"/>
                    </a:lnTo>
                    <a:close/>
                  </a:path>
                </a:pathLst>
              </a:custGeom>
              <a:solidFill>
                <a:srgbClr val="626A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0" name="Freeform 12"/>
              <p:cNvSpPr>
                <a:spLocks noChangeArrowheads="1"/>
              </p:cNvSpPr>
              <p:nvPr/>
            </p:nvSpPr>
            <p:spPr bwMode="auto">
              <a:xfrm>
                <a:off x="266" y="293"/>
                <a:ext cx="74" cy="102"/>
              </a:xfrm>
              <a:custGeom>
                <a:avLst/>
                <a:gdLst>
                  <a:gd name="T0" fmla="*/ 91 w 31"/>
                  <a:gd name="T1" fmla="*/ 0 h 43"/>
                  <a:gd name="T2" fmla="*/ 177 w 31"/>
                  <a:gd name="T3" fmla="*/ 50 h 43"/>
                  <a:gd name="T4" fmla="*/ 177 w 31"/>
                  <a:gd name="T5" fmla="*/ 192 h 43"/>
                  <a:gd name="T6" fmla="*/ 91 w 31"/>
                  <a:gd name="T7" fmla="*/ 242 h 43"/>
                  <a:gd name="T8" fmla="*/ 91 w 31"/>
                  <a:gd name="T9" fmla="*/ 242 h 43"/>
                  <a:gd name="T10" fmla="*/ 0 w 31"/>
                  <a:gd name="T11" fmla="*/ 192 h 43"/>
                  <a:gd name="T12" fmla="*/ 0 w 31"/>
                  <a:gd name="T13" fmla="*/ 50 h 43"/>
                  <a:gd name="T14" fmla="*/ 91 w 31"/>
                  <a:gd name="T15" fmla="*/ 0 h 4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1"/>
                  <a:gd name="T25" fmla="*/ 0 h 43"/>
                  <a:gd name="T26" fmla="*/ 31 w 31"/>
                  <a:gd name="T27" fmla="*/ 43 h 4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1" h="43">
                    <a:moveTo>
                      <a:pt x="16" y="0"/>
                    </a:moveTo>
                    <a:cubicBezTo>
                      <a:pt x="24" y="0"/>
                      <a:pt x="31" y="4"/>
                      <a:pt x="31" y="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9"/>
                      <a:pt x="24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7" y="43"/>
                      <a:pt x="0" y="39"/>
                      <a:pt x="0" y="3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7" y="0"/>
                      <a:pt x="16" y="0"/>
                    </a:cubicBezTo>
                    <a:close/>
                  </a:path>
                </a:pathLst>
              </a:cu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Rectangle 13"/>
              <p:cNvSpPr>
                <a:spLocks noChangeArrowheads="1"/>
              </p:cNvSpPr>
              <p:nvPr/>
            </p:nvSpPr>
            <p:spPr bwMode="auto">
              <a:xfrm>
                <a:off x="266" y="353"/>
                <a:ext cx="74" cy="19"/>
              </a:xfrm>
              <a:prstGeom prst="rect">
                <a:avLst/>
              </a:prstGeom>
              <a:solidFill>
                <a:srgbClr val="215D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Freeform 14"/>
              <p:cNvSpPr>
                <a:spLocks noChangeArrowheads="1"/>
              </p:cNvSpPr>
              <p:nvPr/>
            </p:nvSpPr>
            <p:spPr bwMode="auto">
              <a:xfrm>
                <a:off x="257" y="341"/>
                <a:ext cx="95" cy="19"/>
              </a:xfrm>
              <a:custGeom>
                <a:avLst/>
                <a:gdLst>
                  <a:gd name="T0" fmla="*/ 226 w 40"/>
                  <a:gd name="T1" fmla="*/ 24 h 8"/>
                  <a:gd name="T2" fmla="*/ 204 w 40"/>
                  <a:gd name="T3" fmla="*/ 45 h 8"/>
                  <a:gd name="T4" fmla="*/ 17 w 40"/>
                  <a:gd name="T5" fmla="*/ 45 h 8"/>
                  <a:gd name="T6" fmla="*/ 0 w 40"/>
                  <a:gd name="T7" fmla="*/ 24 h 8"/>
                  <a:gd name="T8" fmla="*/ 0 w 40"/>
                  <a:gd name="T9" fmla="*/ 24 h 8"/>
                  <a:gd name="T10" fmla="*/ 17 w 40"/>
                  <a:gd name="T11" fmla="*/ 0 h 8"/>
                  <a:gd name="T12" fmla="*/ 204 w 40"/>
                  <a:gd name="T13" fmla="*/ 0 h 8"/>
                  <a:gd name="T14" fmla="*/ 226 w 40"/>
                  <a:gd name="T15" fmla="*/ 24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"/>
                  <a:gd name="T25" fmla="*/ 0 h 8"/>
                  <a:gd name="T26" fmla="*/ 40 w 40"/>
                  <a:gd name="T27" fmla="*/ 8 h 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" h="8">
                    <a:moveTo>
                      <a:pt x="40" y="4"/>
                    </a:moveTo>
                    <a:cubicBezTo>
                      <a:pt x="40" y="6"/>
                      <a:pt x="38" y="8"/>
                      <a:pt x="36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61"/>
            <p:cNvGrpSpPr>
              <a:grpSpLocks/>
            </p:cNvGrpSpPr>
            <p:nvPr/>
          </p:nvGrpSpPr>
          <p:grpSpPr bwMode="auto">
            <a:xfrm>
              <a:off x="1922496" y="13881"/>
              <a:ext cx="519213" cy="660525"/>
              <a:chOff x="0" y="0"/>
              <a:chExt cx="304363" cy="387200"/>
            </a:xfrm>
          </p:grpSpPr>
          <p:sp>
            <p:nvSpPr>
              <p:cNvPr id="42" name="Freeform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4363" cy="387200"/>
              </a:xfrm>
              <a:custGeom>
                <a:avLst/>
                <a:gdLst>
                  <a:gd name="T0" fmla="*/ 454102136 w 204"/>
                  <a:gd name="T1" fmla="*/ 507338144 h 259"/>
                  <a:gd name="T2" fmla="*/ 385096778 w 204"/>
                  <a:gd name="T3" fmla="*/ 578856525 h 259"/>
                  <a:gd name="T4" fmla="*/ 71231386 w 204"/>
                  <a:gd name="T5" fmla="*/ 578856525 h 259"/>
                  <a:gd name="T6" fmla="*/ 0 w 204"/>
                  <a:gd name="T7" fmla="*/ 507338144 h 259"/>
                  <a:gd name="T8" fmla="*/ 0 w 204"/>
                  <a:gd name="T9" fmla="*/ 71518381 h 259"/>
                  <a:gd name="T10" fmla="*/ 71231386 w 204"/>
                  <a:gd name="T11" fmla="*/ 0 h 259"/>
                  <a:gd name="T12" fmla="*/ 385096778 w 204"/>
                  <a:gd name="T13" fmla="*/ 0 h 259"/>
                  <a:gd name="T14" fmla="*/ 454102136 w 204"/>
                  <a:gd name="T15" fmla="*/ 71518381 h 259"/>
                  <a:gd name="T16" fmla="*/ 454102136 w 204"/>
                  <a:gd name="T17" fmla="*/ 507338144 h 2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04"/>
                  <a:gd name="T28" fmla="*/ 0 h 259"/>
                  <a:gd name="T29" fmla="*/ 204 w 204"/>
                  <a:gd name="T30" fmla="*/ 259 h 25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04" h="259">
                    <a:moveTo>
                      <a:pt x="204" y="227"/>
                    </a:moveTo>
                    <a:cubicBezTo>
                      <a:pt x="204" y="245"/>
                      <a:pt x="190" y="259"/>
                      <a:pt x="173" y="259"/>
                    </a:cubicBezTo>
                    <a:cubicBezTo>
                      <a:pt x="32" y="259"/>
                      <a:pt x="32" y="259"/>
                      <a:pt x="32" y="259"/>
                    </a:cubicBezTo>
                    <a:cubicBezTo>
                      <a:pt x="14" y="259"/>
                      <a:pt x="0" y="245"/>
                      <a:pt x="0" y="2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90" y="0"/>
                      <a:pt x="204" y="14"/>
                      <a:pt x="204" y="32"/>
                    </a:cubicBezTo>
                    <a:lnTo>
                      <a:pt x="204" y="227"/>
                    </a:lnTo>
                    <a:close/>
                  </a:path>
                </a:pathLst>
              </a:cu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Rectangle 21"/>
              <p:cNvSpPr>
                <a:spLocks noChangeArrowheads="1"/>
              </p:cNvSpPr>
              <p:nvPr/>
            </p:nvSpPr>
            <p:spPr bwMode="auto">
              <a:xfrm>
                <a:off x="35765" y="40791"/>
                <a:ext cx="232822" cy="306246"/>
              </a:xfrm>
              <a:prstGeom prst="rect">
                <a:avLst/>
              </a:prstGeom>
              <a:solidFill>
                <a:srgbClr val="D9EF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Freeform 22"/>
              <p:cNvSpPr>
                <a:spLocks noChangeArrowheads="1"/>
              </p:cNvSpPr>
              <p:nvPr/>
            </p:nvSpPr>
            <p:spPr bwMode="auto">
              <a:xfrm>
                <a:off x="86602" y="40791"/>
                <a:ext cx="146220" cy="34515"/>
              </a:xfrm>
              <a:custGeom>
                <a:avLst/>
                <a:gdLst>
                  <a:gd name="T0" fmla="*/ 69011364 w 98"/>
                  <a:gd name="T1" fmla="*/ 0 h 23"/>
                  <a:gd name="T2" fmla="*/ 69011364 w 98"/>
                  <a:gd name="T3" fmla="*/ 0 h 23"/>
                  <a:gd name="T4" fmla="*/ 26713499 w 98"/>
                  <a:gd name="T5" fmla="*/ 0 h 23"/>
                  <a:gd name="T6" fmla="*/ 0 w 98"/>
                  <a:gd name="T7" fmla="*/ 24771265 h 23"/>
                  <a:gd name="T8" fmla="*/ 26713499 w 98"/>
                  <a:gd name="T9" fmla="*/ 51795010 h 23"/>
                  <a:gd name="T10" fmla="*/ 193678834 w 98"/>
                  <a:gd name="T11" fmla="*/ 51795010 h 23"/>
                  <a:gd name="T12" fmla="*/ 218166208 w 98"/>
                  <a:gd name="T13" fmla="*/ 24771265 h 23"/>
                  <a:gd name="T14" fmla="*/ 193678834 w 98"/>
                  <a:gd name="T15" fmla="*/ 0 h 23"/>
                  <a:gd name="T16" fmla="*/ 149154844 w 98"/>
                  <a:gd name="T17" fmla="*/ 0 h 23"/>
                  <a:gd name="T18" fmla="*/ 149154844 w 98"/>
                  <a:gd name="T19" fmla="*/ 0 h 23"/>
                  <a:gd name="T20" fmla="*/ 69011364 w 98"/>
                  <a:gd name="T21" fmla="*/ 0 h 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8"/>
                  <a:gd name="T34" fmla="*/ 0 h 23"/>
                  <a:gd name="T35" fmla="*/ 98 w 98"/>
                  <a:gd name="T36" fmla="*/ 23 h 2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8" h="23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93" y="23"/>
                      <a:pt x="98" y="18"/>
                      <a:pt x="98" y="11"/>
                    </a:cubicBezTo>
                    <a:cubicBezTo>
                      <a:pt x="98" y="5"/>
                      <a:pt x="93" y="0"/>
                      <a:pt x="8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Freeform 23"/>
              <p:cNvSpPr>
                <a:spLocks noChangeArrowheads="1"/>
              </p:cNvSpPr>
              <p:nvPr/>
            </p:nvSpPr>
            <p:spPr bwMode="auto">
              <a:xfrm>
                <a:off x="186383" y="4079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Freeform 24"/>
              <p:cNvSpPr>
                <a:spLocks noChangeArrowheads="1"/>
              </p:cNvSpPr>
              <p:nvPr/>
            </p:nvSpPr>
            <p:spPr bwMode="auto">
              <a:xfrm>
                <a:off x="132414" y="4079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Freeform 25"/>
              <p:cNvSpPr>
                <a:spLocks noChangeArrowheads="1"/>
              </p:cNvSpPr>
              <p:nvPr/>
            </p:nvSpPr>
            <p:spPr bwMode="auto">
              <a:xfrm>
                <a:off x="132414" y="16944"/>
                <a:ext cx="53970" cy="23847"/>
              </a:xfrm>
              <a:custGeom>
                <a:avLst/>
                <a:gdLst>
                  <a:gd name="T0" fmla="*/ 80910025 w 36"/>
                  <a:gd name="T1" fmla="*/ 35542463 h 16"/>
                  <a:gd name="T2" fmla="*/ 80910025 w 36"/>
                  <a:gd name="T3" fmla="*/ 33321711 h 16"/>
                  <a:gd name="T4" fmla="*/ 40455013 w 36"/>
                  <a:gd name="T5" fmla="*/ 0 h 16"/>
                  <a:gd name="T6" fmla="*/ 0 w 36"/>
                  <a:gd name="T7" fmla="*/ 33321711 h 16"/>
                  <a:gd name="T8" fmla="*/ 0 w 36"/>
                  <a:gd name="T9" fmla="*/ 35542463 h 16"/>
                  <a:gd name="T10" fmla="*/ 80910025 w 36"/>
                  <a:gd name="T11" fmla="*/ 35542463 h 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"/>
                  <a:gd name="T19" fmla="*/ 0 h 16"/>
                  <a:gd name="T20" fmla="*/ 36 w 36"/>
                  <a:gd name="T21" fmla="*/ 16 h 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" h="16">
                    <a:moveTo>
                      <a:pt x="36" y="16"/>
                    </a:move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6"/>
                    </a:cubicBezTo>
                    <a:lnTo>
                      <a:pt x="36" y="16"/>
                    </a:ln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Freeform 26"/>
              <p:cNvSpPr>
                <a:spLocks noChangeArrowheads="1"/>
              </p:cNvSpPr>
              <p:nvPr/>
            </p:nvSpPr>
            <p:spPr bwMode="auto">
              <a:xfrm>
                <a:off x="90995" y="69031"/>
                <a:ext cx="1255" cy="3138"/>
              </a:xfrm>
              <a:custGeom>
                <a:avLst/>
                <a:gdLst>
                  <a:gd name="T0" fmla="*/ 0 w 1"/>
                  <a:gd name="T1" fmla="*/ 0 h 2"/>
                  <a:gd name="T2" fmla="*/ 1575025 w 1"/>
                  <a:gd name="T3" fmla="*/ 492352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Freeform 27"/>
              <p:cNvSpPr>
                <a:spLocks noChangeArrowheads="1"/>
              </p:cNvSpPr>
              <p:nvPr/>
            </p:nvSpPr>
            <p:spPr bwMode="auto">
              <a:xfrm>
                <a:off x="64010" y="112332"/>
                <a:ext cx="37653" cy="35771"/>
              </a:xfrm>
              <a:custGeom>
                <a:avLst/>
                <a:gdLst>
                  <a:gd name="T0" fmla="*/ 56709936 w 25"/>
                  <a:gd name="T1" fmla="*/ 48872129 h 24"/>
                  <a:gd name="T2" fmla="*/ 49905286 w 25"/>
                  <a:gd name="T3" fmla="*/ 53315185 h 24"/>
                  <a:gd name="T4" fmla="*/ 6804650 w 25"/>
                  <a:gd name="T5" fmla="*/ 53315185 h 24"/>
                  <a:gd name="T6" fmla="*/ 0 w 25"/>
                  <a:gd name="T7" fmla="*/ 48872129 h 24"/>
                  <a:gd name="T8" fmla="*/ 0 w 25"/>
                  <a:gd name="T9" fmla="*/ 4443056 h 24"/>
                  <a:gd name="T10" fmla="*/ 6804650 w 25"/>
                  <a:gd name="T11" fmla="*/ 0 h 24"/>
                  <a:gd name="T12" fmla="*/ 49905286 w 25"/>
                  <a:gd name="T13" fmla="*/ 0 h 24"/>
                  <a:gd name="T14" fmla="*/ 56709936 w 25"/>
                  <a:gd name="T15" fmla="*/ 4443056 h 24"/>
                  <a:gd name="T16" fmla="*/ 56709936 w 25"/>
                  <a:gd name="T17" fmla="*/ 48872129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"/>
                  <a:gd name="T28" fmla="*/ 0 h 24"/>
                  <a:gd name="T29" fmla="*/ 25 w 25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Freeform 28"/>
              <p:cNvSpPr>
                <a:spLocks noChangeArrowheads="1"/>
              </p:cNvSpPr>
              <p:nvPr/>
            </p:nvSpPr>
            <p:spPr bwMode="auto">
              <a:xfrm>
                <a:off x="111704" y="139317"/>
                <a:ext cx="128648" cy="8786"/>
              </a:xfrm>
              <a:custGeom>
                <a:avLst/>
                <a:gdLst>
                  <a:gd name="T0" fmla="*/ 192445441 w 86"/>
                  <a:gd name="T1" fmla="*/ 10721849 h 6"/>
                  <a:gd name="T2" fmla="*/ 190207564 w 86"/>
                  <a:gd name="T3" fmla="*/ 12865633 h 6"/>
                  <a:gd name="T4" fmla="*/ 2237877 w 86"/>
                  <a:gd name="T5" fmla="*/ 12865633 h 6"/>
                  <a:gd name="T6" fmla="*/ 0 w 86"/>
                  <a:gd name="T7" fmla="*/ 10721849 h 6"/>
                  <a:gd name="T8" fmla="*/ 0 w 86"/>
                  <a:gd name="T9" fmla="*/ 4289032 h 6"/>
                  <a:gd name="T10" fmla="*/ 2237877 w 86"/>
                  <a:gd name="T11" fmla="*/ 0 h 6"/>
                  <a:gd name="T12" fmla="*/ 190207564 w 86"/>
                  <a:gd name="T13" fmla="*/ 0 h 6"/>
                  <a:gd name="T14" fmla="*/ 192445441 w 86"/>
                  <a:gd name="T15" fmla="*/ 4289032 h 6"/>
                  <a:gd name="T16" fmla="*/ 192445441 w 86"/>
                  <a:gd name="T17" fmla="*/ 10721849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6"/>
                  <a:gd name="T28" fmla="*/ 0 h 6"/>
                  <a:gd name="T29" fmla="*/ 86 w 86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Freeform 29"/>
              <p:cNvSpPr>
                <a:spLocks noChangeArrowheads="1"/>
              </p:cNvSpPr>
              <p:nvPr/>
            </p:nvSpPr>
            <p:spPr bwMode="auto">
              <a:xfrm>
                <a:off x="64010" y="175087"/>
                <a:ext cx="37653" cy="35771"/>
              </a:xfrm>
              <a:custGeom>
                <a:avLst/>
                <a:gdLst>
                  <a:gd name="T0" fmla="*/ 56709936 w 25"/>
                  <a:gd name="T1" fmla="*/ 48872129 h 24"/>
                  <a:gd name="T2" fmla="*/ 49905286 w 25"/>
                  <a:gd name="T3" fmla="*/ 53315185 h 24"/>
                  <a:gd name="T4" fmla="*/ 6804650 w 25"/>
                  <a:gd name="T5" fmla="*/ 53315185 h 24"/>
                  <a:gd name="T6" fmla="*/ 0 w 25"/>
                  <a:gd name="T7" fmla="*/ 48872129 h 24"/>
                  <a:gd name="T8" fmla="*/ 0 w 25"/>
                  <a:gd name="T9" fmla="*/ 4443056 h 24"/>
                  <a:gd name="T10" fmla="*/ 6804650 w 25"/>
                  <a:gd name="T11" fmla="*/ 0 h 24"/>
                  <a:gd name="T12" fmla="*/ 49905286 w 25"/>
                  <a:gd name="T13" fmla="*/ 0 h 24"/>
                  <a:gd name="T14" fmla="*/ 56709936 w 25"/>
                  <a:gd name="T15" fmla="*/ 4443056 h 24"/>
                  <a:gd name="T16" fmla="*/ 56709936 w 25"/>
                  <a:gd name="T17" fmla="*/ 48872129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"/>
                  <a:gd name="T28" fmla="*/ 0 h 24"/>
                  <a:gd name="T29" fmla="*/ 25 w 25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Freeform 30"/>
              <p:cNvSpPr>
                <a:spLocks noChangeArrowheads="1"/>
              </p:cNvSpPr>
              <p:nvPr/>
            </p:nvSpPr>
            <p:spPr bwMode="auto">
              <a:xfrm>
                <a:off x="111704" y="202072"/>
                <a:ext cx="128648" cy="8786"/>
              </a:xfrm>
              <a:custGeom>
                <a:avLst/>
                <a:gdLst>
                  <a:gd name="T0" fmla="*/ 192445441 w 86"/>
                  <a:gd name="T1" fmla="*/ 10721849 h 6"/>
                  <a:gd name="T2" fmla="*/ 190207564 w 86"/>
                  <a:gd name="T3" fmla="*/ 12865633 h 6"/>
                  <a:gd name="T4" fmla="*/ 2237877 w 86"/>
                  <a:gd name="T5" fmla="*/ 12865633 h 6"/>
                  <a:gd name="T6" fmla="*/ 0 w 86"/>
                  <a:gd name="T7" fmla="*/ 10721849 h 6"/>
                  <a:gd name="T8" fmla="*/ 0 w 86"/>
                  <a:gd name="T9" fmla="*/ 4289032 h 6"/>
                  <a:gd name="T10" fmla="*/ 2237877 w 86"/>
                  <a:gd name="T11" fmla="*/ 0 h 6"/>
                  <a:gd name="T12" fmla="*/ 190207564 w 86"/>
                  <a:gd name="T13" fmla="*/ 0 h 6"/>
                  <a:gd name="T14" fmla="*/ 192445441 w 86"/>
                  <a:gd name="T15" fmla="*/ 4289032 h 6"/>
                  <a:gd name="T16" fmla="*/ 192445441 w 86"/>
                  <a:gd name="T17" fmla="*/ 10721849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6"/>
                  <a:gd name="T28" fmla="*/ 0 h 6"/>
                  <a:gd name="T29" fmla="*/ 86 w 86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Freeform 31"/>
              <p:cNvSpPr>
                <a:spLocks noChangeArrowheads="1"/>
              </p:cNvSpPr>
              <p:nvPr/>
            </p:nvSpPr>
            <p:spPr bwMode="auto">
              <a:xfrm>
                <a:off x="64010" y="237842"/>
                <a:ext cx="37653" cy="35771"/>
              </a:xfrm>
              <a:custGeom>
                <a:avLst/>
                <a:gdLst>
                  <a:gd name="T0" fmla="*/ 56709936 w 25"/>
                  <a:gd name="T1" fmla="*/ 46651346 h 24"/>
                  <a:gd name="T2" fmla="*/ 49905286 w 25"/>
                  <a:gd name="T3" fmla="*/ 53315185 h 24"/>
                  <a:gd name="T4" fmla="*/ 6804650 w 25"/>
                  <a:gd name="T5" fmla="*/ 53315185 h 24"/>
                  <a:gd name="T6" fmla="*/ 0 w 25"/>
                  <a:gd name="T7" fmla="*/ 46651346 h 24"/>
                  <a:gd name="T8" fmla="*/ 0 w 25"/>
                  <a:gd name="T9" fmla="*/ 4443056 h 24"/>
                  <a:gd name="T10" fmla="*/ 6804650 w 25"/>
                  <a:gd name="T11" fmla="*/ 0 h 24"/>
                  <a:gd name="T12" fmla="*/ 49905286 w 25"/>
                  <a:gd name="T13" fmla="*/ 0 h 24"/>
                  <a:gd name="T14" fmla="*/ 56709936 w 25"/>
                  <a:gd name="T15" fmla="*/ 4443056 h 24"/>
                  <a:gd name="T16" fmla="*/ 56709936 w 25"/>
                  <a:gd name="T17" fmla="*/ 4665134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"/>
                  <a:gd name="T28" fmla="*/ 0 h 24"/>
                  <a:gd name="T29" fmla="*/ 25 w 25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" h="24">
                    <a:moveTo>
                      <a:pt x="25" y="21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1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Freeform 32"/>
              <p:cNvSpPr>
                <a:spLocks noChangeArrowheads="1"/>
              </p:cNvSpPr>
              <p:nvPr/>
            </p:nvSpPr>
            <p:spPr bwMode="auto">
              <a:xfrm>
                <a:off x="111704" y="264827"/>
                <a:ext cx="128648" cy="8786"/>
              </a:xfrm>
              <a:custGeom>
                <a:avLst/>
                <a:gdLst>
                  <a:gd name="T0" fmla="*/ 192445441 w 86"/>
                  <a:gd name="T1" fmla="*/ 10721849 h 6"/>
                  <a:gd name="T2" fmla="*/ 190207564 w 86"/>
                  <a:gd name="T3" fmla="*/ 12865633 h 6"/>
                  <a:gd name="T4" fmla="*/ 2237877 w 86"/>
                  <a:gd name="T5" fmla="*/ 12865633 h 6"/>
                  <a:gd name="T6" fmla="*/ 0 w 86"/>
                  <a:gd name="T7" fmla="*/ 10721849 h 6"/>
                  <a:gd name="T8" fmla="*/ 0 w 86"/>
                  <a:gd name="T9" fmla="*/ 2143784 h 6"/>
                  <a:gd name="T10" fmla="*/ 2237877 w 86"/>
                  <a:gd name="T11" fmla="*/ 0 h 6"/>
                  <a:gd name="T12" fmla="*/ 190207564 w 86"/>
                  <a:gd name="T13" fmla="*/ 0 h 6"/>
                  <a:gd name="T14" fmla="*/ 192445441 w 86"/>
                  <a:gd name="T15" fmla="*/ 2143784 h 6"/>
                  <a:gd name="T16" fmla="*/ 192445441 w 86"/>
                  <a:gd name="T17" fmla="*/ 10721849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6"/>
                  <a:gd name="T28" fmla="*/ 0 h 6"/>
                  <a:gd name="T29" fmla="*/ 86 w 86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6" h="6">
                    <a:moveTo>
                      <a:pt x="86" y="5"/>
                    </a:moveTo>
                    <a:cubicBezTo>
                      <a:pt x="86" y="5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1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Freeform 35"/>
              <p:cNvSpPr>
                <a:spLocks noChangeArrowheads="1"/>
              </p:cNvSpPr>
              <p:nvPr/>
            </p:nvSpPr>
            <p:spPr bwMode="auto">
              <a:xfrm>
                <a:off x="79072" y="10668"/>
                <a:ext cx="146220" cy="58362"/>
              </a:xfrm>
              <a:custGeom>
                <a:avLst/>
                <a:gdLst>
                  <a:gd name="T0" fmla="*/ 193678834 w 98"/>
                  <a:gd name="T1" fmla="*/ 35829779 h 39"/>
                  <a:gd name="T2" fmla="*/ 149154844 w 98"/>
                  <a:gd name="T3" fmla="*/ 35829779 h 39"/>
                  <a:gd name="T4" fmla="*/ 149154844 w 98"/>
                  <a:gd name="T5" fmla="*/ 33591072 h 39"/>
                  <a:gd name="T6" fmla="*/ 109083104 w 98"/>
                  <a:gd name="T7" fmla="*/ 0 h 39"/>
                  <a:gd name="T8" fmla="*/ 69011364 w 98"/>
                  <a:gd name="T9" fmla="*/ 33591072 h 39"/>
                  <a:gd name="T10" fmla="*/ 69011364 w 98"/>
                  <a:gd name="T11" fmla="*/ 35829779 h 39"/>
                  <a:gd name="T12" fmla="*/ 26713499 w 98"/>
                  <a:gd name="T13" fmla="*/ 35829779 h 39"/>
                  <a:gd name="T14" fmla="*/ 0 w 98"/>
                  <a:gd name="T15" fmla="*/ 60463032 h 39"/>
                  <a:gd name="T16" fmla="*/ 26713499 w 98"/>
                  <a:gd name="T17" fmla="*/ 87336488 h 39"/>
                  <a:gd name="T18" fmla="*/ 193678834 w 98"/>
                  <a:gd name="T19" fmla="*/ 87336488 h 39"/>
                  <a:gd name="T20" fmla="*/ 218166208 w 98"/>
                  <a:gd name="T21" fmla="*/ 60463032 h 39"/>
                  <a:gd name="T22" fmla="*/ 193678834 w 98"/>
                  <a:gd name="T23" fmla="*/ 35829779 h 3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8"/>
                  <a:gd name="T37" fmla="*/ 0 h 39"/>
                  <a:gd name="T38" fmla="*/ 98 w 98"/>
                  <a:gd name="T39" fmla="*/ 39 h 3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8" h="39">
                    <a:moveTo>
                      <a:pt x="87" y="16"/>
                    </a:move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6"/>
                      <a:pt x="59" y="0"/>
                      <a:pt x="49" y="0"/>
                    </a:cubicBezTo>
                    <a:cubicBezTo>
                      <a:pt x="39" y="0"/>
                      <a:pt x="31" y="6"/>
                      <a:pt x="31" y="15"/>
                    </a:cubicBezTo>
                    <a:cubicBezTo>
                      <a:pt x="31" y="15"/>
                      <a:pt x="31" y="15"/>
                      <a:pt x="3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0" y="21"/>
                      <a:pt x="0" y="27"/>
                    </a:cubicBezTo>
                    <a:cubicBezTo>
                      <a:pt x="0" y="34"/>
                      <a:pt x="5" y="39"/>
                      <a:pt x="12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93" y="39"/>
                      <a:pt x="98" y="34"/>
                      <a:pt x="98" y="27"/>
                    </a:cubicBezTo>
                    <a:cubicBezTo>
                      <a:pt x="98" y="21"/>
                      <a:pt x="93" y="16"/>
                      <a:pt x="87" y="16"/>
                    </a:cubicBez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 36"/>
              <p:cNvSpPr>
                <a:spLocks noChangeArrowheads="1"/>
              </p:cNvSpPr>
              <p:nvPr/>
            </p:nvSpPr>
            <p:spPr bwMode="auto">
              <a:xfrm>
                <a:off x="135551" y="18199"/>
                <a:ext cx="33260" cy="16316"/>
              </a:xfrm>
              <a:custGeom>
                <a:avLst/>
                <a:gdLst>
                  <a:gd name="T0" fmla="*/ 0 w 22"/>
                  <a:gd name="T1" fmla="*/ 24201078 h 11"/>
                  <a:gd name="T2" fmla="*/ 25141536 w 22"/>
                  <a:gd name="T3" fmla="*/ 0 h 11"/>
                  <a:gd name="T4" fmla="*/ 50283073 w 22"/>
                  <a:gd name="T5" fmla="*/ 24201078 h 11"/>
                  <a:gd name="T6" fmla="*/ 0 w 22"/>
                  <a:gd name="T7" fmla="*/ 24201078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11"/>
                  <a:gd name="T14" fmla="*/ 22 w 22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11">
                    <a:moveTo>
                      <a:pt x="0" y="11"/>
                    </a:move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A8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Rectangle 38"/>
              <p:cNvSpPr>
                <a:spLocks noChangeArrowheads="1"/>
              </p:cNvSpPr>
              <p:nvPr/>
            </p:nvSpPr>
            <p:spPr bwMode="auto">
              <a:xfrm>
                <a:off x="200189" y="237842"/>
                <a:ext cx="1255" cy="628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Oval 39"/>
              <p:cNvSpPr>
                <a:spLocks noChangeArrowheads="1"/>
              </p:cNvSpPr>
              <p:nvPr/>
            </p:nvSpPr>
            <p:spPr bwMode="auto">
              <a:xfrm>
                <a:off x="212113" y="248511"/>
                <a:ext cx="628" cy="628"/>
              </a:xfrm>
              <a:prstGeom prst="ellipse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Rectangle 40"/>
              <p:cNvSpPr>
                <a:spLocks noChangeArrowheads="1"/>
              </p:cNvSpPr>
              <p:nvPr/>
            </p:nvSpPr>
            <p:spPr bwMode="auto">
              <a:xfrm>
                <a:off x="212113" y="248511"/>
                <a:ext cx="628" cy="628"/>
              </a:xfrm>
              <a:prstGeom prst="rect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Freeform 41"/>
              <p:cNvSpPr>
                <a:spLocks noChangeArrowheads="1"/>
              </p:cNvSpPr>
              <p:nvPr/>
            </p:nvSpPr>
            <p:spPr bwMode="auto">
              <a:xfrm>
                <a:off x="212113" y="2485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Freeform 43"/>
              <p:cNvSpPr>
                <a:spLocks noChangeArrowheads="1"/>
              </p:cNvSpPr>
              <p:nvPr/>
            </p:nvSpPr>
            <p:spPr bwMode="auto">
              <a:xfrm>
                <a:off x="212113" y="247256"/>
                <a:ext cx="1255" cy="1"/>
              </a:xfrm>
              <a:custGeom>
                <a:avLst/>
                <a:gdLst>
                  <a:gd name="T0" fmla="*/ 0 w 1"/>
                  <a:gd name="T1" fmla="*/ 0 h 1"/>
                  <a:gd name="T2" fmla="*/ 1575025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Freeform 44"/>
              <p:cNvSpPr>
                <a:spLocks noChangeArrowheads="1"/>
              </p:cNvSpPr>
              <p:nvPr/>
            </p:nvSpPr>
            <p:spPr bwMode="auto">
              <a:xfrm>
                <a:off x="212113" y="2485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Freeform 45"/>
              <p:cNvSpPr>
                <a:spLocks noChangeArrowheads="1"/>
              </p:cNvSpPr>
              <p:nvPr/>
            </p:nvSpPr>
            <p:spPr bwMode="auto">
              <a:xfrm>
                <a:off x="212113" y="247256"/>
                <a:ext cx="1" cy="1255"/>
              </a:xfrm>
              <a:custGeom>
                <a:avLst/>
                <a:gdLst>
                  <a:gd name="T0" fmla="*/ 0 w 1"/>
                  <a:gd name="T1" fmla="*/ 1575025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575025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Freeform 46"/>
              <p:cNvSpPr>
                <a:spLocks noChangeArrowheads="1"/>
              </p:cNvSpPr>
              <p:nvPr/>
            </p:nvSpPr>
            <p:spPr bwMode="auto">
              <a:xfrm>
                <a:off x="212113" y="247256"/>
                <a:ext cx="1" cy="1255"/>
              </a:xfrm>
              <a:custGeom>
                <a:avLst/>
                <a:gdLst>
                  <a:gd name="T0" fmla="*/ 0 w 1"/>
                  <a:gd name="T1" fmla="*/ 1575025 h 1"/>
                  <a:gd name="T2" fmla="*/ 0 w 1"/>
                  <a:gd name="T3" fmla="*/ 1575025 h 1"/>
                  <a:gd name="T4" fmla="*/ 0 w 1"/>
                  <a:gd name="T5" fmla="*/ 0 h 1"/>
                  <a:gd name="T6" fmla="*/ 0 w 1"/>
                  <a:gd name="T7" fmla="*/ 1575025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Rectangle 51"/>
              <p:cNvSpPr>
                <a:spLocks noChangeArrowheads="1"/>
              </p:cNvSpPr>
              <p:nvPr/>
            </p:nvSpPr>
            <p:spPr bwMode="auto">
              <a:xfrm>
                <a:off x="189521" y="225919"/>
                <a:ext cx="628" cy="1883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55"/>
            <p:cNvGrpSpPr>
              <a:grpSpLocks/>
            </p:cNvGrpSpPr>
            <p:nvPr/>
          </p:nvGrpSpPr>
          <p:grpSpPr bwMode="auto">
            <a:xfrm>
              <a:off x="3729700" y="15103"/>
              <a:ext cx="685801" cy="573811"/>
              <a:chOff x="0" y="0"/>
              <a:chExt cx="643" cy="538"/>
            </a:xfrm>
          </p:grpSpPr>
          <p:sp>
            <p:nvSpPr>
              <p:cNvPr id="40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43" cy="369"/>
              </a:xfrm>
              <a:custGeom>
                <a:avLst/>
                <a:gdLst>
                  <a:gd name="T0" fmla="*/ 1288 w 270"/>
                  <a:gd name="T1" fmla="*/ 271 h 155"/>
                  <a:gd name="T2" fmla="*/ 964 w 270"/>
                  <a:gd name="T3" fmla="*/ 0 h 155"/>
                  <a:gd name="T4" fmla="*/ 645 w 270"/>
                  <a:gd name="T5" fmla="*/ 233 h 155"/>
                  <a:gd name="T6" fmla="*/ 600 w 270"/>
                  <a:gd name="T7" fmla="*/ 226 h 155"/>
                  <a:gd name="T8" fmla="*/ 600 w 270"/>
                  <a:gd name="T9" fmla="*/ 226 h 155"/>
                  <a:gd name="T10" fmla="*/ 591 w 270"/>
                  <a:gd name="T11" fmla="*/ 226 h 155"/>
                  <a:gd name="T12" fmla="*/ 567 w 270"/>
                  <a:gd name="T13" fmla="*/ 226 h 155"/>
                  <a:gd name="T14" fmla="*/ 271 w 270"/>
                  <a:gd name="T15" fmla="*/ 471 h 155"/>
                  <a:gd name="T16" fmla="*/ 210 w 270"/>
                  <a:gd name="T17" fmla="*/ 459 h 155"/>
                  <a:gd name="T18" fmla="*/ 0 w 270"/>
                  <a:gd name="T19" fmla="*/ 669 h 155"/>
                  <a:gd name="T20" fmla="*/ 210 w 270"/>
                  <a:gd name="T21" fmla="*/ 878 h 155"/>
                  <a:gd name="T22" fmla="*/ 233 w 270"/>
                  <a:gd name="T23" fmla="*/ 878 h 155"/>
                  <a:gd name="T24" fmla="*/ 1224 w 270"/>
                  <a:gd name="T25" fmla="*/ 878 h 155"/>
                  <a:gd name="T26" fmla="*/ 1531 w 270"/>
                  <a:gd name="T27" fmla="*/ 571 h 155"/>
                  <a:gd name="T28" fmla="*/ 1288 w 270"/>
                  <a:gd name="T29" fmla="*/ 271 h 15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0"/>
                  <a:gd name="T46" fmla="*/ 0 h 155"/>
                  <a:gd name="T47" fmla="*/ 270 w 270"/>
                  <a:gd name="T48" fmla="*/ 155 h 15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0" h="155">
                    <a:moveTo>
                      <a:pt x="227" y="48"/>
                    </a:moveTo>
                    <a:cubicBezTo>
                      <a:pt x="222" y="21"/>
                      <a:pt x="199" y="0"/>
                      <a:pt x="170" y="0"/>
                    </a:cubicBezTo>
                    <a:cubicBezTo>
                      <a:pt x="144" y="0"/>
                      <a:pt x="121" y="17"/>
                      <a:pt x="114" y="41"/>
                    </a:cubicBezTo>
                    <a:cubicBezTo>
                      <a:pt x="112" y="41"/>
                      <a:pt x="109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4" y="40"/>
                    </a:cubicBezTo>
                    <a:cubicBezTo>
                      <a:pt x="103" y="40"/>
                      <a:pt x="102" y="40"/>
                      <a:pt x="100" y="40"/>
                    </a:cubicBezTo>
                    <a:cubicBezTo>
                      <a:pt x="75" y="40"/>
                      <a:pt x="53" y="58"/>
                      <a:pt x="48" y="83"/>
                    </a:cubicBezTo>
                    <a:cubicBezTo>
                      <a:pt x="44" y="81"/>
                      <a:pt x="37" y="81"/>
                      <a:pt x="37" y="81"/>
                    </a:cubicBezTo>
                    <a:cubicBezTo>
                      <a:pt x="17" y="81"/>
                      <a:pt x="0" y="98"/>
                      <a:pt x="0" y="118"/>
                    </a:cubicBezTo>
                    <a:cubicBezTo>
                      <a:pt x="0" y="139"/>
                      <a:pt x="17" y="155"/>
                      <a:pt x="37" y="155"/>
                    </a:cubicBezTo>
                    <a:cubicBezTo>
                      <a:pt x="41" y="155"/>
                      <a:pt x="41" y="155"/>
                      <a:pt x="41" y="155"/>
                    </a:cubicBezTo>
                    <a:cubicBezTo>
                      <a:pt x="216" y="155"/>
                      <a:pt x="216" y="155"/>
                      <a:pt x="216" y="155"/>
                    </a:cubicBezTo>
                    <a:cubicBezTo>
                      <a:pt x="246" y="155"/>
                      <a:pt x="270" y="131"/>
                      <a:pt x="270" y="101"/>
                    </a:cubicBezTo>
                    <a:cubicBezTo>
                      <a:pt x="270" y="75"/>
                      <a:pt x="252" y="53"/>
                      <a:pt x="227" y="48"/>
                    </a:cubicBezTo>
                    <a:close/>
                  </a:path>
                </a:pathLst>
              </a:custGeom>
              <a:solidFill>
                <a:srgbClr val="92C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Freeform 59"/>
              <p:cNvSpPr>
                <a:spLocks noChangeArrowheads="1"/>
              </p:cNvSpPr>
              <p:nvPr/>
            </p:nvSpPr>
            <p:spPr bwMode="auto">
              <a:xfrm>
                <a:off x="183" y="212"/>
                <a:ext cx="276" cy="326"/>
              </a:xfrm>
              <a:custGeom>
                <a:avLst/>
                <a:gdLst>
                  <a:gd name="T0" fmla="*/ 24 w 116"/>
                  <a:gd name="T1" fmla="*/ 407 h 137"/>
                  <a:gd name="T2" fmla="*/ 288 w 116"/>
                  <a:gd name="T3" fmla="*/ 747 h 137"/>
                  <a:gd name="T4" fmla="*/ 369 w 116"/>
                  <a:gd name="T5" fmla="*/ 747 h 137"/>
                  <a:gd name="T6" fmla="*/ 633 w 116"/>
                  <a:gd name="T7" fmla="*/ 407 h 137"/>
                  <a:gd name="T8" fmla="*/ 595 w 116"/>
                  <a:gd name="T9" fmla="*/ 357 h 137"/>
                  <a:gd name="T10" fmla="*/ 509 w 116"/>
                  <a:gd name="T11" fmla="*/ 357 h 137"/>
                  <a:gd name="T12" fmla="*/ 509 w 116"/>
                  <a:gd name="T13" fmla="*/ 33 h 137"/>
                  <a:gd name="T14" fmla="*/ 476 w 116"/>
                  <a:gd name="T15" fmla="*/ 0 h 137"/>
                  <a:gd name="T16" fmla="*/ 181 w 116"/>
                  <a:gd name="T17" fmla="*/ 0 h 137"/>
                  <a:gd name="T18" fmla="*/ 148 w 116"/>
                  <a:gd name="T19" fmla="*/ 33 h 137"/>
                  <a:gd name="T20" fmla="*/ 148 w 116"/>
                  <a:gd name="T21" fmla="*/ 357 h 137"/>
                  <a:gd name="T22" fmla="*/ 62 w 116"/>
                  <a:gd name="T23" fmla="*/ 357 h 137"/>
                  <a:gd name="T24" fmla="*/ 24 w 116"/>
                  <a:gd name="T25" fmla="*/ 407 h 13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6"/>
                  <a:gd name="T40" fmla="*/ 0 h 137"/>
                  <a:gd name="T41" fmla="*/ 116 w 116"/>
                  <a:gd name="T42" fmla="*/ 137 h 13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6" h="137">
                    <a:moveTo>
                      <a:pt x="4" y="72"/>
                    </a:moveTo>
                    <a:cubicBezTo>
                      <a:pt x="51" y="132"/>
                      <a:pt x="51" y="132"/>
                      <a:pt x="51" y="132"/>
                    </a:cubicBezTo>
                    <a:cubicBezTo>
                      <a:pt x="55" y="137"/>
                      <a:pt x="61" y="137"/>
                      <a:pt x="65" y="13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6" y="67"/>
                      <a:pt x="113" y="63"/>
                      <a:pt x="105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3"/>
                      <a:pt x="26" y="6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3" y="63"/>
                      <a:pt x="0" y="67"/>
                      <a:pt x="4" y="72"/>
                    </a:cubicBez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62"/>
            <p:cNvGrpSpPr>
              <a:grpSpLocks/>
            </p:cNvGrpSpPr>
            <p:nvPr/>
          </p:nvGrpSpPr>
          <p:grpSpPr bwMode="auto">
            <a:xfrm>
              <a:off x="5736420" y="45275"/>
              <a:ext cx="588609" cy="566943"/>
              <a:chOff x="0" y="0"/>
              <a:chExt cx="652" cy="628"/>
            </a:xfrm>
          </p:grpSpPr>
          <p:sp>
            <p:nvSpPr>
              <p:cNvPr id="31" name="Freeform 80"/>
              <p:cNvSpPr>
                <a:spLocks noEditPoints="1" noChangeArrowheads="1"/>
              </p:cNvSpPr>
              <p:nvPr/>
            </p:nvSpPr>
            <p:spPr bwMode="auto">
              <a:xfrm>
                <a:off x="0" y="69"/>
                <a:ext cx="550" cy="493"/>
              </a:xfrm>
              <a:custGeom>
                <a:avLst/>
                <a:gdLst>
                  <a:gd name="T0" fmla="*/ 1276 w 231"/>
                  <a:gd name="T1" fmla="*/ 0 h 207"/>
                  <a:gd name="T2" fmla="*/ 1236 w 231"/>
                  <a:gd name="T3" fmla="*/ 29 h 207"/>
                  <a:gd name="T4" fmla="*/ 1214 w 231"/>
                  <a:gd name="T5" fmla="*/ 91 h 207"/>
                  <a:gd name="T6" fmla="*/ 1174 w 231"/>
                  <a:gd name="T7" fmla="*/ 74 h 207"/>
                  <a:gd name="T8" fmla="*/ 262 w 231"/>
                  <a:gd name="T9" fmla="*/ 164 h 207"/>
                  <a:gd name="T10" fmla="*/ 12 w 231"/>
                  <a:gd name="T11" fmla="*/ 205 h 207"/>
                  <a:gd name="T12" fmla="*/ 90 w 231"/>
                  <a:gd name="T13" fmla="*/ 748 h 207"/>
                  <a:gd name="T14" fmla="*/ 1048 w 231"/>
                  <a:gd name="T15" fmla="*/ 800 h 207"/>
                  <a:gd name="T16" fmla="*/ 1083 w 231"/>
                  <a:gd name="T17" fmla="*/ 793 h 207"/>
                  <a:gd name="T18" fmla="*/ 181 w 231"/>
                  <a:gd name="T19" fmla="*/ 1079 h 207"/>
                  <a:gd name="T20" fmla="*/ 124 w 231"/>
                  <a:gd name="T21" fmla="*/ 1079 h 207"/>
                  <a:gd name="T22" fmla="*/ 45 w 231"/>
                  <a:gd name="T23" fmla="*/ 1105 h 207"/>
                  <a:gd name="T24" fmla="*/ 62 w 231"/>
                  <a:gd name="T25" fmla="*/ 1174 h 207"/>
                  <a:gd name="T26" fmla="*/ 86 w 231"/>
                  <a:gd name="T27" fmla="*/ 1169 h 207"/>
                  <a:gd name="T28" fmla="*/ 131 w 231"/>
                  <a:gd name="T29" fmla="*/ 1150 h 207"/>
                  <a:gd name="T30" fmla="*/ 160 w 231"/>
                  <a:gd name="T31" fmla="*/ 1150 h 207"/>
                  <a:gd name="T32" fmla="*/ 1202 w 231"/>
                  <a:gd name="T33" fmla="*/ 1150 h 207"/>
                  <a:gd name="T34" fmla="*/ 1260 w 231"/>
                  <a:gd name="T35" fmla="*/ 1096 h 207"/>
                  <a:gd name="T36" fmla="*/ 1162 w 231"/>
                  <a:gd name="T37" fmla="*/ 793 h 207"/>
                  <a:gd name="T38" fmla="*/ 1305 w 231"/>
                  <a:gd name="T39" fmla="*/ 12 h 207"/>
                  <a:gd name="T40" fmla="*/ 95 w 231"/>
                  <a:gd name="T41" fmla="*/ 272 h 207"/>
                  <a:gd name="T42" fmla="*/ 255 w 231"/>
                  <a:gd name="T43" fmla="*/ 357 h 207"/>
                  <a:gd name="T44" fmla="*/ 114 w 231"/>
                  <a:gd name="T45" fmla="*/ 362 h 207"/>
                  <a:gd name="T46" fmla="*/ 124 w 231"/>
                  <a:gd name="T47" fmla="*/ 431 h 207"/>
                  <a:gd name="T48" fmla="*/ 267 w 231"/>
                  <a:gd name="T49" fmla="*/ 562 h 207"/>
                  <a:gd name="T50" fmla="*/ 169 w 231"/>
                  <a:gd name="T51" fmla="*/ 710 h 207"/>
                  <a:gd name="T52" fmla="*/ 271 w 231"/>
                  <a:gd name="T53" fmla="*/ 629 h 207"/>
                  <a:gd name="T54" fmla="*/ 169 w 231"/>
                  <a:gd name="T55" fmla="*/ 710 h 207"/>
                  <a:gd name="T56" fmla="*/ 1121 w 231"/>
                  <a:gd name="T57" fmla="*/ 169 h 207"/>
                  <a:gd name="T58" fmla="*/ 919 w 231"/>
                  <a:gd name="T59" fmla="*/ 336 h 207"/>
                  <a:gd name="T60" fmla="*/ 300 w 231"/>
                  <a:gd name="T61" fmla="*/ 250 h 207"/>
                  <a:gd name="T62" fmla="*/ 452 w 231"/>
                  <a:gd name="T63" fmla="*/ 352 h 207"/>
                  <a:gd name="T64" fmla="*/ 300 w 231"/>
                  <a:gd name="T65" fmla="*/ 250 h 207"/>
                  <a:gd name="T66" fmla="*/ 452 w 231"/>
                  <a:gd name="T67" fmla="*/ 419 h 207"/>
                  <a:gd name="T68" fmla="*/ 317 w 231"/>
                  <a:gd name="T69" fmla="*/ 555 h 207"/>
                  <a:gd name="T70" fmla="*/ 324 w 231"/>
                  <a:gd name="T71" fmla="*/ 710 h 207"/>
                  <a:gd name="T72" fmla="*/ 460 w 231"/>
                  <a:gd name="T73" fmla="*/ 624 h 207"/>
                  <a:gd name="T74" fmla="*/ 324 w 231"/>
                  <a:gd name="T75" fmla="*/ 710 h 207"/>
                  <a:gd name="T76" fmla="*/ 510 w 231"/>
                  <a:gd name="T77" fmla="*/ 710 h 207"/>
                  <a:gd name="T78" fmla="*/ 645 w 231"/>
                  <a:gd name="T79" fmla="*/ 619 h 207"/>
                  <a:gd name="T80" fmla="*/ 652 w 231"/>
                  <a:gd name="T81" fmla="*/ 550 h 207"/>
                  <a:gd name="T82" fmla="*/ 505 w 231"/>
                  <a:gd name="T83" fmla="*/ 419 h 207"/>
                  <a:gd name="T84" fmla="*/ 652 w 231"/>
                  <a:gd name="T85" fmla="*/ 550 h 207"/>
                  <a:gd name="T86" fmla="*/ 505 w 231"/>
                  <a:gd name="T87" fmla="*/ 345 h 207"/>
                  <a:gd name="T88" fmla="*/ 657 w 231"/>
                  <a:gd name="T89" fmla="*/ 217 h 207"/>
                  <a:gd name="T90" fmla="*/ 833 w 231"/>
                  <a:gd name="T91" fmla="*/ 710 h 207"/>
                  <a:gd name="T92" fmla="*/ 698 w 231"/>
                  <a:gd name="T93" fmla="*/ 619 h 207"/>
                  <a:gd name="T94" fmla="*/ 833 w 231"/>
                  <a:gd name="T95" fmla="*/ 710 h 207"/>
                  <a:gd name="T96" fmla="*/ 698 w 231"/>
                  <a:gd name="T97" fmla="*/ 550 h 207"/>
                  <a:gd name="T98" fmla="*/ 862 w 231"/>
                  <a:gd name="T99" fmla="*/ 402 h 207"/>
                  <a:gd name="T100" fmla="*/ 702 w 231"/>
                  <a:gd name="T101" fmla="*/ 341 h 207"/>
                  <a:gd name="T102" fmla="*/ 883 w 231"/>
                  <a:gd name="T103" fmla="*/ 193 h 207"/>
                  <a:gd name="T104" fmla="*/ 702 w 231"/>
                  <a:gd name="T105" fmla="*/ 341 h 207"/>
                  <a:gd name="T106" fmla="*/ 879 w 231"/>
                  <a:gd name="T107" fmla="*/ 710 h 207"/>
                  <a:gd name="T108" fmla="*/ 1043 w 231"/>
                  <a:gd name="T109" fmla="*/ 607 h 207"/>
                  <a:gd name="T110" fmla="*/ 1055 w 231"/>
                  <a:gd name="T111" fmla="*/ 538 h 207"/>
                  <a:gd name="T112" fmla="*/ 912 w 231"/>
                  <a:gd name="T113" fmla="*/ 402 h 207"/>
                  <a:gd name="T114" fmla="*/ 1055 w 231"/>
                  <a:gd name="T115" fmla="*/ 538 h 20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31"/>
                  <a:gd name="T175" fmla="*/ 0 h 207"/>
                  <a:gd name="T176" fmla="*/ 231 w 231"/>
                  <a:gd name="T177" fmla="*/ 207 h 20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31" h="207">
                    <a:moveTo>
                      <a:pt x="230" y="2"/>
                    </a:moveTo>
                    <a:cubicBezTo>
                      <a:pt x="229" y="1"/>
                      <a:pt x="227" y="0"/>
                      <a:pt x="225" y="0"/>
                    </a:cubicBezTo>
                    <a:cubicBezTo>
                      <a:pt x="225" y="0"/>
                      <a:pt x="225" y="0"/>
                      <a:pt x="224" y="0"/>
                    </a:cubicBezTo>
                    <a:cubicBezTo>
                      <a:pt x="221" y="0"/>
                      <a:pt x="218" y="2"/>
                      <a:pt x="218" y="5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15" y="17"/>
                      <a:pt x="215" y="16"/>
                      <a:pt x="214" y="16"/>
                    </a:cubicBezTo>
                    <a:cubicBezTo>
                      <a:pt x="213" y="14"/>
                      <a:pt x="211" y="13"/>
                      <a:pt x="208" y="13"/>
                    </a:cubicBezTo>
                    <a:cubicBezTo>
                      <a:pt x="208" y="13"/>
                      <a:pt x="208" y="13"/>
                      <a:pt x="207" y="13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8" y="28"/>
                      <a:pt x="47" y="28"/>
                      <a:pt x="46" y="29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2"/>
                      <a:pt x="3" y="34"/>
                      <a:pt x="2" y="36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16" y="132"/>
                      <a:pt x="16" y="132"/>
                      <a:pt x="16" y="132"/>
                    </a:cubicBezTo>
                    <a:cubicBezTo>
                      <a:pt x="17" y="137"/>
                      <a:pt x="21" y="141"/>
                      <a:pt x="26" y="141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41"/>
                      <a:pt x="190" y="140"/>
                      <a:pt x="191" y="138"/>
                    </a:cubicBezTo>
                    <a:cubicBezTo>
                      <a:pt x="191" y="140"/>
                      <a:pt x="191" y="140"/>
                      <a:pt x="191" y="14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0"/>
                      <a:pt x="30" y="190"/>
                      <a:pt x="28" y="190"/>
                    </a:cubicBezTo>
                    <a:cubicBezTo>
                      <a:pt x="26" y="190"/>
                      <a:pt x="23" y="190"/>
                      <a:pt x="22" y="190"/>
                    </a:cubicBezTo>
                    <a:cubicBezTo>
                      <a:pt x="19" y="190"/>
                      <a:pt x="14" y="191"/>
                      <a:pt x="8" y="194"/>
                    </a:cubicBezTo>
                    <a:cubicBezTo>
                      <a:pt x="8" y="195"/>
                      <a:pt x="8" y="195"/>
                      <a:pt x="8" y="195"/>
                    </a:cubicBezTo>
                    <a:cubicBezTo>
                      <a:pt x="5" y="196"/>
                      <a:pt x="4" y="200"/>
                      <a:pt x="6" y="204"/>
                    </a:cubicBezTo>
                    <a:cubicBezTo>
                      <a:pt x="7" y="206"/>
                      <a:pt x="9" y="207"/>
                      <a:pt x="11" y="207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12" y="207"/>
                      <a:pt x="14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6" y="206"/>
                      <a:pt x="20" y="203"/>
                      <a:pt x="23" y="203"/>
                    </a:cubicBezTo>
                    <a:cubicBezTo>
                      <a:pt x="23" y="203"/>
                      <a:pt x="23" y="203"/>
                      <a:pt x="23" y="203"/>
                    </a:cubicBezTo>
                    <a:cubicBezTo>
                      <a:pt x="24" y="203"/>
                      <a:pt x="26" y="203"/>
                      <a:pt x="28" y="203"/>
                    </a:cubicBezTo>
                    <a:cubicBezTo>
                      <a:pt x="30" y="203"/>
                      <a:pt x="31" y="203"/>
                      <a:pt x="32" y="203"/>
                    </a:cubicBezTo>
                    <a:cubicBezTo>
                      <a:pt x="212" y="203"/>
                      <a:pt x="212" y="203"/>
                      <a:pt x="212" y="203"/>
                    </a:cubicBezTo>
                    <a:cubicBezTo>
                      <a:pt x="215" y="203"/>
                      <a:pt x="218" y="202"/>
                      <a:pt x="219" y="199"/>
                    </a:cubicBezTo>
                    <a:cubicBezTo>
                      <a:pt x="221" y="198"/>
                      <a:pt x="222" y="195"/>
                      <a:pt x="222" y="193"/>
                    </a:cubicBezTo>
                    <a:cubicBezTo>
                      <a:pt x="222" y="190"/>
                      <a:pt x="221" y="189"/>
                      <a:pt x="221" y="188"/>
                    </a:cubicBezTo>
                    <a:cubicBezTo>
                      <a:pt x="205" y="140"/>
                      <a:pt x="205" y="140"/>
                      <a:pt x="205" y="140"/>
                    </a:cubicBezTo>
                    <a:cubicBezTo>
                      <a:pt x="231" y="7"/>
                      <a:pt x="231" y="7"/>
                      <a:pt x="231" y="7"/>
                    </a:cubicBezTo>
                    <a:cubicBezTo>
                      <a:pt x="231" y="6"/>
                      <a:pt x="231" y="4"/>
                      <a:pt x="230" y="2"/>
                    </a:cubicBezTo>
                    <a:close/>
                    <a:moveTo>
                      <a:pt x="20" y="64"/>
                    </a:moveTo>
                    <a:cubicBezTo>
                      <a:pt x="17" y="48"/>
                      <a:pt x="17" y="48"/>
                      <a:pt x="17" y="48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64"/>
                      <a:pt x="20" y="64"/>
                      <a:pt x="20" y="64"/>
                    </a:cubicBezTo>
                    <a:close/>
                    <a:moveTo>
                      <a:pt x="26" y="99"/>
                    </a:move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8" y="76"/>
                      <a:pt x="46" y="75"/>
                    </a:cubicBezTo>
                    <a:cubicBezTo>
                      <a:pt x="47" y="99"/>
                      <a:pt x="47" y="99"/>
                      <a:pt x="47" y="99"/>
                    </a:cubicBezTo>
                    <a:lnTo>
                      <a:pt x="26" y="99"/>
                    </a:lnTo>
                    <a:close/>
                    <a:moveTo>
                      <a:pt x="30" y="125"/>
                    </a:moveTo>
                    <a:cubicBezTo>
                      <a:pt x="28" y="111"/>
                      <a:pt x="28" y="111"/>
                      <a:pt x="2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9" y="125"/>
                      <a:pt x="49" y="125"/>
                      <a:pt x="49" y="125"/>
                    </a:cubicBezTo>
                    <a:lnTo>
                      <a:pt x="30" y="125"/>
                    </a:lnTo>
                    <a:close/>
                    <a:moveTo>
                      <a:pt x="165" y="34"/>
                    </a:moveTo>
                    <a:cubicBezTo>
                      <a:pt x="198" y="30"/>
                      <a:pt x="198" y="30"/>
                      <a:pt x="198" y="30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0" y="58"/>
                      <a:pt x="182" y="58"/>
                      <a:pt x="162" y="59"/>
                    </a:cubicBezTo>
                    <a:lnTo>
                      <a:pt x="165" y="34"/>
                    </a:lnTo>
                    <a:close/>
                    <a:moveTo>
                      <a:pt x="53" y="44"/>
                    </a:move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54" y="63"/>
                      <a:pt x="54" y="63"/>
                      <a:pt x="54" y="63"/>
                    </a:cubicBezTo>
                    <a:lnTo>
                      <a:pt x="53" y="44"/>
                    </a:lnTo>
                    <a:close/>
                    <a:moveTo>
                      <a:pt x="55" y="75"/>
                    </a:moveTo>
                    <a:cubicBezTo>
                      <a:pt x="80" y="74"/>
                      <a:pt x="80" y="74"/>
                      <a:pt x="80" y="74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56" y="98"/>
                      <a:pt x="56" y="98"/>
                      <a:pt x="56" y="98"/>
                    </a:cubicBezTo>
                    <a:lnTo>
                      <a:pt x="55" y="75"/>
                    </a:lnTo>
                    <a:close/>
                    <a:moveTo>
                      <a:pt x="57" y="125"/>
                    </a:moveTo>
                    <a:cubicBezTo>
                      <a:pt x="57" y="111"/>
                      <a:pt x="57" y="111"/>
                      <a:pt x="57" y="111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57" y="125"/>
                    </a:lnTo>
                    <a:close/>
                    <a:moveTo>
                      <a:pt x="114" y="125"/>
                    </a:moveTo>
                    <a:cubicBezTo>
                      <a:pt x="90" y="125"/>
                      <a:pt x="90" y="125"/>
                      <a:pt x="90" y="125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14" y="109"/>
                      <a:pt x="114" y="109"/>
                      <a:pt x="114" y="109"/>
                    </a:cubicBezTo>
                    <a:lnTo>
                      <a:pt x="114" y="125"/>
                    </a:lnTo>
                    <a:close/>
                    <a:moveTo>
                      <a:pt x="115" y="97"/>
                    </a:move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115" y="73"/>
                      <a:pt x="115" y="73"/>
                      <a:pt x="115" y="73"/>
                    </a:cubicBezTo>
                    <a:lnTo>
                      <a:pt x="115" y="97"/>
                    </a:lnTo>
                    <a:close/>
                    <a:moveTo>
                      <a:pt x="116" y="60"/>
                    </a:moveTo>
                    <a:cubicBezTo>
                      <a:pt x="89" y="61"/>
                      <a:pt x="89" y="61"/>
                      <a:pt x="89" y="6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116" y="38"/>
                      <a:pt x="116" y="38"/>
                      <a:pt x="116" y="38"/>
                    </a:cubicBezTo>
                    <a:lnTo>
                      <a:pt x="116" y="60"/>
                    </a:lnTo>
                    <a:close/>
                    <a:moveTo>
                      <a:pt x="147" y="125"/>
                    </a:move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7" y="125"/>
                    </a:lnTo>
                    <a:close/>
                    <a:moveTo>
                      <a:pt x="150" y="96"/>
                    </a:moveTo>
                    <a:cubicBezTo>
                      <a:pt x="123" y="97"/>
                      <a:pt x="123" y="97"/>
                      <a:pt x="123" y="97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52" y="71"/>
                      <a:pt x="152" y="71"/>
                      <a:pt x="152" y="71"/>
                    </a:cubicBezTo>
                    <a:lnTo>
                      <a:pt x="150" y="96"/>
                    </a:lnTo>
                    <a:close/>
                    <a:moveTo>
                      <a:pt x="124" y="60"/>
                    </a:moveTo>
                    <a:cubicBezTo>
                      <a:pt x="125" y="37"/>
                      <a:pt x="125" y="37"/>
                      <a:pt x="125" y="37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4" y="59"/>
                      <a:pt x="154" y="59"/>
                      <a:pt x="154" y="59"/>
                    </a:cubicBezTo>
                    <a:lnTo>
                      <a:pt x="124" y="60"/>
                    </a:lnTo>
                    <a:close/>
                    <a:moveTo>
                      <a:pt x="181" y="125"/>
                    </a:moveTo>
                    <a:cubicBezTo>
                      <a:pt x="155" y="125"/>
                      <a:pt x="155" y="125"/>
                      <a:pt x="155" y="125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84" y="107"/>
                      <a:pt x="184" y="107"/>
                      <a:pt x="184" y="107"/>
                    </a:cubicBezTo>
                    <a:lnTo>
                      <a:pt x="181" y="125"/>
                    </a:lnTo>
                    <a:close/>
                    <a:moveTo>
                      <a:pt x="186" y="95"/>
                    </a:moveTo>
                    <a:cubicBezTo>
                      <a:pt x="158" y="96"/>
                      <a:pt x="158" y="96"/>
                      <a:pt x="158" y="96"/>
                    </a:cubicBezTo>
                    <a:cubicBezTo>
                      <a:pt x="161" y="71"/>
                      <a:pt x="161" y="71"/>
                      <a:pt x="161" y="71"/>
                    </a:cubicBezTo>
                    <a:cubicBezTo>
                      <a:pt x="191" y="70"/>
                      <a:pt x="191" y="70"/>
                      <a:pt x="191" y="70"/>
                    </a:cubicBezTo>
                    <a:lnTo>
                      <a:pt x="186" y="95"/>
                    </a:ln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Freeform 81"/>
              <p:cNvSpPr>
                <a:spLocks noChangeArrowheads="1"/>
              </p:cNvSpPr>
              <p:nvPr/>
            </p:nvSpPr>
            <p:spPr bwMode="auto">
              <a:xfrm>
                <a:off x="514" y="0"/>
                <a:ext cx="138" cy="100"/>
              </a:xfrm>
              <a:custGeom>
                <a:avLst/>
                <a:gdLst>
                  <a:gd name="T0" fmla="*/ 45 w 58"/>
                  <a:gd name="T1" fmla="*/ 238 h 42"/>
                  <a:gd name="T2" fmla="*/ 45 w 58"/>
                  <a:gd name="T3" fmla="*/ 238 h 42"/>
                  <a:gd name="T4" fmla="*/ 33 w 58"/>
                  <a:gd name="T5" fmla="*/ 238 h 42"/>
                  <a:gd name="T6" fmla="*/ 5 w 58"/>
                  <a:gd name="T7" fmla="*/ 214 h 42"/>
                  <a:gd name="T8" fmla="*/ 5 w 58"/>
                  <a:gd name="T9" fmla="*/ 181 h 42"/>
                  <a:gd name="T10" fmla="*/ 12 w 58"/>
                  <a:gd name="T11" fmla="*/ 143 h 42"/>
                  <a:gd name="T12" fmla="*/ 17 w 58"/>
                  <a:gd name="T13" fmla="*/ 143 h 42"/>
                  <a:gd name="T14" fmla="*/ 24 w 58"/>
                  <a:gd name="T15" fmla="*/ 107 h 42"/>
                  <a:gd name="T16" fmla="*/ 45 w 58"/>
                  <a:gd name="T17" fmla="*/ 57 h 42"/>
                  <a:gd name="T18" fmla="*/ 74 w 58"/>
                  <a:gd name="T19" fmla="*/ 29 h 42"/>
                  <a:gd name="T20" fmla="*/ 119 w 58"/>
                  <a:gd name="T21" fmla="*/ 12 h 42"/>
                  <a:gd name="T22" fmla="*/ 119 w 58"/>
                  <a:gd name="T23" fmla="*/ 12 h 42"/>
                  <a:gd name="T24" fmla="*/ 278 w 58"/>
                  <a:gd name="T25" fmla="*/ 0 h 42"/>
                  <a:gd name="T26" fmla="*/ 283 w 58"/>
                  <a:gd name="T27" fmla="*/ 0 h 42"/>
                  <a:gd name="T28" fmla="*/ 324 w 58"/>
                  <a:gd name="T29" fmla="*/ 40 h 42"/>
                  <a:gd name="T30" fmla="*/ 316 w 58"/>
                  <a:gd name="T31" fmla="*/ 74 h 42"/>
                  <a:gd name="T32" fmla="*/ 283 w 58"/>
                  <a:gd name="T33" fmla="*/ 90 h 42"/>
                  <a:gd name="T34" fmla="*/ 131 w 58"/>
                  <a:gd name="T35" fmla="*/ 102 h 42"/>
                  <a:gd name="T36" fmla="*/ 119 w 58"/>
                  <a:gd name="T37" fmla="*/ 107 h 42"/>
                  <a:gd name="T38" fmla="*/ 119 w 58"/>
                  <a:gd name="T39" fmla="*/ 107 h 42"/>
                  <a:gd name="T40" fmla="*/ 102 w 58"/>
                  <a:gd name="T41" fmla="*/ 169 h 42"/>
                  <a:gd name="T42" fmla="*/ 90 w 58"/>
                  <a:gd name="T43" fmla="*/ 205 h 42"/>
                  <a:gd name="T44" fmla="*/ 45 w 58"/>
                  <a:gd name="T45" fmla="*/ 238 h 4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58"/>
                  <a:gd name="T70" fmla="*/ 0 h 42"/>
                  <a:gd name="T71" fmla="*/ 58 w 58"/>
                  <a:gd name="T72" fmla="*/ 42 h 4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58" h="42">
                    <a:moveTo>
                      <a:pt x="8" y="42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7" y="42"/>
                      <a:pt x="7" y="42"/>
                      <a:pt x="6" y="42"/>
                    </a:cubicBezTo>
                    <a:cubicBezTo>
                      <a:pt x="4" y="41"/>
                      <a:pt x="3" y="40"/>
                      <a:pt x="1" y="38"/>
                    </a:cubicBezTo>
                    <a:cubicBezTo>
                      <a:pt x="0" y="36"/>
                      <a:pt x="0" y="34"/>
                      <a:pt x="1" y="32"/>
                    </a:cubicBezTo>
                    <a:cubicBezTo>
                      <a:pt x="1" y="29"/>
                      <a:pt x="2" y="27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3"/>
                      <a:pt x="4" y="21"/>
                      <a:pt x="4" y="19"/>
                    </a:cubicBezTo>
                    <a:cubicBezTo>
                      <a:pt x="5" y="16"/>
                      <a:pt x="6" y="13"/>
                      <a:pt x="8" y="10"/>
                    </a:cubicBezTo>
                    <a:cubicBezTo>
                      <a:pt x="9" y="8"/>
                      <a:pt x="11" y="6"/>
                      <a:pt x="13" y="5"/>
                    </a:cubicBezTo>
                    <a:cubicBezTo>
                      <a:pt x="15" y="4"/>
                      <a:pt x="18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50" y="0"/>
                    </a:cubicBezTo>
                    <a:cubicBezTo>
                      <a:pt x="54" y="0"/>
                      <a:pt x="57" y="3"/>
                      <a:pt x="57" y="7"/>
                    </a:cubicBezTo>
                    <a:cubicBezTo>
                      <a:pt x="58" y="9"/>
                      <a:pt x="57" y="11"/>
                      <a:pt x="56" y="13"/>
                    </a:cubicBezTo>
                    <a:cubicBezTo>
                      <a:pt x="54" y="14"/>
                      <a:pt x="52" y="15"/>
                      <a:pt x="50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8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1"/>
                      <a:pt x="19" y="25"/>
                      <a:pt x="18" y="30"/>
                    </a:cubicBezTo>
                    <a:cubicBezTo>
                      <a:pt x="17" y="32"/>
                      <a:pt x="17" y="34"/>
                      <a:pt x="16" y="36"/>
                    </a:cubicBezTo>
                    <a:cubicBezTo>
                      <a:pt x="15" y="39"/>
                      <a:pt x="12" y="42"/>
                      <a:pt x="8" y="42"/>
                    </a:cubicBezTo>
                    <a:close/>
                  </a:path>
                </a:pathLst>
              </a:custGeom>
              <a:solidFill>
                <a:srgbClr val="92C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Oval 82"/>
              <p:cNvSpPr>
                <a:spLocks noChangeArrowheads="1"/>
              </p:cNvSpPr>
              <p:nvPr/>
            </p:nvSpPr>
            <p:spPr bwMode="auto">
              <a:xfrm>
                <a:off x="521" y="65"/>
                <a:ext cx="29" cy="26"/>
              </a:xfrm>
              <a:prstGeom prst="ellipse">
                <a:avLst/>
              </a:pr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Oval 83"/>
              <p:cNvSpPr>
                <a:spLocks noChangeArrowheads="1"/>
              </p:cNvSpPr>
              <p:nvPr/>
            </p:nvSpPr>
            <p:spPr bwMode="auto">
              <a:xfrm>
                <a:off x="357" y="505"/>
                <a:ext cx="124" cy="123"/>
              </a:xfrm>
              <a:prstGeom prst="ellipse">
                <a:avLst/>
              </a:pr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Oval 84"/>
              <p:cNvSpPr>
                <a:spLocks noChangeArrowheads="1"/>
              </p:cNvSpPr>
              <p:nvPr/>
            </p:nvSpPr>
            <p:spPr bwMode="auto">
              <a:xfrm>
                <a:off x="385" y="533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Oval 85"/>
              <p:cNvSpPr>
                <a:spLocks noChangeArrowheads="1"/>
              </p:cNvSpPr>
              <p:nvPr/>
            </p:nvSpPr>
            <p:spPr bwMode="auto">
              <a:xfrm>
                <a:off x="400" y="545"/>
                <a:ext cx="40" cy="43"/>
              </a:xfrm>
              <a:prstGeom prst="ellipse">
                <a:avLst/>
              </a:pr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Oval 86"/>
              <p:cNvSpPr>
                <a:spLocks noChangeArrowheads="1"/>
              </p:cNvSpPr>
              <p:nvPr/>
            </p:nvSpPr>
            <p:spPr bwMode="auto">
              <a:xfrm>
                <a:off x="62" y="505"/>
                <a:ext cx="124" cy="123"/>
              </a:xfrm>
              <a:prstGeom prst="ellipse">
                <a:avLst/>
              </a:pr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Oval 87"/>
              <p:cNvSpPr>
                <a:spLocks noChangeArrowheads="1"/>
              </p:cNvSpPr>
              <p:nvPr/>
            </p:nvSpPr>
            <p:spPr bwMode="auto">
              <a:xfrm>
                <a:off x="90" y="533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Oval 88"/>
              <p:cNvSpPr>
                <a:spLocks noChangeArrowheads="1"/>
              </p:cNvSpPr>
              <p:nvPr/>
            </p:nvSpPr>
            <p:spPr bwMode="auto">
              <a:xfrm>
                <a:off x="102" y="545"/>
                <a:ext cx="41" cy="43"/>
              </a:xfrm>
              <a:prstGeom prst="ellipse">
                <a:avLst/>
              </a:pr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91"/>
            <p:cNvGrpSpPr>
              <a:grpSpLocks/>
            </p:cNvGrpSpPr>
            <p:nvPr/>
          </p:nvGrpSpPr>
          <p:grpSpPr bwMode="auto">
            <a:xfrm>
              <a:off x="7520937" y="42185"/>
              <a:ext cx="644872" cy="620794"/>
              <a:chOff x="0" y="0"/>
              <a:chExt cx="616" cy="593"/>
            </a:xfrm>
          </p:grpSpPr>
          <p:sp>
            <p:nvSpPr>
              <p:cNvPr id="8" name="Freeform 93"/>
              <p:cNvSpPr>
                <a:spLocks noChangeArrowheads="1"/>
              </p:cNvSpPr>
              <p:nvPr/>
            </p:nvSpPr>
            <p:spPr bwMode="auto">
              <a:xfrm>
                <a:off x="267" y="98"/>
                <a:ext cx="50" cy="36"/>
              </a:xfrm>
              <a:custGeom>
                <a:avLst/>
                <a:gdLst>
                  <a:gd name="T0" fmla="*/ 19 w 50"/>
                  <a:gd name="T1" fmla="*/ 31 h 36"/>
                  <a:gd name="T2" fmla="*/ 26 w 50"/>
                  <a:gd name="T3" fmla="*/ 31 h 36"/>
                  <a:gd name="T4" fmla="*/ 35 w 50"/>
                  <a:gd name="T5" fmla="*/ 31 h 36"/>
                  <a:gd name="T6" fmla="*/ 40 w 50"/>
                  <a:gd name="T7" fmla="*/ 31 h 36"/>
                  <a:gd name="T8" fmla="*/ 47 w 50"/>
                  <a:gd name="T9" fmla="*/ 31 h 36"/>
                  <a:gd name="T10" fmla="*/ 50 w 50"/>
                  <a:gd name="T11" fmla="*/ 31 h 36"/>
                  <a:gd name="T12" fmla="*/ 26 w 50"/>
                  <a:gd name="T13" fmla="*/ 12 h 36"/>
                  <a:gd name="T14" fmla="*/ 19 w 50"/>
                  <a:gd name="T15" fmla="*/ 10 h 36"/>
                  <a:gd name="T16" fmla="*/ 14 w 50"/>
                  <a:gd name="T17" fmla="*/ 10 h 36"/>
                  <a:gd name="T18" fmla="*/ 4 w 50"/>
                  <a:gd name="T19" fmla="*/ 7 h 36"/>
                  <a:gd name="T20" fmla="*/ 0 w 50"/>
                  <a:gd name="T21" fmla="*/ 0 h 36"/>
                  <a:gd name="T22" fmla="*/ 0 w 50"/>
                  <a:gd name="T23" fmla="*/ 36 h 36"/>
                  <a:gd name="T24" fmla="*/ 7 w 50"/>
                  <a:gd name="T25" fmla="*/ 36 h 36"/>
                  <a:gd name="T26" fmla="*/ 19 w 50"/>
                  <a:gd name="T27" fmla="*/ 31 h 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0"/>
                  <a:gd name="T43" fmla="*/ 0 h 36"/>
                  <a:gd name="T44" fmla="*/ 50 w 50"/>
                  <a:gd name="T45" fmla="*/ 36 h 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0" h="36">
                    <a:moveTo>
                      <a:pt x="19" y="31"/>
                    </a:moveTo>
                    <a:lnTo>
                      <a:pt x="26" y="31"/>
                    </a:lnTo>
                    <a:lnTo>
                      <a:pt x="35" y="31"/>
                    </a:lnTo>
                    <a:lnTo>
                      <a:pt x="40" y="31"/>
                    </a:lnTo>
                    <a:lnTo>
                      <a:pt x="47" y="31"/>
                    </a:lnTo>
                    <a:lnTo>
                      <a:pt x="50" y="31"/>
                    </a:lnTo>
                    <a:lnTo>
                      <a:pt x="26" y="12"/>
                    </a:lnTo>
                    <a:lnTo>
                      <a:pt x="19" y="10"/>
                    </a:lnTo>
                    <a:lnTo>
                      <a:pt x="14" y="10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7" y="36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" name="Freeform 95"/>
              <p:cNvSpPr>
                <a:spLocks noChangeArrowheads="1"/>
              </p:cNvSpPr>
              <p:nvPr/>
            </p:nvSpPr>
            <p:spPr bwMode="auto">
              <a:xfrm>
                <a:off x="103" y="0"/>
                <a:ext cx="356" cy="484"/>
              </a:xfrm>
              <a:custGeom>
                <a:avLst/>
                <a:gdLst>
                  <a:gd name="T0" fmla="*/ 631 w 150"/>
                  <a:gd name="T1" fmla="*/ 29 h 203"/>
                  <a:gd name="T2" fmla="*/ 517 w 150"/>
                  <a:gd name="T3" fmla="*/ 0 h 203"/>
                  <a:gd name="T4" fmla="*/ 28 w 150"/>
                  <a:gd name="T5" fmla="*/ 324 h 203"/>
                  <a:gd name="T6" fmla="*/ 102 w 150"/>
                  <a:gd name="T7" fmla="*/ 374 h 203"/>
                  <a:gd name="T8" fmla="*/ 169 w 150"/>
                  <a:gd name="T9" fmla="*/ 370 h 203"/>
                  <a:gd name="T10" fmla="*/ 209 w 150"/>
                  <a:gd name="T11" fmla="*/ 410 h 203"/>
                  <a:gd name="T12" fmla="*/ 242 w 150"/>
                  <a:gd name="T13" fmla="*/ 432 h 203"/>
                  <a:gd name="T14" fmla="*/ 292 w 150"/>
                  <a:gd name="T15" fmla="*/ 439 h 203"/>
                  <a:gd name="T16" fmla="*/ 275 w 150"/>
                  <a:gd name="T17" fmla="*/ 477 h 203"/>
                  <a:gd name="T18" fmla="*/ 254 w 150"/>
                  <a:gd name="T19" fmla="*/ 563 h 203"/>
                  <a:gd name="T20" fmla="*/ 287 w 150"/>
                  <a:gd name="T21" fmla="*/ 613 h 203"/>
                  <a:gd name="T22" fmla="*/ 299 w 150"/>
                  <a:gd name="T23" fmla="*/ 670 h 203"/>
                  <a:gd name="T24" fmla="*/ 349 w 150"/>
                  <a:gd name="T25" fmla="*/ 699 h 203"/>
                  <a:gd name="T26" fmla="*/ 389 w 150"/>
                  <a:gd name="T27" fmla="*/ 818 h 203"/>
                  <a:gd name="T28" fmla="*/ 382 w 150"/>
                  <a:gd name="T29" fmla="*/ 908 h 203"/>
                  <a:gd name="T30" fmla="*/ 373 w 150"/>
                  <a:gd name="T31" fmla="*/ 966 h 203"/>
                  <a:gd name="T32" fmla="*/ 365 w 150"/>
                  <a:gd name="T33" fmla="*/ 1023 h 203"/>
                  <a:gd name="T34" fmla="*/ 377 w 150"/>
                  <a:gd name="T35" fmla="*/ 1085 h 203"/>
                  <a:gd name="T36" fmla="*/ 401 w 150"/>
                  <a:gd name="T37" fmla="*/ 1097 h 203"/>
                  <a:gd name="T38" fmla="*/ 434 w 150"/>
                  <a:gd name="T39" fmla="*/ 1137 h 203"/>
                  <a:gd name="T40" fmla="*/ 489 w 150"/>
                  <a:gd name="T41" fmla="*/ 1154 h 203"/>
                  <a:gd name="T42" fmla="*/ 517 w 150"/>
                  <a:gd name="T43" fmla="*/ 1092 h 203"/>
                  <a:gd name="T44" fmla="*/ 484 w 150"/>
                  <a:gd name="T45" fmla="*/ 1063 h 203"/>
                  <a:gd name="T46" fmla="*/ 517 w 150"/>
                  <a:gd name="T47" fmla="*/ 1056 h 203"/>
                  <a:gd name="T48" fmla="*/ 517 w 150"/>
                  <a:gd name="T49" fmla="*/ 1018 h 203"/>
                  <a:gd name="T50" fmla="*/ 534 w 150"/>
                  <a:gd name="T51" fmla="*/ 989 h 203"/>
                  <a:gd name="T52" fmla="*/ 574 w 150"/>
                  <a:gd name="T53" fmla="*/ 956 h 203"/>
                  <a:gd name="T54" fmla="*/ 615 w 150"/>
                  <a:gd name="T55" fmla="*/ 916 h 203"/>
                  <a:gd name="T56" fmla="*/ 660 w 150"/>
                  <a:gd name="T57" fmla="*/ 863 h 203"/>
                  <a:gd name="T58" fmla="*/ 669 w 150"/>
                  <a:gd name="T59" fmla="*/ 813 h 203"/>
                  <a:gd name="T60" fmla="*/ 759 w 150"/>
                  <a:gd name="T61" fmla="*/ 761 h 203"/>
                  <a:gd name="T62" fmla="*/ 783 w 150"/>
                  <a:gd name="T63" fmla="*/ 682 h 203"/>
                  <a:gd name="T64" fmla="*/ 840 w 150"/>
                  <a:gd name="T65" fmla="*/ 637 h 203"/>
                  <a:gd name="T66" fmla="*/ 824 w 150"/>
                  <a:gd name="T67" fmla="*/ 551 h 203"/>
                  <a:gd name="T68" fmla="*/ 767 w 150"/>
                  <a:gd name="T69" fmla="*/ 522 h 203"/>
                  <a:gd name="T70" fmla="*/ 665 w 150"/>
                  <a:gd name="T71" fmla="*/ 494 h 203"/>
                  <a:gd name="T72" fmla="*/ 653 w 150"/>
                  <a:gd name="T73" fmla="*/ 477 h 203"/>
                  <a:gd name="T74" fmla="*/ 608 w 150"/>
                  <a:gd name="T75" fmla="*/ 410 h 203"/>
                  <a:gd name="T76" fmla="*/ 553 w 150"/>
                  <a:gd name="T77" fmla="*/ 398 h 203"/>
                  <a:gd name="T78" fmla="*/ 513 w 150"/>
                  <a:gd name="T79" fmla="*/ 346 h 203"/>
                  <a:gd name="T80" fmla="*/ 427 w 150"/>
                  <a:gd name="T81" fmla="*/ 341 h 203"/>
                  <a:gd name="T82" fmla="*/ 377 w 150"/>
                  <a:gd name="T83" fmla="*/ 336 h 203"/>
                  <a:gd name="T84" fmla="*/ 337 w 150"/>
                  <a:gd name="T85" fmla="*/ 353 h 203"/>
                  <a:gd name="T86" fmla="*/ 299 w 150"/>
                  <a:gd name="T87" fmla="*/ 370 h 203"/>
                  <a:gd name="T88" fmla="*/ 292 w 150"/>
                  <a:gd name="T89" fmla="*/ 336 h 203"/>
                  <a:gd name="T90" fmla="*/ 242 w 150"/>
                  <a:gd name="T91" fmla="*/ 319 h 203"/>
                  <a:gd name="T92" fmla="*/ 230 w 150"/>
                  <a:gd name="T93" fmla="*/ 308 h 203"/>
                  <a:gd name="T94" fmla="*/ 266 w 150"/>
                  <a:gd name="T95" fmla="*/ 291 h 203"/>
                  <a:gd name="T96" fmla="*/ 299 w 150"/>
                  <a:gd name="T97" fmla="*/ 291 h 203"/>
                  <a:gd name="T98" fmla="*/ 311 w 150"/>
                  <a:gd name="T99" fmla="*/ 324 h 203"/>
                  <a:gd name="T100" fmla="*/ 456 w 150"/>
                  <a:gd name="T101" fmla="*/ 312 h 203"/>
                  <a:gd name="T102" fmla="*/ 479 w 150"/>
                  <a:gd name="T103" fmla="*/ 279 h 203"/>
                  <a:gd name="T104" fmla="*/ 422 w 150"/>
                  <a:gd name="T105" fmla="*/ 262 h 203"/>
                  <a:gd name="T106" fmla="*/ 365 w 150"/>
                  <a:gd name="T107" fmla="*/ 255 h 203"/>
                  <a:gd name="T108" fmla="*/ 337 w 150"/>
                  <a:gd name="T109" fmla="*/ 227 h 203"/>
                  <a:gd name="T110" fmla="*/ 356 w 150"/>
                  <a:gd name="T111" fmla="*/ 181 h 203"/>
                  <a:gd name="T112" fmla="*/ 401 w 150"/>
                  <a:gd name="T113" fmla="*/ 148 h 203"/>
                  <a:gd name="T114" fmla="*/ 463 w 150"/>
                  <a:gd name="T115" fmla="*/ 98 h 203"/>
                  <a:gd name="T116" fmla="*/ 513 w 150"/>
                  <a:gd name="T117" fmla="*/ 91 h 203"/>
                  <a:gd name="T118" fmla="*/ 562 w 150"/>
                  <a:gd name="T119" fmla="*/ 79 h 203"/>
                  <a:gd name="T120" fmla="*/ 586 w 150"/>
                  <a:gd name="T121" fmla="*/ 50 h 203"/>
                  <a:gd name="T122" fmla="*/ 579 w 150"/>
                  <a:gd name="T123" fmla="*/ 24 h 20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50"/>
                  <a:gd name="T187" fmla="*/ 0 h 203"/>
                  <a:gd name="T188" fmla="*/ 150 w 150"/>
                  <a:gd name="T189" fmla="*/ 203 h 20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50" h="203">
                    <a:moveTo>
                      <a:pt x="109" y="6"/>
                    </a:moveTo>
                    <a:cubicBezTo>
                      <a:pt x="110" y="7"/>
                      <a:pt x="110" y="7"/>
                      <a:pt x="110" y="7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2" y="5"/>
                      <a:pt x="114" y="4"/>
                      <a:pt x="115" y="3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08" y="1"/>
                      <a:pt x="100" y="0"/>
                      <a:pt x="92" y="0"/>
                    </a:cubicBezTo>
                    <a:cubicBezTo>
                      <a:pt x="55" y="0"/>
                      <a:pt x="23" y="16"/>
                      <a:pt x="0" y="40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7"/>
                      <a:pt x="66" y="167"/>
                      <a:pt x="66" y="167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7" y="172"/>
                      <a:pt x="67" y="172"/>
                      <a:pt x="67" y="172"/>
                    </a:cubicBezTo>
                    <a:cubicBezTo>
                      <a:pt x="67" y="177"/>
                      <a:pt x="67" y="177"/>
                      <a:pt x="67" y="177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91"/>
                      <a:pt x="70" y="191"/>
                      <a:pt x="71" y="191"/>
                    </a:cubicBezTo>
                    <a:cubicBezTo>
                      <a:pt x="71" y="192"/>
                      <a:pt x="71" y="192"/>
                      <a:pt x="71" y="193"/>
                    </a:cubicBezTo>
                    <a:cubicBezTo>
                      <a:pt x="72" y="193"/>
                      <a:pt x="72" y="194"/>
                      <a:pt x="72" y="195"/>
                    </a:cubicBezTo>
                    <a:cubicBezTo>
                      <a:pt x="73" y="197"/>
                      <a:pt x="73" y="197"/>
                      <a:pt x="73" y="197"/>
                    </a:cubicBezTo>
                    <a:cubicBezTo>
                      <a:pt x="75" y="199"/>
                      <a:pt x="77" y="200"/>
                      <a:pt x="77" y="200"/>
                    </a:cubicBezTo>
                    <a:cubicBezTo>
                      <a:pt x="79" y="201"/>
                      <a:pt x="79" y="201"/>
                      <a:pt x="79" y="201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7" y="203"/>
                      <a:pt x="87" y="203"/>
                      <a:pt x="87" y="203"/>
                    </a:cubicBezTo>
                    <a:cubicBezTo>
                      <a:pt x="91" y="200"/>
                      <a:pt x="91" y="200"/>
                      <a:pt x="91" y="200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88" y="191"/>
                      <a:pt x="88" y="191"/>
                      <a:pt x="88" y="191"/>
                    </a:cubicBezTo>
                    <a:cubicBezTo>
                      <a:pt x="86" y="190"/>
                      <a:pt x="86" y="190"/>
                      <a:pt x="86" y="190"/>
                    </a:cubicBezTo>
                    <a:cubicBezTo>
                      <a:pt x="86" y="187"/>
                      <a:pt x="86" y="187"/>
                      <a:pt x="86" y="187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9" y="186"/>
                      <a:pt x="89" y="186"/>
                      <a:pt x="89" y="186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92" y="182"/>
                      <a:pt x="92" y="182"/>
                      <a:pt x="92" y="182"/>
                    </a:cubicBezTo>
                    <a:cubicBezTo>
                      <a:pt x="92" y="180"/>
                      <a:pt x="92" y="180"/>
                      <a:pt x="92" y="180"/>
                    </a:cubicBezTo>
                    <a:cubicBezTo>
                      <a:pt x="92" y="179"/>
                      <a:pt x="92" y="179"/>
                      <a:pt x="92" y="179"/>
                    </a:cubicBezTo>
                    <a:cubicBezTo>
                      <a:pt x="92" y="176"/>
                      <a:pt x="92" y="176"/>
                      <a:pt x="92" y="176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95" y="174"/>
                      <a:pt x="95" y="174"/>
                      <a:pt x="95" y="174"/>
                    </a:cubicBezTo>
                    <a:cubicBezTo>
                      <a:pt x="98" y="173"/>
                      <a:pt x="98" y="173"/>
                      <a:pt x="98" y="173"/>
                    </a:cubicBezTo>
                    <a:cubicBezTo>
                      <a:pt x="100" y="171"/>
                      <a:pt x="100" y="171"/>
                      <a:pt x="100" y="171"/>
                    </a:cubicBezTo>
                    <a:cubicBezTo>
                      <a:pt x="102" y="168"/>
                      <a:pt x="102" y="168"/>
                      <a:pt x="102" y="168"/>
                    </a:cubicBezTo>
                    <a:cubicBezTo>
                      <a:pt x="104" y="163"/>
                      <a:pt x="104" y="163"/>
                      <a:pt x="104" y="163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9" y="148"/>
                      <a:pt x="119" y="148"/>
                      <a:pt x="119" y="148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16"/>
                      <a:pt x="139" y="116"/>
                      <a:pt x="139" y="116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0" y="106"/>
                      <a:pt x="150" y="106"/>
                      <a:pt x="150" y="106"/>
                    </a:cubicBezTo>
                    <a:cubicBezTo>
                      <a:pt x="149" y="101"/>
                      <a:pt x="149" y="101"/>
                      <a:pt x="149" y="101"/>
                    </a:cubicBezTo>
                    <a:cubicBezTo>
                      <a:pt x="146" y="97"/>
                      <a:pt x="146" y="97"/>
                      <a:pt x="146" y="97"/>
                    </a:cubicBezTo>
                    <a:cubicBezTo>
                      <a:pt x="142" y="95"/>
                      <a:pt x="142" y="95"/>
                      <a:pt x="142" y="95"/>
                    </a:cubicBezTo>
                    <a:cubicBezTo>
                      <a:pt x="140" y="93"/>
                      <a:pt x="140" y="93"/>
                      <a:pt x="140" y="93"/>
                    </a:cubicBezTo>
                    <a:cubicBezTo>
                      <a:pt x="136" y="92"/>
                      <a:pt x="136" y="92"/>
                      <a:pt x="136" y="92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1" y="14"/>
                      <a:pt x="103" y="14"/>
                      <a:pt x="103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"/>
                      <a:pt x="104" y="5"/>
                      <a:pt x="105" y="5"/>
                    </a:cubicBezTo>
                    <a:cubicBezTo>
                      <a:pt x="107" y="5"/>
                      <a:pt x="109" y="6"/>
                      <a:pt x="109" y="6"/>
                    </a:cubicBezTo>
                    <a:close/>
                  </a:path>
                </a:pathLst>
              </a:custGeom>
              <a:solidFill>
                <a:srgbClr val="B6E0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Freeform 96"/>
              <p:cNvSpPr>
                <a:spLocks noChangeArrowheads="1"/>
              </p:cNvSpPr>
              <p:nvPr/>
            </p:nvSpPr>
            <p:spPr bwMode="auto">
              <a:xfrm>
                <a:off x="476" y="60"/>
                <a:ext cx="140" cy="447"/>
              </a:xfrm>
              <a:custGeom>
                <a:avLst/>
                <a:gdLst>
                  <a:gd name="T0" fmla="*/ 57 w 59"/>
                  <a:gd name="T1" fmla="*/ 0 h 188"/>
                  <a:gd name="T2" fmla="*/ 0 w 59"/>
                  <a:gd name="T3" fmla="*/ 33 h 188"/>
                  <a:gd name="T4" fmla="*/ 21 w 59"/>
                  <a:gd name="T5" fmla="*/ 40 h 188"/>
                  <a:gd name="T6" fmla="*/ 21 w 59"/>
                  <a:gd name="T7" fmla="*/ 62 h 188"/>
                  <a:gd name="T8" fmla="*/ 74 w 59"/>
                  <a:gd name="T9" fmla="*/ 74 h 188"/>
                  <a:gd name="T10" fmla="*/ 78 w 59"/>
                  <a:gd name="T11" fmla="*/ 74 h 188"/>
                  <a:gd name="T12" fmla="*/ 78 w 59"/>
                  <a:gd name="T13" fmla="*/ 114 h 188"/>
                  <a:gd name="T14" fmla="*/ 102 w 59"/>
                  <a:gd name="T15" fmla="*/ 140 h 188"/>
                  <a:gd name="T16" fmla="*/ 107 w 59"/>
                  <a:gd name="T17" fmla="*/ 164 h 188"/>
                  <a:gd name="T18" fmla="*/ 123 w 59"/>
                  <a:gd name="T19" fmla="*/ 176 h 188"/>
                  <a:gd name="T20" fmla="*/ 140 w 59"/>
                  <a:gd name="T21" fmla="*/ 181 h 188"/>
                  <a:gd name="T22" fmla="*/ 140 w 59"/>
                  <a:gd name="T23" fmla="*/ 209 h 188"/>
                  <a:gd name="T24" fmla="*/ 135 w 59"/>
                  <a:gd name="T25" fmla="*/ 221 h 188"/>
                  <a:gd name="T26" fmla="*/ 119 w 59"/>
                  <a:gd name="T27" fmla="*/ 254 h 188"/>
                  <a:gd name="T28" fmla="*/ 107 w 59"/>
                  <a:gd name="T29" fmla="*/ 316 h 188"/>
                  <a:gd name="T30" fmla="*/ 102 w 59"/>
                  <a:gd name="T31" fmla="*/ 357 h 188"/>
                  <a:gd name="T32" fmla="*/ 107 w 59"/>
                  <a:gd name="T33" fmla="*/ 378 h 188"/>
                  <a:gd name="T34" fmla="*/ 112 w 59"/>
                  <a:gd name="T35" fmla="*/ 418 h 188"/>
                  <a:gd name="T36" fmla="*/ 131 w 59"/>
                  <a:gd name="T37" fmla="*/ 435 h 188"/>
                  <a:gd name="T38" fmla="*/ 140 w 59"/>
                  <a:gd name="T39" fmla="*/ 447 h 188"/>
                  <a:gd name="T40" fmla="*/ 147 w 59"/>
                  <a:gd name="T41" fmla="*/ 464 h 188"/>
                  <a:gd name="T42" fmla="*/ 152 w 59"/>
                  <a:gd name="T43" fmla="*/ 480 h 188"/>
                  <a:gd name="T44" fmla="*/ 168 w 59"/>
                  <a:gd name="T45" fmla="*/ 504 h 188"/>
                  <a:gd name="T46" fmla="*/ 176 w 59"/>
                  <a:gd name="T47" fmla="*/ 533 h 188"/>
                  <a:gd name="T48" fmla="*/ 214 w 59"/>
                  <a:gd name="T49" fmla="*/ 542 h 188"/>
                  <a:gd name="T50" fmla="*/ 266 w 59"/>
                  <a:gd name="T51" fmla="*/ 554 h 188"/>
                  <a:gd name="T52" fmla="*/ 271 w 59"/>
                  <a:gd name="T53" fmla="*/ 611 h 188"/>
                  <a:gd name="T54" fmla="*/ 266 w 59"/>
                  <a:gd name="T55" fmla="*/ 632 h 188"/>
                  <a:gd name="T56" fmla="*/ 259 w 59"/>
                  <a:gd name="T57" fmla="*/ 685 h 188"/>
                  <a:gd name="T58" fmla="*/ 282 w 59"/>
                  <a:gd name="T59" fmla="*/ 694 h 188"/>
                  <a:gd name="T60" fmla="*/ 271 w 59"/>
                  <a:gd name="T61" fmla="*/ 730 h 188"/>
                  <a:gd name="T62" fmla="*/ 271 w 59"/>
                  <a:gd name="T63" fmla="*/ 730 h 188"/>
                  <a:gd name="T64" fmla="*/ 259 w 59"/>
                  <a:gd name="T65" fmla="*/ 747 h 188"/>
                  <a:gd name="T66" fmla="*/ 237 w 59"/>
                  <a:gd name="T67" fmla="*/ 775 h 188"/>
                  <a:gd name="T68" fmla="*/ 225 w 59"/>
                  <a:gd name="T69" fmla="*/ 785 h 188"/>
                  <a:gd name="T70" fmla="*/ 221 w 59"/>
                  <a:gd name="T71" fmla="*/ 808 h 188"/>
                  <a:gd name="T72" fmla="*/ 214 w 59"/>
                  <a:gd name="T73" fmla="*/ 808 h 188"/>
                  <a:gd name="T74" fmla="*/ 214 w 59"/>
                  <a:gd name="T75" fmla="*/ 870 h 188"/>
                  <a:gd name="T76" fmla="*/ 185 w 59"/>
                  <a:gd name="T77" fmla="*/ 904 h 188"/>
                  <a:gd name="T78" fmla="*/ 168 w 59"/>
                  <a:gd name="T79" fmla="*/ 927 h 188"/>
                  <a:gd name="T80" fmla="*/ 157 w 59"/>
                  <a:gd name="T81" fmla="*/ 944 h 188"/>
                  <a:gd name="T82" fmla="*/ 152 w 59"/>
                  <a:gd name="T83" fmla="*/ 956 h 188"/>
                  <a:gd name="T84" fmla="*/ 112 w 59"/>
                  <a:gd name="T85" fmla="*/ 972 h 188"/>
                  <a:gd name="T86" fmla="*/ 119 w 59"/>
                  <a:gd name="T87" fmla="*/ 1034 h 188"/>
                  <a:gd name="T88" fmla="*/ 123 w 59"/>
                  <a:gd name="T89" fmla="*/ 1051 h 188"/>
                  <a:gd name="T90" fmla="*/ 123 w 59"/>
                  <a:gd name="T91" fmla="*/ 1058 h 188"/>
                  <a:gd name="T92" fmla="*/ 131 w 59"/>
                  <a:gd name="T93" fmla="*/ 1063 h 18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59"/>
                  <a:gd name="T142" fmla="*/ 0 h 188"/>
                  <a:gd name="T143" fmla="*/ 59 w 59"/>
                  <a:gd name="T144" fmla="*/ 188 h 188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59" h="188">
                    <a:moveTo>
                      <a:pt x="59" y="100"/>
                    </a:moveTo>
                    <a:cubicBezTo>
                      <a:pt x="59" y="59"/>
                      <a:pt x="40" y="23"/>
                      <a:pt x="1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20"/>
                      <a:pt x="14" y="20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7"/>
                    </a:cubicBezTo>
                    <a:cubicBezTo>
                      <a:pt x="18" y="27"/>
                      <a:pt x="18" y="28"/>
                      <a:pt x="19" y="29"/>
                    </a:cubicBezTo>
                    <a:cubicBezTo>
                      <a:pt x="21" y="30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3"/>
                      <a:pt x="25" y="35"/>
                      <a:pt x="25" y="3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8"/>
                      <a:pt x="25" y="38"/>
                    </a:cubicBezTo>
                    <a:cubicBezTo>
                      <a:pt x="24" y="38"/>
                      <a:pt x="24" y="39"/>
                      <a:pt x="24" y="3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1"/>
                      <a:pt x="21" y="42"/>
                      <a:pt x="21" y="4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3"/>
                      <a:pt x="19" y="54"/>
                      <a:pt x="19" y="56"/>
                    </a:cubicBezTo>
                    <a:cubicBezTo>
                      <a:pt x="20" y="57"/>
                      <a:pt x="19" y="59"/>
                      <a:pt x="19" y="60"/>
                    </a:cubicBezTo>
                    <a:cubicBezTo>
                      <a:pt x="19" y="60"/>
                      <a:pt x="19" y="62"/>
                      <a:pt x="18" y="63"/>
                    </a:cubicBezTo>
                    <a:cubicBezTo>
                      <a:pt x="18" y="64"/>
                      <a:pt x="19" y="65"/>
                      <a:pt x="19" y="66"/>
                    </a:cubicBezTo>
                    <a:cubicBezTo>
                      <a:pt x="19" y="66"/>
                      <a:pt x="19" y="67"/>
                      <a:pt x="19" y="6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20" y="72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3" y="77"/>
                      <a:pt x="24" y="78"/>
                      <a:pt x="24" y="79"/>
                    </a:cubicBezTo>
                    <a:cubicBezTo>
                      <a:pt x="24" y="79"/>
                      <a:pt x="25" y="79"/>
                      <a:pt x="25" y="79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7" y="83"/>
                      <a:pt x="27" y="83"/>
                    </a:cubicBezTo>
                    <a:cubicBezTo>
                      <a:pt x="27" y="83"/>
                      <a:pt x="27" y="84"/>
                      <a:pt x="27" y="85"/>
                    </a:cubicBezTo>
                    <a:cubicBezTo>
                      <a:pt x="28" y="86"/>
                      <a:pt x="28" y="86"/>
                      <a:pt x="29" y="87"/>
                    </a:cubicBezTo>
                    <a:cubicBezTo>
                      <a:pt x="29" y="87"/>
                      <a:pt x="29" y="88"/>
                      <a:pt x="30" y="89"/>
                    </a:cubicBezTo>
                    <a:cubicBezTo>
                      <a:pt x="30" y="90"/>
                      <a:pt x="31" y="90"/>
                      <a:pt x="31" y="91"/>
                    </a:cubicBezTo>
                    <a:cubicBezTo>
                      <a:pt x="31" y="91"/>
                      <a:pt x="31" y="94"/>
                      <a:pt x="31" y="94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9" y="96"/>
                      <a:pt x="44" y="98"/>
                      <a:pt x="45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7" y="99"/>
                      <a:pt x="47" y="100"/>
                      <a:pt x="47" y="100"/>
                    </a:cubicBezTo>
                    <a:cubicBezTo>
                      <a:pt x="47" y="101"/>
                      <a:pt x="48" y="106"/>
                      <a:pt x="48" y="108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3"/>
                      <a:pt x="47" y="114"/>
                      <a:pt x="47" y="116"/>
                    </a:cubicBezTo>
                    <a:cubicBezTo>
                      <a:pt x="46" y="121"/>
                      <a:pt x="46" y="121"/>
                      <a:pt x="46" y="121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50" y="125"/>
                      <a:pt x="48" y="128"/>
                      <a:pt x="48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48" y="129"/>
                      <a:pt x="48" y="130"/>
                      <a:pt x="47" y="131"/>
                    </a:cubicBezTo>
                    <a:cubicBezTo>
                      <a:pt x="47" y="131"/>
                      <a:pt x="47" y="131"/>
                      <a:pt x="46" y="132"/>
                    </a:cubicBezTo>
                    <a:cubicBezTo>
                      <a:pt x="46" y="132"/>
                      <a:pt x="46" y="132"/>
                      <a:pt x="46" y="133"/>
                    </a:cubicBezTo>
                    <a:cubicBezTo>
                      <a:pt x="44" y="135"/>
                      <a:pt x="42" y="137"/>
                      <a:pt x="42" y="137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0" y="139"/>
                      <a:pt x="40" y="139"/>
                      <a:pt x="40" y="139"/>
                    </a:cubicBezTo>
                    <a:cubicBezTo>
                      <a:pt x="40" y="139"/>
                      <a:pt x="39" y="140"/>
                      <a:pt x="39" y="141"/>
                    </a:cubicBezTo>
                    <a:cubicBezTo>
                      <a:pt x="39" y="141"/>
                      <a:pt x="39" y="142"/>
                      <a:pt x="39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4"/>
                      <a:pt x="38" y="144"/>
                      <a:pt x="38" y="149"/>
                    </a:cubicBezTo>
                    <a:cubicBezTo>
                      <a:pt x="38" y="152"/>
                      <a:pt x="38" y="153"/>
                      <a:pt x="38" y="154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34" y="159"/>
                      <a:pt x="33" y="160"/>
                    </a:cubicBezTo>
                    <a:cubicBezTo>
                      <a:pt x="32" y="161"/>
                      <a:pt x="32" y="161"/>
                      <a:pt x="32" y="161"/>
                    </a:cubicBezTo>
                    <a:cubicBezTo>
                      <a:pt x="31" y="162"/>
                      <a:pt x="30" y="162"/>
                      <a:pt x="30" y="164"/>
                    </a:cubicBezTo>
                    <a:cubicBezTo>
                      <a:pt x="30" y="165"/>
                      <a:pt x="30" y="165"/>
                      <a:pt x="30" y="165"/>
                    </a:cubicBezTo>
                    <a:cubicBezTo>
                      <a:pt x="29" y="165"/>
                      <a:pt x="29" y="166"/>
                      <a:pt x="28" y="167"/>
                    </a:cubicBezTo>
                    <a:cubicBezTo>
                      <a:pt x="28" y="167"/>
                      <a:pt x="28" y="168"/>
                      <a:pt x="28" y="168"/>
                    </a:cubicBezTo>
                    <a:cubicBezTo>
                      <a:pt x="28" y="169"/>
                      <a:pt x="27" y="169"/>
                      <a:pt x="27" y="169"/>
                    </a:cubicBezTo>
                    <a:cubicBezTo>
                      <a:pt x="26" y="170"/>
                      <a:pt x="22" y="171"/>
                      <a:pt x="21" y="172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20" y="183"/>
                      <a:pt x="20" y="183"/>
                      <a:pt x="20" y="183"/>
                    </a:cubicBezTo>
                    <a:cubicBezTo>
                      <a:pt x="21" y="183"/>
                      <a:pt x="21" y="183"/>
                      <a:pt x="21" y="183"/>
                    </a:cubicBezTo>
                    <a:cubicBezTo>
                      <a:pt x="21" y="183"/>
                      <a:pt x="21" y="183"/>
                      <a:pt x="22" y="184"/>
                    </a:cubicBezTo>
                    <a:cubicBezTo>
                      <a:pt x="22" y="185"/>
                      <a:pt x="22" y="186"/>
                      <a:pt x="22" y="186"/>
                    </a:cubicBez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2" y="187"/>
                    </a:cubicBezTo>
                    <a:cubicBezTo>
                      <a:pt x="22" y="187"/>
                      <a:pt x="22" y="187"/>
                      <a:pt x="23" y="187"/>
                    </a:cubicBezTo>
                    <a:cubicBezTo>
                      <a:pt x="23" y="188"/>
                      <a:pt x="23" y="188"/>
                      <a:pt x="23" y="188"/>
                    </a:cubicBezTo>
                    <a:cubicBezTo>
                      <a:pt x="45" y="165"/>
                      <a:pt x="59" y="134"/>
                      <a:pt x="59" y="100"/>
                    </a:cubicBezTo>
                    <a:close/>
                  </a:path>
                </a:pathLst>
              </a:custGeom>
              <a:solidFill>
                <a:srgbClr val="B6E0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Freeform 97"/>
              <p:cNvSpPr>
                <a:spLocks noChangeArrowheads="1"/>
              </p:cNvSpPr>
              <p:nvPr/>
            </p:nvSpPr>
            <p:spPr bwMode="auto">
              <a:xfrm>
                <a:off x="231" y="517"/>
                <a:ext cx="198" cy="76"/>
              </a:xfrm>
              <a:custGeom>
                <a:avLst/>
                <a:gdLst>
                  <a:gd name="T0" fmla="*/ 468 w 83"/>
                  <a:gd name="T1" fmla="*/ 124 h 32"/>
                  <a:gd name="T2" fmla="*/ 444 w 83"/>
                  <a:gd name="T3" fmla="*/ 114 h 32"/>
                  <a:gd name="T4" fmla="*/ 432 w 83"/>
                  <a:gd name="T5" fmla="*/ 90 h 32"/>
                  <a:gd name="T6" fmla="*/ 410 w 83"/>
                  <a:gd name="T7" fmla="*/ 74 h 32"/>
                  <a:gd name="T8" fmla="*/ 394 w 83"/>
                  <a:gd name="T9" fmla="*/ 74 h 32"/>
                  <a:gd name="T10" fmla="*/ 365 w 83"/>
                  <a:gd name="T11" fmla="*/ 69 h 32"/>
                  <a:gd name="T12" fmla="*/ 341 w 83"/>
                  <a:gd name="T13" fmla="*/ 69 h 32"/>
                  <a:gd name="T14" fmla="*/ 320 w 83"/>
                  <a:gd name="T15" fmla="*/ 74 h 32"/>
                  <a:gd name="T16" fmla="*/ 313 w 83"/>
                  <a:gd name="T17" fmla="*/ 78 h 32"/>
                  <a:gd name="T18" fmla="*/ 296 w 83"/>
                  <a:gd name="T19" fmla="*/ 86 h 32"/>
                  <a:gd name="T20" fmla="*/ 267 w 83"/>
                  <a:gd name="T21" fmla="*/ 102 h 32"/>
                  <a:gd name="T22" fmla="*/ 255 w 83"/>
                  <a:gd name="T23" fmla="*/ 114 h 32"/>
                  <a:gd name="T24" fmla="*/ 227 w 83"/>
                  <a:gd name="T25" fmla="*/ 107 h 32"/>
                  <a:gd name="T26" fmla="*/ 222 w 83"/>
                  <a:gd name="T27" fmla="*/ 102 h 32"/>
                  <a:gd name="T28" fmla="*/ 222 w 83"/>
                  <a:gd name="T29" fmla="*/ 74 h 32"/>
                  <a:gd name="T30" fmla="*/ 227 w 83"/>
                  <a:gd name="T31" fmla="*/ 57 h 32"/>
                  <a:gd name="T32" fmla="*/ 239 w 83"/>
                  <a:gd name="T33" fmla="*/ 33 h 32"/>
                  <a:gd name="T34" fmla="*/ 234 w 83"/>
                  <a:gd name="T35" fmla="*/ 24 h 32"/>
                  <a:gd name="T36" fmla="*/ 234 w 83"/>
                  <a:gd name="T37" fmla="*/ 5 h 32"/>
                  <a:gd name="T38" fmla="*/ 193 w 83"/>
                  <a:gd name="T39" fmla="*/ 0 h 32"/>
                  <a:gd name="T40" fmla="*/ 153 w 83"/>
                  <a:gd name="T41" fmla="*/ 17 h 32"/>
                  <a:gd name="T42" fmla="*/ 143 w 83"/>
                  <a:gd name="T43" fmla="*/ 40 h 32"/>
                  <a:gd name="T44" fmla="*/ 119 w 83"/>
                  <a:gd name="T45" fmla="*/ 62 h 32"/>
                  <a:gd name="T46" fmla="*/ 115 w 83"/>
                  <a:gd name="T47" fmla="*/ 86 h 32"/>
                  <a:gd name="T48" fmla="*/ 98 w 83"/>
                  <a:gd name="T49" fmla="*/ 78 h 32"/>
                  <a:gd name="T50" fmla="*/ 79 w 83"/>
                  <a:gd name="T51" fmla="*/ 74 h 32"/>
                  <a:gd name="T52" fmla="*/ 62 w 83"/>
                  <a:gd name="T53" fmla="*/ 69 h 32"/>
                  <a:gd name="T54" fmla="*/ 33 w 83"/>
                  <a:gd name="T55" fmla="*/ 86 h 32"/>
                  <a:gd name="T56" fmla="*/ 33 w 83"/>
                  <a:gd name="T57" fmla="*/ 95 h 32"/>
                  <a:gd name="T58" fmla="*/ 0 w 83"/>
                  <a:gd name="T59" fmla="*/ 114 h 32"/>
                  <a:gd name="T60" fmla="*/ 0 w 83"/>
                  <a:gd name="T61" fmla="*/ 147 h 32"/>
                  <a:gd name="T62" fmla="*/ 472 w 83"/>
                  <a:gd name="T63" fmla="*/ 135 h 3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3"/>
                  <a:gd name="T97" fmla="*/ 0 h 32"/>
                  <a:gd name="T98" fmla="*/ 83 w 83"/>
                  <a:gd name="T99" fmla="*/ 32 h 3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3" h="32">
                    <a:moveTo>
                      <a:pt x="83" y="24"/>
                    </a:moveTo>
                    <a:cubicBezTo>
                      <a:pt x="82" y="22"/>
                      <a:pt x="82" y="22"/>
                      <a:pt x="82" y="2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79" y="20"/>
                      <a:pt x="78" y="20"/>
                    </a:cubicBezTo>
                    <a:cubicBezTo>
                      <a:pt x="78" y="19"/>
                      <a:pt x="77" y="18"/>
                      <a:pt x="77" y="18"/>
                    </a:cubicBezTo>
                    <a:cubicBezTo>
                      <a:pt x="76" y="17"/>
                      <a:pt x="76" y="17"/>
                      <a:pt x="76" y="16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4"/>
                      <a:pt x="73" y="13"/>
                      <a:pt x="72" y="13"/>
                    </a:cubicBezTo>
                    <a:cubicBezTo>
                      <a:pt x="71" y="13"/>
                      <a:pt x="71" y="13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3" y="12"/>
                      <a:pt x="63" y="12"/>
                    </a:cubicBezTo>
                    <a:cubicBezTo>
                      <a:pt x="62" y="12"/>
                      <a:pt x="61" y="12"/>
                      <a:pt x="60" y="12"/>
                    </a:cubicBezTo>
                    <a:cubicBezTo>
                      <a:pt x="60" y="12"/>
                      <a:pt x="58" y="12"/>
                      <a:pt x="58" y="12"/>
                    </a:cubicBezTo>
                    <a:cubicBezTo>
                      <a:pt x="57" y="12"/>
                      <a:pt x="56" y="12"/>
                      <a:pt x="56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49" y="15"/>
                      <a:pt x="49" y="16"/>
                      <a:pt x="48" y="17"/>
                    </a:cubicBezTo>
                    <a:cubicBezTo>
                      <a:pt x="48" y="17"/>
                      <a:pt x="48" y="18"/>
                      <a:pt x="47" y="18"/>
                    </a:cubicBezTo>
                    <a:cubicBezTo>
                      <a:pt x="45" y="18"/>
                      <a:pt x="45" y="19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4" y="20"/>
                      <a:pt x="43" y="20"/>
                      <a:pt x="42" y="20"/>
                    </a:cubicBezTo>
                    <a:cubicBezTo>
                      <a:pt x="41" y="19"/>
                      <a:pt x="41" y="19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9" y="11"/>
                      <a:pt x="39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1" y="8"/>
                      <a:pt x="42" y="6"/>
                    </a:cubicBezTo>
                    <a:cubicBezTo>
                      <a:pt x="42" y="5"/>
                      <a:pt x="42" y="5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3"/>
                      <a:pt x="15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" y="30"/>
                      <a:pt x="24" y="32"/>
                      <a:pt x="38" y="32"/>
                    </a:cubicBezTo>
                    <a:cubicBezTo>
                      <a:pt x="54" y="32"/>
                      <a:pt x="69" y="29"/>
                      <a:pt x="83" y="24"/>
                    </a:cubicBezTo>
                    <a:close/>
                  </a:path>
                </a:pathLst>
              </a:custGeom>
              <a:solidFill>
                <a:srgbClr val="B6E0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Freeform 98"/>
              <p:cNvSpPr>
                <a:spLocks noChangeArrowheads="1"/>
              </p:cNvSpPr>
              <p:nvPr/>
            </p:nvSpPr>
            <p:spPr bwMode="auto">
              <a:xfrm>
                <a:off x="24" y="5"/>
                <a:ext cx="571" cy="574"/>
              </a:xfrm>
              <a:custGeom>
                <a:avLst/>
                <a:gdLst>
                  <a:gd name="T0" fmla="*/ 1199 w 240"/>
                  <a:gd name="T1" fmla="*/ 1186 h 241"/>
                  <a:gd name="T2" fmla="*/ 1194 w 240"/>
                  <a:gd name="T3" fmla="*/ 1105 h 241"/>
                  <a:gd name="T4" fmla="*/ 1256 w 240"/>
                  <a:gd name="T5" fmla="*/ 1043 h 241"/>
                  <a:gd name="T6" fmla="*/ 1297 w 240"/>
                  <a:gd name="T7" fmla="*/ 941 h 241"/>
                  <a:gd name="T8" fmla="*/ 1335 w 240"/>
                  <a:gd name="T9" fmla="*/ 886 h 241"/>
                  <a:gd name="T10" fmla="*/ 1359 w 240"/>
                  <a:gd name="T11" fmla="*/ 834 h 241"/>
                  <a:gd name="T12" fmla="*/ 1342 w 240"/>
                  <a:gd name="T13" fmla="*/ 767 h 241"/>
                  <a:gd name="T14" fmla="*/ 1268 w 240"/>
                  <a:gd name="T15" fmla="*/ 669 h 241"/>
                  <a:gd name="T16" fmla="*/ 1228 w 240"/>
                  <a:gd name="T17" fmla="*/ 600 h 241"/>
                  <a:gd name="T18" fmla="*/ 1190 w 240"/>
                  <a:gd name="T19" fmla="*/ 550 h 241"/>
                  <a:gd name="T20" fmla="*/ 1182 w 240"/>
                  <a:gd name="T21" fmla="*/ 472 h 241"/>
                  <a:gd name="T22" fmla="*/ 1218 w 240"/>
                  <a:gd name="T23" fmla="*/ 345 h 241"/>
                  <a:gd name="T24" fmla="*/ 1199 w 240"/>
                  <a:gd name="T25" fmla="*/ 307 h 241"/>
                  <a:gd name="T26" fmla="*/ 1154 w 240"/>
                  <a:gd name="T27" fmla="*/ 210 h 241"/>
                  <a:gd name="T28" fmla="*/ 1099 w 240"/>
                  <a:gd name="T29" fmla="*/ 176 h 241"/>
                  <a:gd name="T30" fmla="*/ 842 w 240"/>
                  <a:gd name="T31" fmla="*/ 0 h 241"/>
                  <a:gd name="T32" fmla="*/ 780 w 240"/>
                  <a:gd name="T33" fmla="*/ 17 h 241"/>
                  <a:gd name="T34" fmla="*/ 771 w 240"/>
                  <a:gd name="T35" fmla="*/ 69 h 241"/>
                  <a:gd name="T36" fmla="*/ 669 w 240"/>
                  <a:gd name="T37" fmla="*/ 86 h 241"/>
                  <a:gd name="T38" fmla="*/ 566 w 240"/>
                  <a:gd name="T39" fmla="*/ 164 h 241"/>
                  <a:gd name="T40" fmla="*/ 533 w 240"/>
                  <a:gd name="T41" fmla="*/ 233 h 241"/>
                  <a:gd name="T42" fmla="*/ 645 w 240"/>
                  <a:gd name="T43" fmla="*/ 255 h 241"/>
                  <a:gd name="T44" fmla="*/ 538 w 240"/>
                  <a:gd name="T45" fmla="*/ 312 h 241"/>
                  <a:gd name="T46" fmla="*/ 464 w 240"/>
                  <a:gd name="T47" fmla="*/ 279 h 241"/>
                  <a:gd name="T48" fmla="*/ 419 w 240"/>
                  <a:gd name="T49" fmla="*/ 300 h 241"/>
                  <a:gd name="T50" fmla="*/ 481 w 240"/>
                  <a:gd name="T51" fmla="*/ 357 h 241"/>
                  <a:gd name="T52" fmla="*/ 542 w 240"/>
                  <a:gd name="T53" fmla="*/ 324 h 241"/>
                  <a:gd name="T54" fmla="*/ 685 w 240"/>
                  <a:gd name="T55" fmla="*/ 329 h 241"/>
                  <a:gd name="T56" fmla="*/ 788 w 240"/>
                  <a:gd name="T57" fmla="*/ 398 h 241"/>
                  <a:gd name="T58" fmla="*/ 842 w 240"/>
                  <a:gd name="T59" fmla="*/ 472 h 241"/>
                  <a:gd name="T60" fmla="*/ 990 w 240"/>
                  <a:gd name="T61" fmla="*/ 529 h 241"/>
                  <a:gd name="T62" fmla="*/ 973 w 240"/>
                  <a:gd name="T63" fmla="*/ 648 h 241"/>
                  <a:gd name="T64" fmla="*/ 895 w 240"/>
                  <a:gd name="T65" fmla="*/ 788 h 241"/>
                  <a:gd name="T66" fmla="*/ 816 w 240"/>
                  <a:gd name="T67" fmla="*/ 886 h 241"/>
                  <a:gd name="T68" fmla="*/ 742 w 240"/>
                  <a:gd name="T69" fmla="*/ 969 h 241"/>
                  <a:gd name="T70" fmla="*/ 707 w 240"/>
                  <a:gd name="T71" fmla="*/ 1022 h 241"/>
                  <a:gd name="T72" fmla="*/ 685 w 240"/>
                  <a:gd name="T73" fmla="*/ 1072 h 241"/>
                  <a:gd name="T74" fmla="*/ 633 w 240"/>
                  <a:gd name="T75" fmla="*/ 1129 h 241"/>
                  <a:gd name="T76" fmla="*/ 583 w 240"/>
                  <a:gd name="T77" fmla="*/ 1067 h 241"/>
                  <a:gd name="T78" fmla="*/ 566 w 240"/>
                  <a:gd name="T79" fmla="*/ 965 h 241"/>
                  <a:gd name="T80" fmla="*/ 566 w 240"/>
                  <a:gd name="T81" fmla="*/ 834 h 241"/>
                  <a:gd name="T82" fmla="*/ 497 w 240"/>
                  <a:gd name="T83" fmla="*/ 681 h 241"/>
                  <a:gd name="T84" fmla="*/ 447 w 240"/>
                  <a:gd name="T85" fmla="*/ 579 h 241"/>
                  <a:gd name="T86" fmla="*/ 481 w 240"/>
                  <a:gd name="T87" fmla="*/ 436 h 241"/>
                  <a:gd name="T88" fmla="*/ 397 w 240"/>
                  <a:gd name="T89" fmla="*/ 414 h 241"/>
                  <a:gd name="T90" fmla="*/ 305 w 240"/>
                  <a:gd name="T91" fmla="*/ 352 h 241"/>
                  <a:gd name="T92" fmla="*/ 188 w 240"/>
                  <a:gd name="T93" fmla="*/ 217 h 241"/>
                  <a:gd name="T94" fmla="*/ 526 w 240"/>
                  <a:gd name="T95" fmla="*/ 1317 h 241"/>
                  <a:gd name="T96" fmla="*/ 571 w 240"/>
                  <a:gd name="T97" fmla="*/ 1293 h 241"/>
                  <a:gd name="T98" fmla="*/ 611 w 240"/>
                  <a:gd name="T99" fmla="*/ 1281 h 241"/>
                  <a:gd name="T100" fmla="*/ 685 w 240"/>
                  <a:gd name="T101" fmla="*/ 1219 h 241"/>
                  <a:gd name="T102" fmla="*/ 730 w 240"/>
                  <a:gd name="T103" fmla="*/ 1253 h 241"/>
                  <a:gd name="T104" fmla="*/ 714 w 240"/>
                  <a:gd name="T105" fmla="*/ 1322 h 241"/>
                  <a:gd name="T106" fmla="*/ 759 w 240"/>
                  <a:gd name="T107" fmla="*/ 1322 h 241"/>
                  <a:gd name="T108" fmla="*/ 809 w 240"/>
                  <a:gd name="T109" fmla="*/ 1293 h 241"/>
                  <a:gd name="T110" fmla="*/ 883 w 240"/>
                  <a:gd name="T111" fmla="*/ 1293 h 241"/>
                  <a:gd name="T112" fmla="*/ 935 w 240"/>
                  <a:gd name="T113" fmla="*/ 1334 h 24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0"/>
                  <a:gd name="T172" fmla="*/ 0 h 241"/>
                  <a:gd name="T173" fmla="*/ 240 w 240"/>
                  <a:gd name="T174" fmla="*/ 241 h 24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0" h="241">
                    <a:moveTo>
                      <a:pt x="171" y="239"/>
                    </a:moveTo>
                    <a:cubicBezTo>
                      <a:pt x="186" y="232"/>
                      <a:pt x="201" y="223"/>
                      <a:pt x="213" y="211"/>
                    </a:cubicBezTo>
                    <a:cubicBezTo>
                      <a:pt x="213" y="211"/>
                      <a:pt x="213" y="211"/>
                      <a:pt x="213" y="211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8"/>
                      <a:pt x="212" y="207"/>
                    </a:cubicBezTo>
                    <a:cubicBezTo>
                      <a:pt x="211" y="206"/>
                      <a:pt x="211" y="206"/>
                      <a:pt x="211" y="206"/>
                    </a:cubicBezTo>
                    <a:cubicBezTo>
                      <a:pt x="210" y="206"/>
                      <a:pt x="210" y="206"/>
                      <a:pt x="210" y="206"/>
                    </a:cubicBezTo>
                    <a:cubicBezTo>
                      <a:pt x="210" y="195"/>
                      <a:pt x="210" y="195"/>
                      <a:pt x="210" y="195"/>
                    </a:cubicBezTo>
                    <a:cubicBezTo>
                      <a:pt x="211" y="195"/>
                      <a:pt x="211" y="195"/>
                      <a:pt x="211" y="195"/>
                    </a:cubicBezTo>
                    <a:cubicBezTo>
                      <a:pt x="212" y="194"/>
                      <a:pt x="216" y="193"/>
                      <a:pt x="217" y="192"/>
                    </a:cubicBezTo>
                    <a:cubicBezTo>
                      <a:pt x="217" y="192"/>
                      <a:pt x="218" y="192"/>
                      <a:pt x="218" y="191"/>
                    </a:cubicBezTo>
                    <a:cubicBezTo>
                      <a:pt x="218" y="191"/>
                      <a:pt x="218" y="190"/>
                      <a:pt x="218" y="190"/>
                    </a:cubicBezTo>
                    <a:cubicBezTo>
                      <a:pt x="219" y="189"/>
                      <a:pt x="219" y="188"/>
                      <a:pt x="220" y="188"/>
                    </a:cubicBezTo>
                    <a:cubicBezTo>
                      <a:pt x="220" y="188"/>
                      <a:pt x="220" y="188"/>
                      <a:pt x="220" y="187"/>
                    </a:cubicBezTo>
                    <a:cubicBezTo>
                      <a:pt x="220" y="185"/>
                      <a:pt x="221" y="185"/>
                      <a:pt x="222" y="184"/>
                    </a:cubicBezTo>
                    <a:cubicBezTo>
                      <a:pt x="222" y="184"/>
                      <a:pt x="222" y="184"/>
                      <a:pt x="223" y="183"/>
                    </a:cubicBezTo>
                    <a:cubicBezTo>
                      <a:pt x="224" y="182"/>
                      <a:pt x="225" y="181"/>
                      <a:pt x="225" y="181"/>
                    </a:cubicBezTo>
                    <a:cubicBezTo>
                      <a:pt x="228" y="177"/>
                      <a:pt x="228" y="177"/>
                      <a:pt x="228" y="177"/>
                    </a:cubicBezTo>
                    <a:cubicBezTo>
                      <a:pt x="228" y="176"/>
                      <a:pt x="228" y="175"/>
                      <a:pt x="228" y="172"/>
                    </a:cubicBezTo>
                    <a:cubicBezTo>
                      <a:pt x="228" y="167"/>
                      <a:pt x="228" y="167"/>
                      <a:pt x="228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5"/>
                      <a:pt x="229" y="164"/>
                      <a:pt x="229" y="164"/>
                    </a:cubicBezTo>
                    <a:cubicBezTo>
                      <a:pt x="229" y="163"/>
                      <a:pt x="230" y="162"/>
                      <a:pt x="230" y="162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4" y="158"/>
                      <a:pt x="236" y="156"/>
                    </a:cubicBezTo>
                    <a:cubicBezTo>
                      <a:pt x="236" y="155"/>
                      <a:pt x="236" y="155"/>
                      <a:pt x="236" y="155"/>
                    </a:cubicBezTo>
                    <a:cubicBezTo>
                      <a:pt x="237" y="154"/>
                      <a:pt x="237" y="154"/>
                      <a:pt x="237" y="154"/>
                    </a:cubicBezTo>
                    <a:cubicBezTo>
                      <a:pt x="238" y="153"/>
                      <a:pt x="238" y="152"/>
                      <a:pt x="238" y="152"/>
                    </a:cubicBezTo>
                    <a:cubicBezTo>
                      <a:pt x="238" y="153"/>
                      <a:pt x="238" y="153"/>
                      <a:pt x="238" y="153"/>
                    </a:cubicBezTo>
                    <a:cubicBezTo>
                      <a:pt x="238" y="152"/>
                      <a:pt x="238" y="152"/>
                      <a:pt x="238" y="152"/>
                    </a:cubicBezTo>
                    <a:cubicBezTo>
                      <a:pt x="238" y="151"/>
                      <a:pt x="240" y="148"/>
                      <a:pt x="240" y="147"/>
                    </a:cubicBezTo>
                    <a:cubicBezTo>
                      <a:pt x="240" y="146"/>
                      <a:pt x="240" y="146"/>
                      <a:pt x="240" y="146"/>
                    </a:cubicBezTo>
                    <a:cubicBezTo>
                      <a:pt x="238" y="145"/>
                      <a:pt x="238" y="145"/>
                      <a:pt x="238" y="145"/>
                    </a:cubicBezTo>
                    <a:cubicBezTo>
                      <a:pt x="236" y="144"/>
                      <a:pt x="236" y="144"/>
                      <a:pt x="236" y="144"/>
                    </a:cubicBezTo>
                    <a:cubicBezTo>
                      <a:pt x="237" y="139"/>
                      <a:pt x="237" y="139"/>
                      <a:pt x="237" y="139"/>
                    </a:cubicBezTo>
                    <a:cubicBezTo>
                      <a:pt x="237" y="137"/>
                      <a:pt x="237" y="136"/>
                      <a:pt x="237" y="135"/>
                    </a:cubicBezTo>
                    <a:cubicBezTo>
                      <a:pt x="237" y="135"/>
                      <a:pt x="237" y="135"/>
                      <a:pt x="237" y="135"/>
                    </a:cubicBezTo>
                    <a:cubicBezTo>
                      <a:pt x="238" y="131"/>
                      <a:pt x="238" y="131"/>
                      <a:pt x="238" y="131"/>
                    </a:cubicBezTo>
                    <a:cubicBezTo>
                      <a:pt x="238" y="129"/>
                      <a:pt x="237" y="124"/>
                      <a:pt x="237" y="123"/>
                    </a:cubicBezTo>
                    <a:cubicBezTo>
                      <a:pt x="237" y="123"/>
                      <a:pt x="237" y="122"/>
                      <a:pt x="237" y="121"/>
                    </a:cubicBezTo>
                    <a:cubicBezTo>
                      <a:pt x="235" y="121"/>
                      <a:pt x="235" y="121"/>
                      <a:pt x="235" y="121"/>
                    </a:cubicBezTo>
                    <a:cubicBezTo>
                      <a:pt x="234" y="121"/>
                      <a:pt x="229" y="119"/>
                      <a:pt x="228" y="119"/>
                    </a:cubicBezTo>
                    <a:cubicBezTo>
                      <a:pt x="224" y="118"/>
                      <a:pt x="224" y="118"/>
                      <a:pt x="224" y="118"/>
                    </a:cubicBezTo>
                    <a:cubicBezTo>
                      <a:pt x="221" y="117"/>
                      <a:pt x="221" y="117"/>
                      <a:pt x="221" y="117"/>
                    </a:cubicBezTo>
                    <a:cubicBezTo>
                      <a:pt x="221" y="117"/>
                      <a:pt x="221" y="114"/>
                      <a:pt x="221" y="114"/>
                    </a:cubicBezTo>
                    <a:cubicBezTo>
                      <a:pt x="221" y="113"/>
                      <a:pt x="220" y="113"/>
                      <a:pt x="220" y="112"/>
                    </a:cubicBezTo>
                    <a:cubicBezTo>
                      <a:pt x="219" y="111"/>
                      <a:pt x="219" y="110"/>
                      <a:pt x="219" y="110"/>
                    </a:cubicBezTo>
                    <a:cubicBezTo>
                      <a:pt x="218" y="109"/>
                      <a:pt x="218" y="109"/>
                      <a:pt x="217" y="108"/>
                    </a:cubicBezTo>
                    <a:cubicBezTo>
                      <a:pt x="217" y="107"/>
                      <a:pt x="217" y="106"/>
                      <a:pt x="217" y="106"/>
                    </a:cubicBezTo>
                    <a:cubicBezTo>
                      <a:pt x="217" y="106"/>
                      <a:pt x="217" y="105"/>
                      <a:pt x="216" y="105"/>
                    </a:cubicBezTo>
                    <a:cubicBezTo>
                      <a:pt x="216" y="105"/>
                      <a:pt x="215" y="104"/>
                      <a:pt x="215" y="103"/>
                    </a:cubicBezTo>
                    <a:cubicBezTo>
                      <a:pt x="215" y="103"/>
                      <a:pt x="215" y="103"/>
                      <a:pt x="215" y="102"/>
                    </a:cubicBezTo>
                    <a:cubicBezTo>
                      <a:pt x="215" y="102"/>
                      <a:pt x="214" y="102"/>
                      <a:pt x="214" y="102"/>
                    </a:cubicBezTo>
                    <a:cubicBezTo>
                      <a:pt x="214" y="101"/>
                      <a:pt x="213" y="100"/>
                      <a:pt x="213" y="100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5"/>
                      <a:pt x="209" y="91"/>
                    </a:cubicBezTo>
                    <a:cubicBezTo>
                      <a:pt x="209" y="90"/>
                      <a:pt x="209" y="90"/>
                      <a:pt x="209" y="90"/>
                    </a:cubicBezTo>
                    <a:cubicBezTo>
                      <a:pt x="209" y="90"/>
                      <a:pt x="209" y="89"/>
                      <a:pt x="209" y="89"/>
                    </a:cubicBezTo>
                    <a:cubicBezTo>
                      <a:pt x="209" y="88"/>
                      <a:pt x="208" y="87"/>
                      <a:pt x="208" y="86"/>
                    </a:cubicBezTo>
                    <a:cubicBezTo>
                      <a:pt x="209" y="85"/>
                      <a:pt x="209" y="83"/>
                      <a:pt x="209" y="83"/>
                    </a:cubicBezTo>
                    <a:cubicBezTo>
                      <a:pt x="209" y="82"/>
                      <a:pt x="210" y="80"/>
                      <a:pt x="209" y="79"/>
                    </a:cubicBezTo>
                    <a:cubicBezTo>
                      <a:pt x="209" y="77"/>
                      <a:pt x="209" y="76"/>
                      <a:pt x="210" y="75"/>
                    </a:cubicBezTo>
                    <a:cubicBezTo>
                      <a:pt x="211" y="68"/>
                      <a:pt x="211" y="68"/>
                      <a:pt x="211" y="68"/>
                    </a:cubicBezTo>
                    <a:cubicBezTo>
                      <a:pt x="211" y="65"/>
                      <a:pt x="212" y="64"/>
                      <a:pt x="213" y="64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1"/>
                      <a:pt x="215" y="61"/>
                    </a:cubicBezTo>
                    <a:cubicBezTo>
                      <a:pt x="215" y="61"/>
                      <a:pt x="215" y="60"/>
                      <a:pt x="215" y="60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15" y="58"/>
                      <a:pt x="215" y="56"/>
                      <a:pt x="215" y="55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1" y="53"/>
                      <a:pt x="209" y="52"/>
                    </a:cubicBezTo>
                    <a:cubicBezTo>
                      <a:pt x="208" y="51"/>
                      <a:pt x="208" y="50"/>
                      <a:pt x="208" y="50"/>
                    </a:cubicBezTo>
                    <a:cubicBezTo>
                      <a:pt x="208" y="49"/>
                      <a:pt x="208" y="49"/>
                      <a:pt x="208" y="48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04" y="43"/>
                      <a:pt x="204" y="43"/>
                      <a:pt x="204" y="43"/>
                    </a:cubicBezTo>
                    <a:cubicBezTo>
                      <a:pt x="204" y="43"/>
                      <a:pt x="204" y="37"/>
                      <a:pt x="204" y="37"/>
                    </a:cubicBezTo>
                    <a:cubicBezTo>
                      <a:pt x="204" y="37"/>
                      <a:pt x="204" y="37"/>
                      <a:pt x="204" y="3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3" y="36"/>
                      <a:pt x="203" y="36"/>
                      <a:pt x="203" y="36"/>
                    </a:cubicBezTo>
                    <a:cubicBezTo>
                      <a:pt x="202" y="36"/>
                      <a:pt x="201" y="36"/>
                      <a:pt x="200" y="35"/>
                    </a:cubicBezTo>
                    <a:cubicBezTo>
                      <a:pt x="194" y="34"/>
                      <a:pt x="194" y="34"/>
                      <a:pt x="194" y="34"/>
                    </a:cubicBezTo>
                    <a:cubicBezTo>
                      <a:pt x="194" y="31"/>
                      <a:pt x="194" y="31"/>
                      <a:pt x="194" y="31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0" y="29"/>
                      <a:pt x="190" y="29"/>
                      <a:pt x="190" y="29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185" y="12"/>
                      <a:pt x="168" y="4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1"/>
                      <a:pt x="148" y="1"/>
                      <a:pt x="148" y="1"/>
                    </a:cubicBezTo>
                    <a:cubicBezTo>
                      <a:pt x="147" y="2"/>
                      <a:pt x="145" y="3"/>
                      <a:pt x="145" y="3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2" y="4"/>
                      <a:pt x="140" y="3"/>
                      <a:pt x="138" y="3"/>
                    </a:cubicBezTo>
                    <a:cubicBezTo>
                      <a:pt x="137" y="3"/>
                      <a:pt x="136" y="2"/>
                      <a:pt x="136" y="2"/>
                    </a:cubicBezTo>
                    <a:cubicBezTo>
                      <a:pt x="137" y="3"/>
                      <a:pt x="137" y="3"/>
                      <a:pt x="137" y="3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2"/>
                      <a:pt x="134" y="12"/>
                      <a:pt x="133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1" y="13"/>
                      <a:pt x="121" y="13"/>
                      <a:pt x="121" y="13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8" y="47"/>
                      <a:pt x="118" y="47"/>
                      <a:pt x="118" y="47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12" y="59"/>
                      <a:pt x="112" y="59"/>
                      <a:pt x="112" y="59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8" y="63"/>
                      <a:pt x="128" y="63"/>
                      <a:pt x="128" y="63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5" y="68"/>
                      <a:pt x="135" y="68"/>
                      <a:pt x="135" y="68"/>
                    </a:cubicBezTo>
                    <a:cubicBezTo>
                      <a:pt x="139" y="70"/>
                      <a:pt x="139" y="70"/>
                      <a:pt x="139" y="70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148" y="76"/>
                      <a:pt x="148" y="76"/>
                      <a:pt x="148" y="76"/>
                    </a:cubicBezTo>
                    <a:cubicBezTo>
                      <a:pt x="149" y="82"/>
                      <a:pt x="149" y="82"/>
                      <a:pt x="149" y="82"/>
                    </a:cubicBezTo>
                    <a:cubicBezTo>
                      <a:pt x="148" y="83"/>
                      <a:pt x="148" y="83"/>
                      <a:pt x="148" y="83"/>
                    </a:cubicBezTo>
                    <a:cubicBezTo>
                      <a:pt x="149" y="83"/>
                      <a:pt x="149" y="83"/>
                      <a:pt x="149" y="83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73" y="91"/>
                      <a:pt x="173" y="91"/>
                      <a:pt x="173" y="91"/>
                    </a:cubicBezTo>
                    <a:cubicBezTo>
                      <a:pt x="175" y="93"/>
                      <a:pt x="175" y="93"/>
                      <a:pt x="175" y="93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2" y="110"/>
                      <a:pt x="182" y="110"/>
                      <a:pt x="182" y="110"/>
                    </a:cubicBez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72" y="114"/>
                      <a:pt x="172" y="114"/>
                      <a:pt x="172" y="114"/>
                    </a:cubicBezTo>
                    <a:cubicBezTo>
                      <a:pt x="172" y="118"/>
                      <a:pt x="172" y="118"/>
                      <a:pt x="172" y="118"/>
                    </a:cubicBezTo>
                    <a:cubicBezTo>
                      <a:pt x="172" y="123"/>
                      <a:pt x="172" y="123"/>
                      <a:pt x="172" y="123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58" y="139"/>
                      <a:pt x="158" y="139"/>
                      <a:pt x="158" y="139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1" y="148"/>
                      <a:pt x="151" y="148"/>
                      <a:pt x="151" y="148"/>
                    </a:cubicBezTo>
                    <a:cubicBezTo>
                      <a:pt x="150" y="150"/>
                      <a:pt x="150" y="150"/>
                      <a:pt x="150" y="150"/>
                    </a:cubicBezTo>
                    <a:cubicBezTo>
                      <a:pt x="146" y="153"/>
                      <a:pt x="146" y="153"/>
                      <a:pt x="146" y="153"/>
                    </a:cubicBezTo>
                    <a:cubicBezTo>
                      <a:pt x="144" y="156"/>
                      <a:pt x="144" y="156"/>
                      <a:pt x="144" y="156"/>
                    </a:cubicBezTo>
                    <a:cubicBezTo>
                      <a:pt x="142" y="159"/>
                      <a:pt x="142" y="159"/>
                      <a:pt x="142" y="159"/>
                    </a:cubicBezTo>
                    <a:cubicBezTo>
                      <a:pt x="139" y="160"/>
                      <a:pt x="139" y="160"/>
                      <a:pt x="139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3" y="169"/>
                      <a:pt x="133" y="169"/>
                      <a:pt x="133" y="169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5" y="180"/>
                      <a:pt x="125" y="180"/>
                      <a:pt x="125" y="180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2" y="184"/>
                      <a:pt x="122" y="184"/>
                      <a:pt x="122" y="18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19" y="185"/>
                      <a:pt x="119" y="185"/>
                      <a:pt x="119" y="185"/>
                    </a:cubicBezTo>
                    <a:cubicBezTo>
                      <a:pt x="119" y="188"/>
                      <a:pt x="119" y="188"/>
                      <a:pt x="119" y="188"/>
                    </a:cubicBezTo>
                    <a:cubicBezTo>
                      <a:pt x="121" y="189"/>
                      <a:pt x="121" y="189"/>
                      <a:pt x="121" y="189"/>
                    </a:cubicBezTo>
                    <a:cubicBezTo>
                      <a:pt x="125" y="190"/>
                      <a:pt x="125" y="190"/>
                      <a:pt x="125" y="190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4" y="198"/>
                      <a:pt x="124" y="198"/>
                      <a:pt x="124" y="198"/>
                    </a:cubicBezTo>
                    <a:cubicBezTo>
                      <a:pt x="120" y="201"/>
                      <a:pt x="120" y="201"/>
                      <a:pt x="120" y="201"/>
                    </a:cubicBezTo>
                    <a:cubicBezTo>
                      <a:pt x="117" y="201"/>
                      <a:pt x="117" y="201"/>
                      <a:pt x="117" y="201"/>
                    </a:cubicBezTo>
                    <a:cubicBezTo>
                      <a:pt x="112" y="199"/>
                      <a:pt x="112" y="199"/>
                      <a:pt x="112" y="199"/>
                    </a:cubicBezTo>
                    <a:cubicBezTo>
                      <a:pt x="110" y="198"/>
                      <a:pt x="110" y="198"/>
                      <a:pt x="110" y="198"/>
                    </a:cubicBezTo>
                    <a:cubicBezTo>
                      <a:pt x="110" y="198"/>
                      <a:pt x="108" y="197"/>
                      <a:pt x="106" y="195"/>
                    </a:cubicBezTo>
                    <a:cubicBezTo>
                      <a:pt x="105" y="193"/>
                      <a:pt x="105" y="193"/>
                      <a:pt x="105" y="193"/>
                    </a:cubicBezTo>
                    <a:cubicBezTo>
                      <a:pt x="105" y="192"/>
                      <a:pt x="105" y="191"/>
                      <a:pt x="104" y="191"/>
                    </a:cubicBezTo>
                    <a:cubicBezTo>
                      <a:pt x="104" y="190"/>
                      <a:pt x="104" y="190"/>
                      <a:pt x="104" y="189"/>
                    </a:cubicBezTo>
                    <a:cubicBezTo>
                      <a:pt x="103" y="189"/>
                      <a:pt x="103" y="189"/>
                      <a:pt x="103" y="188"/>
                    </a:cubicBezTo>
                    <a:cubicBezTo>
                      <a:pt x="100" y="189"/>
                      <a:pt x="100" y="189"/>
                      <a:pt x="100" y="189"/>
                    </a:cubicBezTo>
                    <a:cubicBezTo>
                      <a:pt x="99" y="185"/>
                      <a:pt x="99" y="185"/>
                      <a:pt x="99" y="185"/>
                    </a:cubicBezTo>
                    <a:cubicBezTo>
                      <a:pt x="98" y="184"/>
                      <a:pt x="98" y="184"/>
                      <a:pt x="98" y="184"/>
                    </a:cubicBezTo>
                    <a:cubicBezTo>
                      <a:pt x="98" y="178"/>
                      <a:pt x="98" y="178"/>
                      <a:pt x="98" y="178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0" y="170"/>
                      <a:pt x="100" y="170"/>
                      <a:pt x="100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0"/>
                      <a:pt x="99" y="160"/>
                      <a:pt x="99" y="160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2" y="142"/>
                      <a:pt x="102" y="142"/>
                      <a:pt x="102" y="142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5" y="121"/>
                      <a:pt x="95" y="121"/>
                      <a:pt x="95" y="121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13" y="61"/>
                      <a:pt x="0" y="90"/>
                      <a:pt x="0" y="123"/>
                    </a:cubicBezTo>
                    <a:cubicBezTo>
                      <a:pt x="0" y="178"/>
                      <a:pt x="36" y="225"/>
                      <a:pt x="87" y="241"/>
                    </a:cubicBezTo>
                    <a:cubicBezTo>
                      <a:pt x="87" y="238"/>
                      <a:pt x="87" y="238"/>
                      <a:pt x="87" y="238"/>
                    </a:cubicBezTo>
                    <a:cubicBezTo>
                      <a:pt x="87" y="235"/>
                      <a:pt x="87" y="235"/>
                      <a:pt x="87" y="235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3" y="233"/>
                      <a:pt x="93" y="233"/>
                      <a:pt x="93" y="233"/>
                    </a:cubicBezTo>
                    <a:cubicBezTo>
                      <a:pt x="93" y="230"/>
                      <a:pt x="93" y="230"/>
                      <a:pt x="93" y="230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98" y="227"/>
                      <a:pt x="98" y="227"/>
                      <a:pt x="98" y="227"/>
                    </a:cubicBezTo>
                    <a:cubicBezTo>
                      <a:pt x="100" y="227"/>
                      <a:pt x="100" y="227"/>
                      <a:pt x="100" y="227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2" y="228"/>
                      <a:pt x="102" y="228"/>
                      <a:pt x="104" y="229"/>
                    </a:cubicBezTo>
                    <a:cubicBezTo>
                      <a:pt x="106" y="230"/>
                      <a:pt x="106" y="230"/>
                      <a:pt x="106" y="230"/>
                    </a:cubicBezTo>
                    <a:cubicBezTo>
                      <a:pt x="107" y="230"/>
                      <a:pt x="107" y="230"/>
                      <a:pt x="107" y="230"/>
                    </a:cubicBezTo>
                    <a:cubicBezTo>
                      <a:pt x="107" y="228"/>
                      <a:pt x="107" y="228"/>
                      <a:pt x="107" y="228"/>
                    </a:cubicBezTo>
                    <a:cubicBezTo>
                      <a:pt x="108" y="226"/>
                      <a:pt x="108" y="226"/>
                      <a:pt x="108" y="226"/>
                    </a:cubicBezTo>
                    <a:cubicBezTo>
                      <a:pt x="110" y="224"/>
                      <a:pt x="110" y="224"/>
                      <a:pt x="110" y="224"/>
                    </a:cubicBezTo>
                    <a:cubicBezTo>
                      <a:pt x="112" y="222"/>
                      <a:pt x="112" y="222"/>
                      <a:pt x="112" y="222"/>
                    </a:cubicBezTo>
                    <a:cubicBezTo>
                      <a:pt x="113" y="220"/>
                      <a:pt x="113" y="220"/>
                      <a:pt x="113" y="220"/>
                    </a:cubicBezTo>
                    <a:cubicBezTo>
                      <a:pt x="114" y="218"/>
                      <a:pt x="114" y="218"/>
                      <a:pt x="114" y="218"/>
                    </a:cubicBezTo>
                    <a:cubicBezTo>
                      <a:pt x="117" y="215"/>
                      <a:pt x="117" y="215"/>
                      <a:pt x="117" y="215"/>
                    </a:cubicBezTo>
                    <a:cubicBezTo>
                      <a:pt x="121" y="215"/>
                      <a:pt x="121" y="215"/>
                      <a:pt x="121" y="215"/>
                    </a:cubicBezTo>
                    <a:cubicBezTo>
                      <a:pt x="123" y="215"/>
                      <a:pt x="123" y="215"/>
                      <a:pt x="123" y="215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9" y="219"/>
                      <a:pt x="129" y="219"/>
                      <a:pt x="129" y="219"/>
                    </a:cubicBezTo>
                    <a:cubicBezTo>
                      <a:pt x="129" y="220"/>
                      <a:pt x="129" y="220"/>
                      <a:pt x="129" y="221"/>
                    </a:cubicBezTo>
                    <a:cubicBezTo>
                      <a:pt x="128" y="223"/>
                      <a:pt x="127" y="225"/>
                      <a:pt x="127" y="225"/>
                    </a:cubicBezTo>
                    <a:cubicBezTo>
                      <a:pt x="127" y="225"/>
                      <a:pt x="127" y="225"/>
                      <a:pt x="127" y="225"/>
                    </a:cubicBezTo>
                    <a:cubicBezTo>
                      <a:pt x="126" y="226"/>
                      <a:pt x="126" y="226"/>
                      <a:pt x="126" y="226"/>
                    </a:cubicBezTo>
                    <a:cubicBezTo>
                      <a:pt x="126" y="226"/>
                      <a:pt x="126" y="227"/>
                      <a:pt x="126" y="228"/>
                    </a:cubicBezTo>
                    <a:cubicBezTo>
                      <a:pt x="125" y="232"/>
                      <a:pt x="125" y="232"/>
                      <a:pt x="125" y="232"/>
                    </a:cubicBezTo>
                    <a:cubicBezTo>
                      <a:pt x="126" y="233"/>
                      <a:pt x="126" y="233"/>
                      <a:pt x="126" y="233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8" y="234"/>
                      <a:pt x="128" y="234"/>
                      <a:pt x="129" y="235"/>
                    </a:cubicBezTo>
                    <a:cubicBezTo>
                      <a:pt x="130" y="235"/>
                      <a:pt x="131" y="235"/>
                      <a:pt x="132" y="235"/>
                    </a:cubicBezTo>
                    <a:cubicBezTo>
                      <a:pt x="132" y="235"/>
                      <a:pt x="132" y="235"/>
                      <a:pt x="132" y="235"/>
                    </a:cubicBezTo>
                    <a:cubicBezTo>
                      <a:pt x="132" y="234"/>
                      <a:pt x="132" y="233"/>
                      <a:pt x="134" y="233"/>
                    </a:cubicBezTo>
                    <a:cubicBezTo>
                      <a:pt x="135" y="233"/>
                      <a:pt x="135" y="232"/>
                      <a:pt x="135" y="232"/>
                    </a:cubicBezTo>
                    <a:cubicBezTo>
                      <a:pt x="136" y="231"/>
                      <a:pt x="136" y="230"/>
                      <a:pt x="139" y="230"/>
                    </a:cubicBezTo>
                    <a:cubicBezTo>
                      <a:pt x="142" y="230"/>
                      <a:pt x="142" y="230"/>
                      <a:pt x="142" y="230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3" y="228"/>
                      <a:pt x="143" y="228"/>
                      <a:pt x="143" y="228"/>
                    </a:cubicBezTo>
                    <a:cubicBezTo>
                      <a:pt x="143" y="227"/>
                      <a:pt x="144" y="227"/>
                      <a:pt x="145" y="227"/>
                    </a:cubicBezTo>
                    <a:cubicBezTo>
                      <a:pt x="145" y="227"/>
                      <a:pt x="147" y="227"/>
                      <a:pt x="147" y="227"/>
                    </a:cubicBezTo>
                    <a:cubicBezTo>
                      <a:pt x="148" y="227"/>
                      <a:pt x="149" y="227"/>
                      <a:pt x="150" y="227"/>
                    </a:cubicBezTo>
                    <a:cubicBezTo>
                      <a:pt x="150" y="227"/>
                      <a:pt x="151" y="227"/>
                      <a:pt x="151" y="227"/>
                    </a:cubicBezTo>
                    <a:cubicBezTo>
                      <a:pt x="152" y="227"/>
                      <a:pt x="152" y="227"/>
                      <a:pt x="152" y="227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7" y="228"/>
                      <a:pt x="157" y="228"/>
                      <a:pt x="157" y="228"/>
                    </a:cubicBezTo>
                    <a:cubicBezTo>
                      <a:pt x="158" y="228"/>
                      <a:pt x="158" y="228"/>
                      <a:pt x="159" y="228"/>
                    </a:cubicBezTo>
                    <a:cubicBezTo>
                      <a:pt x="160" y="228"/>
                      <a:pt x="161" y="229"/>
                      <a:pt x="161" y="230"/>
                    </a:cubicBezTo>
                    <a:cubicBezTo>
                      <a:pt x="163" y="231"/>
                      <a:pt x="163" y="231"/>
                      <a:pt x="163" y="231"/>
                    </a:cubicBezTo>
                    <a:cubicBezTo>
                      <a:pt x="163" y="232"/>
                      <a:pt x="163" y="232"/>
                      <a:pt x="164" y="233"/>
                    </a:cubicBezTo>
                    <a:cubicBezTo>
                      <a:pt x="164" y="233"/>
                      <a:pt x="165" y="234"/>
                      <a:pt x="165" y="235"/>
                    </a:cubicBezTo>
                    <a:cubicBezTo>
                      <a:pt x="166" y="235"/>
                      <a:pt x="167" y="236"/>
                      <a:pt x="167" y="236"/>
                    </a:cubicBezTo>
                    <a:cubicBezTo>
                      <a:pt x="169" y="237"/>
                      <a:pt x="169" y="237"/>
                      <a:pt x="169" y="237"/>
                    </a:cubicBezTo>
                    <a:cubicBezTo>
                      <a:pt x="170" y="239"/>
                      <a:pt x="170" y="239"/>
                      <a:pt x="170" y="239"/>
                    </a:cubicBezTo>
                    <a:lnTo>
                      <a:pt x="171" y="239"/>
                    </a:lnTo>
                    <a:close/>
                  </a:path>
                </a:pathLst>
              </a:custGeom>
              <a:solidFill>
                <a:srgbClr val="678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Freeform 99"/>
              <p:cNvSpPr>
                <a:spLocks noChangeArrowheads="1"/>
              </p:cNvSpPr>
              <p:nvPr/>
            </p:nvSpPr>
            <p:spPr bwMode="auto">
              <a:xfrm>
                <a:off x="179" y="138"/>
                <a:ext cx="247" cy="210"/>
              </a:xfrm>
              <a:custGeom>
                <a:avLst/>
                <a:gdLst>
                  <a:gd name="T0" fmla="*/ 221 w 104"/>
                  <a:gd name="T1" fmla="*/ 251 h 88"/>
                  <a:gd name="T2" fmla="*/ 221 w 104"/>
                  <a:gd name="T3" fmla="*/ 267 h 88"/>
                  <a:gd name="T4" fmla="*/ 221 w 104"/>
                  <a:gd name="T5" fmla="*/ 325 h 88"/>
                  <a:gd name="T6" fmla="*/ 221 w 104"/>
                  <a:gd name="T7" fmla="*/ 473 h 88"/>
                  <a:gd name="T8" fmla="*/ 249 w 104"/>
                  <a:gd name="T9" fmla="*/ 484 h 88"/>
                  <a:gd name="T10" fmla="*/ 575 w 104"/>
                  <a:gd name="T11" fmla="*/ 205 h 88"/>
                  <a:gd name="T12" fmla="*/ 587 w 104"/>
                  <a:gd name="T13" fmla="*/ 193 h 88"/>
                  <a:gd name="T14" fmla="*/ 553 w 104"/>
                  <a:gd name="T15" fmla="*/ 177 h 88"/>
                  <a:gd name="T16" fmla="*/ 508 w 104"/>
                  <a:gd name="T17" fmla="*/ 172 h 88"/>
                  <a:gd name="T18" fmla="*/ 485 w 104"/>
                  <a:gd name="T19" fmla="*/ 165 h 88"/>
                  <a:gd name="T20" fmla="*/ 475 w 104"/>
                  <a:gd name="T21" fmla="*/ 153 h 88"/>
                  <a:gd name="T22" fmla="*/ 468 w 104"/>
                  <a:gd name="T23" fmla="*/ 153 h 88"/>
                  <a:gd name="T24" fmla="*/ 475 w 104"/>
                  <a:gd name="T25" fmla="*/ 148 h 88"/>
                  <a:gd name="T26" fmla="*/ 468 w 104"/>
                  <a:gd name="T27" fmla="*/ 115 h 88"/>
                  <a:gd name="T28" fmla="*/ 451 w 104"/>
                  <a:gd name="T29" fmla="*/ 91 h 88"/>
                  <a:gd name="T30" fmla="*/ 430 w 104"/>
                  <a:gd name="T31" fmla="*/ 79 h 88"/>
                  <a:gd name="T32" fmla="*/ 418 w 104"/>
                  <a:gd name="T33" fmla="*/ 79 h 88"/>
                  <a:gd name="T34" fmla="*/ 394 w 104"/>
                  <a:gd name="T35" fmla="*/ 69 h 88"/>
                  <a:gd name="T36" fmla="*/ 373 w 104"/>
                  <a:gd name="T37" fmla="*/ 69 h 88"/>
                  <a:gd name="T38" fmla="*/ 361 w 104"/>
                  <a:gd name="T39" fmla="*/ 62 h 88"/>
                  <a:gd name="T40" fmla="*/ 356 w 104"/>
                  <a:gd name="T41" fmla="*/ 41 h 88"/>
                  <a:gd name="T42" fmla="*/ 333 w 104"/>
                  <a:gd name="T43" fmla="*/ 17 h 88"/>
                  <a:gd name="T44" fmla="*/ 316 w 104"/>
                  <a:gd name="T45" fmla="*/ 12 h 88"/>
                  <a:gd name="T46" fmla="*/ 266 w 104"/>
                  <a:gd name="T47" fmla="*/ 17 h 88"/>
                  <a:gd name="T48" fmla="*/ 249 w 104"/>
                  <a:gd name="T49" fmla="*/ 12 h 88"/>
                  <a:gd name="T50" fmla="*/ 230 w 104"/>
                  <a:gd name="T51" fmla="*/ 0 h 88"/>
                  <a:gd name="T52" fmla="*/ 221 w 104"/>
                  <a:gd name="T53" fmla="*/ 0 h 88"/>
                  <a:gd name="T54" fmla="*/ 221 w 104"/>
                  <a:gd name="T55" fmla="*/ 0 h 88"/>
                  <a:gd name="T56" fmla="*/ 221 w 104"/>
                  <a:gd name="T57" fmla="*/ 5 h 88"/>
                  <a:gd name="T58" fmla="*/ 169 w 104"/>
                  <a:gd name="T59" fmla="*/ 12 h 88"/>
                  <a:gd name="T60" fmla="*/ 164 w 104"/>
                  <a:gd name="T61" fmla="*/ 17 h 88"/>
                  <a:gd name="T62" fmla="*/ 159 w 104"/>
                  <a:gd name="T63" fmla="*/ 24 h 88"/>
                  <a:gd name="T64" fmla="*/ 140 w 104"/>
                  <a:gd name="T65" fmla="*/ 41 h 88"/>
                  <a:gd name="T66" fmla="*/ 140 w 104"/>
                  <a:gd name="T67" fmla="*/ 41 h 88"/>
                  <a:gd name="T68" fmla="*/ 119 w 104"/>
                  <a:gd name="T69" fmla="*/ 41 h 88"/>
                  <a:gd name="T70" fmla="*/ 114 w 104"/>
                  <a:gd name="T71" fmla="*/ 41 h 88"/>
                  <a:gd name="T72" fmla="*/ 114 w 104"/>
                  <a:gd name="T73" fmla="*/ 29 h 88"/>
                  <a:gd name="T74" fmla="*/ 114 w 104"/>
                  <a:gd name="T75" fmla="*/ 24 h 88"/>
                  <a:gd name="T76" fmla="*/ 0 w 104"/>
                  <a:gd name="T77" fmla="*/ 57 h 88"/>
                  <a:gd name="T78" fmla="*/ 0 w 104"/>
                  <a:gd name="T79" fmla="*/ 57 h 88"/>
                  <a:gd name="T80" fmla="*/ 24 w 104"/>
                  <a:gd name="T81" fmla="*/ 69 h 88"/>
                  <a:gd name="T82" fmla="*/ 29 w 104"/>
                  <a:gd name="T83" fmla="*/ 79 h 88"/>
                  <a:gd name="T84" fmla="*/ 29 w 104"/>
                  <a:gd name="T85" fmla="*/ 98 h 88"/>
                  <a:gd name="T86" fmla="*/ 50 w 104"/>
                  <a:gd name="T87" fmla="*/ 98 h 88"/>
                  <a:gd name="T88" fmla="*/ 62 w 104"/>
                  <a:gd name="T89" fmla="*/ 103 h 88"/>
                  <a:gd name="T90" fmla="*/ 74 w 104"/>
                  <a:gd name="T91" fmla="*/ 115 h 88"/>
                  <a:gd name="T92" fmla="*/ 90 w 104"/>
                  <a:gd name="T93" fmla="*/ 115 h 88"/>
                  <a:gd name="T94" fmla="*/ 114 w 104"/>
                  <a:gd name="T95" fmla="*/ 107 h 88"/>
                  <a:gd name="T96" fmla="*/ 114 w 104"/>
                  <a:gd name="T97" fmla="*/ 119 h 88"/>
                  <a:gd name="T98" fmla="*/ 114 w 104"/>
                  <a:gd name="T99" fmla="*/ 131 h 88"/>
                  <a:gd name="T100" fmla="*/ 95 w 104"/>
                  <a:gd name="T101" fmla="*/ 148 h 88"/>
                  <a:gd name="T102" fmla="*/ 86 w 104"/>
                  <a:gd name="T103" fmla="*/ 165 h 88"/>
                  <a:gd name="T104" fmla="*/ 74 w 104"/>
                  <a:gd name="T105" fmla="*/ 189 h 88"/>
                  <a:gd name="T106" fmla="*/ 74 w 104"/>
                  <a:gd name="T107" fmla="*/ 234 h 88"/>
                  <a:gd name="T108" fmla="*/ 74 w 104"/>
                  <a:gd name="T109" fmla="*/ 251 h 88"/>
                  <a:gd name="T110" fmla="*/ 221 w 104"/>
                  <a:gd name="T111" fmla="*/ 251 h 8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4"/>
                  <a:gd name="T169" fmla="*/ 0 h 88"/>
                  <a:gd name="T170" fmla="*/ 104 w 104"/>
                  <a:gd name="T171" fmla="*/ 88 h 8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4" h="88">
                    <a:moveTo>
                      <a:pt x="39" y="44"/>
                    </a:moveTo>
                    <a:cubicBezTo>
                      <a:pt x="39" y="45"/>
                      <a:pt x="39" y="46"/>
                      <a:pt x="39" y="47"/>
                    </a:cubicBezTo>
                    <a:cubicBezTo>
                      <a:pt x="39" y="48"/>
                      <a:pt x="39" y="53"/>
                      <a:pt x="39" y="57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7"/>
                      <a:pt x="41" y="88"/>
                      <a:pt x="44" y="85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3" y="35"/>
                      <a:pt x="103" y="34"/>
                      <a:pt x="104" y="34"/>
                    </a:cubicBezTo>
                    <a:cubicBezTo>
                      <a:pt x="98" y="31"/>
                      <a:pt x="98" y="31"/>
                      <a:pt x="98" y="31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1"/>
                      <a:pt x="39" y="1"/>
                    </a:cubicBezTo>
                    <a:cubicBezTo>
                      <a:pt x="39" y="1"/>
                      <a:pt x="36" y="1"/>
                      <a:pt x="30" y="2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4" y="5"/>
                      <a:pt x="7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2" y="43"/>
                      <a:pt x="30" y="43"/>
                      <a:pt x="39" y="44"/>
                    </a:cubicBez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Freeform 100"/>
              <p:cNvSpPr>
                <a:spLocks noChangeArrowheads="1"/>
              </p:cNvSpPr>
              <p:nvPr/>
            </p:nvSpPr>
            <p:spPr bwMode="auto">
              <a:xfrm>
                <a:off x="271" y="110"/>
                <a:ext cx="34" cy="21"/>
              </a:xfrm>
              <a:custGeom>
                <a:avLst/>
                <a:gdLst>
                  <a:gd name="T0" fmla="*/ 70 w 14"/>
                  <a:gd name="T1" fmla="*/ 44 h 9"/>
                  <a:gd name="T2" fmla="*/ 83 w 14"/>
                  <a:gd name="T3" fmla="*/ 28 h 9"/>
                  <a:gd name="T4" fmla="*/ 83 w 14"/>
                  <a:gd name="T5" fmla="*/ 16 h 9"/>
                  <a:gd name="T6" fmla="*/ 58 w 14"/>
                  <a:gd name="T7" fmla="*/ 5 h 9"/>
                  <a:gd name="T8" fmla="*/ 36 w 14"/>
                  <a:gd name="T9" fmla="*/ 5 h 9"/>
                  <a:gd name="T10" fmla="*/ 24 w 14"/>
                  <a:gd name="T11" fmla="*/ 0 h 9"/>
                  <a:gd name="T12" fmla="*/ 0 w 14"/>
                  <a:gd name="T13" fmla="*/ 0 h 9"/>
                  <a:gd name="T14" fmla="*/ 0 w 14"/>
                  <a:gd name="T15" fmla="*/ 33 h 9"/>
                  <a:gd name="T16" fmla="*/ 0 w 14"/>
                  <a:gd name="T17" fmla="*/ 49 h 9"/>
                  <a:gd name="T18" fmla="*/ 58 w 14"/>
                  <a:gd name="T19" fmla="*/ 49 h 9"/>
                  <a:gd name="T20" fmla="*/ 70 w 14"/>
                  <a:gd name="T21" fmla="*/ 44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"/>
                  <a:gd name="T34" fmla="*/ 0 h 9"/>
                  <a:gd name="T35" fmla="*/ 14 w 14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" h="9">
                    <a:moveTo>
                      <a:pt x="12" y="8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Freeform 101"/>
              <p:cNvSpPr>
                <a:spLocks noChangeArrowheads="1"/>
              </p:cNvSpPr>
              <p:nvPr/>
            </p:nvSpPr>
            <p:spPr bwMode="auto">
              <a:xfrm>
                <a:off x="269" y="141"/>
                <a:ext cx="2" cy="1"/>
              </a:xfrm>
              <a:custGeom>
                <a:avLst/>
                <a:gdLst>
                  <a:gd name="T0" fmla="*/ 4 w 1"/>
                  <a:gd name="T1" fmla="*/ 0 h 1"/>
                  <a:gd name="T2" fmla="*/ 0 w 1"/>
                  <a:gd name="T3" fmla="*/ 0 h 1"/>
                  <a:gd name="T4" fmla="*/ 4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Freeform 102"/>
              <p:cNvSpPr>
                <a:spLocks noChangeArrowheads="1"/>
              </p:cNvSpPr>
              <p:nvPr/>
            </p:nvSpPr>
            <p:spPr bwMode="auto">
              <a:xfrm>
                <a:off x="252" y="143"/>
                <a:ext cx="3" cy="1"/>
              </a:xfrm>
              <a:custGeom>
                <a:avLst/>
                <a:gdLst>
                  <a:gd name="T0" fmla="*/ 9 w 1"/>
                  <a:gd name="T1" fmla="*/ 0 h 1"/>
                  <a:gd name="T2" fmla="*/ 0 w 1"/>
                  <a:gd name="T3" fmla="*/ 0 h 1"/>
                  <a:gd name="T4" fmla="*/ 9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Freeform 103"/>
              <p:cNvSpPr>
                <a:spLocks noChangeArrowheads="1"/>
              </p:cNvSpPr>
              <p:nvPr/>
            </p:nvSpPr>
            <p:spPr bwMode="auto">
              <a:xfrm>
                <a:off x="260" y="141"/>
                <a:ext cx="2" cy="1"/>
              </a:xfrm>
              <a:custGeom>
                <a:avLst/>
                <a:gdLst>
                  <a:gd name="T0" fmla="*/ 4 w 1"/>
                  <a:gd name="T1" fmla="*/ 0 h 1"/>
                  <a:gd name="T2" fmla="*/ 0 w 1"/>
                  <a:gd name="T3" fmla="*/ 0 h 1"/>
                  <a:gd name="T4" fmla="*/ 4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Freeform 104"/>
              <p:cNvSpPr>
                <a:spLocks noChangeArrowheads="1"/>
              </p:cNvSpPr>
              <p:nvPr/>
            </p:nvSpPr>
            <p:spPr bwMode="auto">
              <a:xfrm>
                <a:off x="255" y="141"/>
                <a:ext cx="5" cy="2"/>
              </a:xfrm>
              <a:custGeom>
                <a:avLst/>
                <a:gdLst>
                  <a:gd name="T0" fmla="*/ 13 w 2"/>
                  <a:gd name="T1" fmla="*/ 0 h 1"/>
                  <a:gd name="T2" fmla="*/ 0 w 2"/>
                  <a:gd name="T3" fmla="*/ 4 h 1"/>
                  <a:gd name="T4" fmla="*/ 13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105"/>
              <p:cNvSpPr>
                <a:spLocks noChangeArrowheads="1"/>
              </p:cNvSpPr>
              <p:nvPr/>
            </p:nvSpPr>
            <p:spPr bwMode="auto">
              <a:xfrm>
                <a:off x="226" y="143"/>
                <a:ext cx="24" cy="12"/>
              </a:xfrm>
              <a:custGeom>
                <a:avLst/>
                <a:gdLst>
                  <a:gd name="T0" fmla="*/ 5 w 10"/>
                  <a:gd name="T1" fmla="*/ 29 h 5"/>
                  <a:gd name="T2" fmla="*/ 29 w 10"/>
                  <a:gd name="T3" fmla="*/ 29 h 5"/>
                  <a:gd name="T4" fmla="*/ 29 w 10"/>
                  <a:gd name="T5" fmla="*/ 29 h 5"/>
                  <a:gd name="T6" fmla="*/ 46 w 10"/>
                  <a:gd name="T7" fmla="*/ 12 h 5"/>
                  <a:gd name="T8" fmla="*/ 53 w 10"/>
                  <a:gd name="T9" fmla="*/ 5 h 5"/>
                  <a:gd name="T10" fmla="*/ 58 w 10"/>
                  <a:gd name="T11" fmla="*/ 0 h 5"/>
                  <a:gd name="T12" fmla="*/ 0 w 10"/>
                  <a:gd name="T13" fmla="*/ 12 h 5"/>
                  <a:gd name="T14" fmla="*/ 0 w 10"/>
                  <a:gd name="T15" fmla="*/ 17 h 5"/>
                  <a:gd name="T16" fmla="*/ 0 w 10"/>
                  <a:gd name="T17" fmla="*/ 29 h 5"/>
                  <a:gd name="T18" fmla="*/ 5 w 10"/>
                  <a:gd name="T19" fmla="*/ 29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5"/>
                  <a:gd name="T32" fmla="*/ 10 w 10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4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Freeform 106"/>
              <p:cNvSpPr>
                <a:spLocks noChangeArrowheads="1"/>
              </p:cNvSpPr>
              <p:nvPr/>
            </p:nvSpPr>
            <p:spPr bwMode="auto">
              <a:xfrm>
                <a:off x="271" y="77"/>
                <a:ext cx="158" cy="145"/>
              </a:xfrm>
              <a:custGeom>
                <a:avLst/>
                <a:gdLst>
                  <a:gd name="T0" fmla="*/ 12 w 66"/>
                  <a:gd name="T1" fmla="*/ 147 h 61"/>
                  <a:gd name="T2" fmla="*/ 29 w 66"/>
                  <a:gd name="T3" fmla="*/ 159 h 61"/>
                  <a:gd name="T4" fmla="*/ 45 w 66"/>
                  <a:gd name="T5" fmla="*/ 164 h 61"/>
                  <a:gd name="T6" fmla="*/ 98 w 66"/>
                  <a:gd name="T7" fmla="*/ 159 h 61"/>
                  <a:gd name="T8" fmla="*/ 115 w 66"/>
                  <a:gd name="T9" fmla="*/ 164 h 61"/>
                  <a:gd name="T10" fmla="*/ 136 w 66"/>
                  <a:gd name="T11" fmla="*/ 185 h 61"/>
                  <a:gd name="T12" fmla="*/ 144 w 66"/>
                  <a:gd name="T13" fmla="*/ 209 h 61"/>
                  <a:gd name="T14" fmla="*/ 156 w 66"/>
                  <a:gd name="T15" fmla="*/ 214 h 61"/>
                  <a:gd name="T16" fmla="*/ 177 w 66"/>
                  <a:gd name="T17" fmla="*/ 214 h 61"/>
                  <a:gd name="T18" fmla="*/ 201 w 66"/>
                  <a:gd name="T19" fmla="*/ 226 h 61"/>
                  <a:gd name="T20" fmla="*/ 213 w 66"/>
                  <a:gd name="T21" fmla="*/ 226 h 61"/>
                  <a:gd name="T22" fmla="*/ 235 w 66"/>
                  <a:gd name="T23" fmla="*/ 238 h 61"/>
                  <a:gd name="T24" fmla="*/ 251 w 66"/>
                  <a:gd name="T25" fmla="*/ 259 h 61"/>
                  <a:gd name="T26" fmla="*/ 259 w 66"/>
                  <a:gd name="T27" fmla="*/ 295 h 61"/>
                  <a:gd name="T28" fmla="*/ 251 w 66"/>
                  <a:gd name="T29" fmla="*/ 300 h 61"/>
                  <a:gd name="T30" fmla="*/ 259 w 66"/>
                  <a:gd name="T31" fmla="*/ 300 h 61"/>
                  <a:gd name="T32" fmla="*/ 271 w 66"/>
                  <a:gd name="T33" fmla="*/ 311 h 61"/>
                  <a:gd name="T34" fmla="*/ 292 w 66"/>
                  <a:gd name="T35" fmla="*/ 316 h 61"/>
                  <a:gd name="T36" fmla="*/ 338 w 66"/>
                  <a:gd name="T37" fmla="*/ 321 h 61"/>
                  <a:gd name="T38" fmla="*/ 373 w 66"/>
                  <a:gd name="T39" fmla="*/ 340 h 61"/>
                  <a:gd name="T40" fmla="*/ 366 w 66"/>
                  <a:gd name="T41" fmla="*/ 345 h 61"/>
                  <a:gd name="T42" fmla="*/ 361 w 66"/>
                  <a:gd name="T43" fmla="*/ 300 h 61"/>
                  <a:gd name="T44" fmla="*/ 29 w 66"/>
                  <a:gd name="T45" fmla="*/ 17 h 61"/>
                  <a:gd name="T46" fmla="*/ 0 w 66"/>
                  <a:gd name="T47" fmla="*/ 29 h 61"/>
                  <a:gd name="T48" fmla="*/ 0 w 66"/>
                  <a:gd name="T49" fmla="*/ 78 h 61"/>
                  <a:gd name="T50" fmla="*/ 24 w 66"/>
                  <a:gd name="T51" fmla="*/ 78 h 61"/>
                  <a:gd name="T52" fmla="*/ 34 w 66"/>
                  <a:gd name="T53" fmla="*/ 86 h 61"/>
                  <a:gd name="T54" fmla="*/ 57 w 66"/>
                  <a:gd name="T55" fmla="*/ 86 h 61"/>
                  <a:gd name="T56" fmla="*/ 81 w 66"/>
                  <a:gd name="T57" fmla="*/ 95 h 61"/>
                  <a:gd name="T58" fmla="*/ 81 w 66"/>
                  <a:gd name="T59" fmla="*/ 107 h 61"/>
                  <a:gd name="T60" fmla="*/ 69 w 66"/>
                  <a:gd name="T61" fmla="*/ 124 h 61"/>
                  <a:gd name="T62" fmla="*/ 57 w 66"/>
                  <a:gd name="T63" fmla="*/ 131 h 61"/>
                  <a:gd name="T64" fmla="*/ 0 w 66"/>
                  <a:gd name="T65" fmla="*/ 131 h 61"/>
                  <a:gd name="T66" fmla="*/ 0 w 66"/>
                  <a:gd name="T67" fmla="*/ 147 h 61"/>
                  <a:gd name="T68" fmla="*/ 0 w 66"/>
                  <a:gd name="T69" fmla="*/ 147 h 61"/>
                  <a:gd name="T70" fmla="*/ 12 w 66"/>
                  <a:gd name="T71" fmla="*/ 147 h 6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6"/>
                  <a:gd name="T109" fmla="*/ 0 h 61"/>
                  <a:gd name="T110" fmla="*/ 66 w 66"/>
                  <a:gd name="T111" fmla="*/ 61 h 6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6" h="61">
                    <a:moveTo>
                      <a:pt x="2" y="26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4" y="60"/>
                      <a:pt x="64" y="61"/>
                    </a:cubicBezTo>
                    <a:cubicBezTo>
                      <a:pt x="66" y="58"/>
                      <a:pt x="66" y="55"/>
                      <a:pt x="63" y="5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Freeform 107"/>
              <p:cNvSpPr>
                <a:spLocks noChangeArrowheads="1"/>
              </p:cNvSpPr>
              <p:nvPr/>
            </p:nvSpPr>
            <p:spPr bwMode="auto">
              <a:xfrm>
                <a:off x="179" y="157"/>
                <a:ext cx="12" cy="5"/>
              </a:xfrm>
              <a:custGeom>
                <a:avLst/>
                <a:gdLst>
                  <a:gd name="T0" fmla="*/ 0 w 5"/>
                  <a:gd name="T1" fmla="*/ 13 h 2"/>
                  <a:gd name="T2" fmla="*/ 29 w 5"/>
                  <a:gd name="T3" fmla="*/ 0 h 2"/>
                  <a:gd name="T4" fmla="*/ 0 w 5"/>
                  <a:gd name="T5" fmla="*/ 13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4" y="1"/>
                      <a:pt x="5" y="0"/>
                    </a:cubicBezTo>
                    <a:cubicBezTo>
                      <a:pt x="4" y="1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Freeform 108"/>
              <p:cNvSpPr>
                <a:spLocks noChangeArrowheads="1"/>
              </p:cNvSpPr>
              <p:nvPr/>
            </p:nvSpPr>
            <p:spPr bwMode="auto">
              <a:xfrm>
                <a:off x="193" y="153"/>
                <a:ext cx="9" cy="4"/>
              </a:xfrm>
              <a:custGeom>
                <a:avLst/>
                <a:gdLst>
                  <a:gd name="T0" fmla="*/ 0 w 4"/>
                  <a:gd name="T1" fmla="*/ 8 h 2"/>
                  <a:gd name="T2" fmla="*/ 20 w 4"/>
                  <a:gd name="T3" fmla="*/ 0 h 2"/>
                  <a:gd name="T4" fmla="*/ 0 w 4"/>
                  <a:gd name="T5" fmla="*/ 8 h 2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2"/>
                  <a:gd name="T11" fmla="*/ 4 w 4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Freeform 109"/>
              <p:cNvSpPr>
                <a:spLocks noChangeArrowheads="1"/>
              </p:cNvSpPr>
              <p:nvPr/>
            </p:nvSpPr>
            <p:spPr bwMode="auto">
              <a:xfrm>
                <a:off x="205" y="150"/>
                <a:ext cx="9" cy="3"/>
              </a:xfrm>
              <a:custGeom>
                <a:avLst/>
                <a:gdLst>
                  <a:gd name="T0" fmla="*/ 0 w 4"/>
                  <a:gd name="T1" fmla="*/ 9 h 1"/>
                  <a:gd name="T2" fmla="*/ 20 w 4"/>
                  <a:gd name="T3" fmla="*/ 0 h 1"/>
                  <a:gd name="T4" fmla="*/ 0 w 4"/>
                  <a:gd name="T5" fmla="*/ 9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Freeform 110"/>
              <p:cNvSpPr>
                <a:spLocks noChangeArrowheads="1"/>
              </p:cNvSpPr>
              <p:nvPr/>
            </p:nvSpPr>
            <p:spPr bwMode="auto">
              <a:xfrm>
                <a:off x="24" y="162"/>
                <a:ext cx="202" cy="176"/>
              </a:xfrm>
              <a:custGeom>
                <a:avLst/>
                <a:gdLst>
                  <a:gd name="T0" fmla="*/ 440 w 85"/>
                  <a:gd name="T1" fmla="*/ 193 h 74"/>
                  <a:gd name="T2" fmla="*/ 440 w 85"/>
                  <a:gd name="T3" fmla="*/ 176 h 74"/>
                  <a:gd name="T4" fmla="*/ 440 w 85"/>
                  <a:gd name="T5" fmla="*/ 131 h 74"/>
                  <a:gd name="T6" fmla="*/ 452 w 85"/>
                  <a:gd name="T7" fmla="*/ 107 h 74"/>
                  <a:gd name="T8" fmla="*/ 463 w 85"/>
                  <a:gd name="T9" fmla="*/ 90 h 74"/>
                  <a:gd name="T10" fmla="*/ 480 w 85"/>
                  <a:gd name="T11" fmla="*/ 74 h 74"/>
                  <a:gd name="T12" fmla="*/ 480 w 85"/>
                  <a:gd name="T13" fmla="*/ 62 h 74"/>
                  <a:gd name="T14" fmla="*/ 480 w 85"/>
                  <a:gd name="T15" fmla="*/ 50 h 74"/>
                  <a:gd name="T16" fmla="*/ 456 w 85"/>
                  <a:gd name="T17" fmla="*/ 57 h 74"/>
                  <a:gd name="T18" fmla="*/ 440 w 85"/>
                  <a:gd name="T19" fmla="*/ 57 h 74"/>
                  <a:gd name="T20" fmla="*/ 430 w 85"/>
                  <a:gd name="T21" fmla="*/ 45 h 74"/>
                  <a:gd name="T22" fmla="*/ 418 w 85"/>
                  <a:gd name="T23" fmla="*/ 40 h 74"/>
                  <a:gd name="T24" fmla="*/ 394 w 85"/>
                  <a:gd name="T25" fmla="*/ 40 h 74"/>
                  <a:gd name="T26" fmla="*/ 394 w 85"/>
                  <a:gd name="T27" fmla="*/ 24 h 74"/>
                  <a:gd name="T28" fmla="*/ 390 w 85"/>
                  <a:gd name="T29" fmla="*/ 12 h 74"/>
                  <a:gd name="T30" fmla="*/ 366 w 85"/>
                  <a:gd name="T31" fmla="*/ 0 h 74"/>
                  <a:gd name="T32" fmla="*/ 366 w 85"/>
                  <a:gd name="T33" fmla="*/ 0 h 74"/>
                  <a:gd name="T34" fmla="*/ 0 w 85"/>
                  <a:gd name="T35" fmla="*/ 373 h 74"/>
                  <a:gd name="T36" fmla="*/ 5 w 85"/>
                  <a:gd name="T37" fmla="*/ 414 h 74"/>
                  <a:gd name="T38" fmla="*/ 40 w 85"/>
                  <a:gd name="T39" fmla="*/ 402 h 74"/>
                  <a:gd name="T40" fmla="*/ 440 w 85"/>
                  <a:gd name="T41" fmla="*/ 193 h 7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85"/>
                  <a:gd name="T64" fmla="*/ 0 h 74"/>
                  <a:gd name="T65" fmla="*/ 85 w 85"/>
                  <a:gd name="T66" fmla="*/ 74 h 7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85" h="74">
                    <a:moveTo>
                      <a:pt x="78" y="34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9"/>
                      <a:pt x="16" y="28"/>
                      <a:pt x="0" y="66"/>
                    </a:cubicBezTo>
                    <a:cubicBezTo>
                      <a:pt x="1" y="69"/>
                      <a:pt x="1" y="71"/>
                      <a:pt x="1" y="73"/>
                    </a:cubicBezTo>
                    <a:cubicBezTo>
                      <a:pt x="2" y="73"/>
                      <a:pt x="4" y="74"/>
                      <a:pt x="7" y="71"/>
                    </a:cubicBezTo>
                    <a:cubicBezTo>
                      <a:pt x="7" y="71"/>
                      <a:pt x="39" y="40"/>
                      <a:pt x="78" y="34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Freeform 111"/>
              <p:cNvSpPr>
                <a:spLocks noChangeArrowheads="1"/>
              </p:cNvSpPr>
              <p:nvPr/>
            </p:nvSpPr>
            <p:spPr bwMode="auto">
              <a:xfrm>
                <a:off x="267" y="14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 112"/>
              <p:cNvSpPr>
                <a:spLocks noChangeArrowheads="1"/>
              </p:cNvSpPr>
              <p:nvPr/>
            </p:nvSpPr>
            <p:spPr bwMode="auto">
              <a:xfrm>
                <a:off x="262" y="141"/>
                <a:ext cx="2" cy="1"/>
              </a:xfrm>
              <a:custGeom>
                <a:avLst/>
                <a:gdLst>
                  <a:gd name="T0" fmla="*/ 4 w 1"/>
                  <a:gd name="T1" fmla="*/ 0 h 1"/>
                  <a:gd name="T2" fmla="*/ 0 w 1"/>
                  <a:gd name="T3" fmla="*/ 0 h 1"/>
                  <a:gd name="T4" fmla="*/ 4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Freeform 113"/>
              <p:cNvSpPr>
                <a:spLocks noChangeArrowheads="1"/>
              </p:cNvSpPr>
              <p:nvPr/>
            </p:nvSpPr>
            <p:spPr bwMode="auto">
              <a:xfrm>
                <a:off x="267" y="141"/>
                <a:ext cx="2" cy="1"/>
              </a:xfrm>
              <a:custGeom>
                <a:avLst/>
                <a:gdLst>
                  <a:gd name="T0" fmla="*/ 4 w 1"/>
                  <a:gd name="T1" fmla="*/ 0 h 1"/>
                  <a:gd name="T2" fmla="*/ 0 w 1"/>
                  <a:gd name="T3" fmla="*/ 0 h 1"/>
                  <a:gd name="T4" fmla="*/ 4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 114"/>
              <p:cNvSpPr>
                <a:spLocks noChangeArrowheads="1"/>
              </p:cNvSpPr>
              <p:nvPr/>
            </p:nvSpPr>
            <p:spPr bwMode="auto">
              <a:xfrm>
                <a:off x="269" y="14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Freeform 115"/>
              <p:cNvSpPr>
                <a:spLocks noChangeArrowheads="1"/>
              </p:cNvSpPr>
              <p:nvPr/>
            </p:nvSpPr>
            <p:spPr bwMode="auto">
              <a:xfrm>
                <a:off x="217" y="148"/>
                <a:ext cx="9" cy="2"/>
              </a:xfrm>
              <a:custGeom>
                <a:avLst/>
                <a:gdLst>
                  <a:gd name="T0" fmla="*/ 0 w 4"/>
                  <a:gd name="T1" fmla="*/ 4 h 1"/>
                  <a:gd name="T2" fmla="*/ 20 w 4"/>
                  <a:gd name="T3" fmla="*/ 0 h 1"/>
                  <a:gd name="T4" fmla="*/ 0 w 4"/>
                  <a:gd name="T5" fmla="*/ 4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1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Freeform 116"/>
              <p:cNvSpPr>
                <a:spLocks noChangeArrowheads="1"/>
              </p:cNvSpPr>
              <p:nvPr/>
            </p:nvSpPr>
            <p:spPr bwMode="auto">
              <a:xfrm>
                <a:off x="0" y="58"/>
                <a:ext cx="409" cy="268"/>
              </a:xfrm>
              <a:custGeom>
                <a:avLst/>
                <a:gdLst>
                  <a:gd name="T0" fmla="*/ 956 w 172"/>
                  <a:gd name="T1" fmla="*/ 292 h 113"/>
                  <a:gd name="T2" fmla="*/ 623 w 172"/>
                  <a:gd name="T3" fmla="*/ 12 h 113"/>
                  <a:gd name="T4" fmla="*/ 594 w 172"/>
                  <a:gd name="T5" fmla="*/ 28 h 113"/>
                  <a:gd name="T6" fmla="*/ 594 w 172"/>
                  <a:gd name="T7" fmla="*/ 111 h 113"/>
                  <a:gd name="T8" fmla="*/ 594 w 172"/>
                  <a:gd name="T9" fmla="*/ 152 h 113"/>
                  <a:gd name="T10" fmla="*/ 5 w 172"/>
                  <a:gd name="T11" fmla="*/ 579 h 113"/>
                  <a:gd name="T12" fmla="*/ 12 w 172"/>
                  <a:gd name="T13" fmla="*/ 607 h 113"/>
                  <a:gd name="T14" fmla="*/ 50 w 172"/>
                  <a:gd name="T15" fmla="*/ 595 h 113"/>
                  <a:gd name="T16" fmla="*/ 594 w 172"/>
                  <a:gd name="T17" fmla="*/ 394 h 113"/>
                  <a:gd name="T18" fmla="*/ 594 w 172"/>
                  <a:gd name="T19" fmla="*/ 406 h 113"/>
                  <a:gd name="T20" fmla="*/ 594 w 172"/>
                  <a:gd name="T21" fmla="*/ 460 h 113"/>
                  <a:gd name="T22" fmla="*/ 594 w 172"/>
                  <a:gd name="T23" fmla="*/ 607 h 113"/>
                  <a:gd name="T24" fmla="*/ 623 w 172"/>
                  <a:gd name="T25" fmla="*/ 624 h 113"/>
                  <a:gd name="T26" fmla="*/ 956 w 172"/>
                  <a:gd name="T27" fmla="*/ 344 h 113"/>
                  <a:gd name="T28" fmla="*/ 956 w 172"/>
                  <a:gd name="T29" fmla="*/ 292 h 11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2"/>
                  <a:gd name="T46" fmla="*/ 0 h 113"/>
                  <a:gd name="T47" fmla="*/ 172 w 172"/>
                  <a:gd name="T48" fmla="*/ 113 h 11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2" h="113">
                    <a:moveTo>
                      <a:pt x="169" y="52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5" y="1"/>
                      <a:pt x="105" y="5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5" y="22"/>
                      <a:pt x="105" y="24"/>
                      <a:pt x="105" y="27"/>
                    </a:cubicBezTo>
                    <a:cubicBezTo>
                      <a:pt x="105" y="27"/>
                      <a:pt x="32" y="26"/>
                      <a:pt x="1" y="103"/>
                    </a:cubicBezTo>
                    <a:cubicBezTo>
                      <a:pt x="1" y="103"/>
                      <a:pt x="0" y="106"/>
                      <a:pt x="2" y="108"/>
                    </a:cubicBezTo>
                    <a:cubicBezTo>
                      <a:pt x="2" y="108"/>
                      <a:pt x="5" y="110"/>
                      <a:pt x="9" y="106"/>
                    </a:cubicBezTo>
                    <a:cubicBezTo>
                      <a:pt x="9" y="106"/>
                      <a:pt x="55" y="61"/>
                      <a:pt x="105" y="70"/>
                    </a:cubicBezTo>
                    <a:cubicBezTo>
                      <a:pt x="105" y="71"/>
                      <a:pt x="105" y="72"/>
                      <a:pt x="105" y="72"/>
                    </a:cubicBezTo>
                    <a:cubicBezTo>
                      <a:pt x="105" y="74"/>
                      <a:pt x="105" y="78"/>
                      <a:pt x="105" y="82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112"/>
                      <a:pt x="107" y="113"/>
                      <a:pt x="110" y="111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2" y="58"/>
                      <a:pt x="172" y="54"/>
                      <a:pt x="169" y="52"/>
                    </a:cubicBezTo>
                    <a:close/>
                  </a:path>
                </a:pathLst>
              </a:cu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3" name="组合 23"/>
          <p:cNvGrpSpPr>
            <a:grpSpLocks/>
          </p:cNvGrpSpPr>
          <p:nvPr/>
        </p:nvGrpSpPr>
        <p:grpSpPr bwMode="auto">
          <a:xfrm>
            <a:off x="1552575" y="2614613"/>
            <a:ext cx="9086850" cy="2200275"/>
            <a:chOff x="0" y="0"/>
            <a:chExt cx="9086851" cy="2199622"/>
          </a:xfrm>
        </p:grpSpPr>
        <p:sp>
          <p:nvSpPr>
            <p:cNvPr id="74" name="圆角矩形 5"/>
            <p:cNvSpPr>
              <a:spLocks noChangeArrowheads="1"/>
            </p:cNvSpPr>
            <p:nvPr/>
          </p:nvSpPr>
          <p:spPr bwMode="auto">
            <a:xfrm>
              <a:off x="0" y="166361"/>
              <a:ext cx="9086851" cy="1870075"/>
            </a:xfrm>
            <a:prstGeom prst="roundRect">
              <a:avLst>
                <a:gd name="adj" fmla="val 16667"/>
              </a:avLst>
            </a:prstGeom>
            <a:noFill/>
            <a:ln w="12700">
              <a:solidFill>
                <a:srgbClr val="3F762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5" name="组合 22"/>
            <p:cNvGrpSpPr>
              <a:grpSpLocks/>
            </p:cNvGrpSpPr>
            <p:nvPr/>
          </p:nvGrpSpPr>
          <p:grpSpPr bwMode="auto">
            <a:xfrm>
              <a:off x="694065" y="0"/>
              <a:ext cx="332721" cy="332721"/>
              <a:chOff x="0" y="0"/>
              <a:chExt cx="3191408" cy="3191408"/>
            </a:xfrm>
          </p:grpSpPr>
          <p:sp>
            <p:nvSpPr>
              <p:cNvPr id="103" name="同心圆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91408" cy="3191408"/>
              </a:xfrm>
              <a:custGeom>
                <a:avLst/>
                <a:gdLst>
                  <a:gd name="T0" fmla="*/ 235765857 w 21600"/>
                  <a:gd name="T1" fmla="*/ 0 h 21600"/>
                  <a:gd name="T2" fmla="*/ 69048772 w 21600"/>
                  <a:gd name="T3" fmla="*/ 69048772 h 21600"/>
                  <a:gd name="T4" fmla="*/ 0 w 21600"/>
                  <a:gd name="T5" fmla="*/ 235765857 h 21600"/>
                  <a:gd name="T6" fmla="*/ 69048772 w 21600"/>
                  <a:gd name="T7" fmla="*/ 402482942 h 21600"/>
                  <a:gd name="T8" fmla="*/ 235765857 w 21600"/>
                  <a:gd name="T9" fmla="*/ 471531714 h 21600"/>
                  <a:gd name="T10" fmla="*/ 402482942 w 21600"/>
                  <a:gd name="T11" fmla="*/ 402482942 h 21600"/>
                  <a:gd name="T12" fmla="*/ 471531714 w 21600"/>
                  <a:gd name="T13" fmla="*/ 235765857 h 21600"/>
                  <a:gd name="T14" fmla="*/ 402482942 w 21600"/>
                  <a:gd name="T15" fmla="*/ 6904877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871" y="10800"/>
                    </a:moveTo>
                    <a:cubicBezTo>
                      <a:pt x="3871" y="14627"/>
                      <a:pt x="6973" y="17729"/>
                      <a:pt x="10800" y="17729"/>
                    </a:cubicBezTo>
                    <a:cubicBezTo>
                      <a:pt x="14627" y="17729"/>
                      <a:pt x="17729" y="14627"/>
                      <a:pt x="17729" y="10800"/>
                    </a:cubicBezTo>
                    <a:cubicBezTo>
                      <a:pt x="17729" y="6973"/>
                      <a:pt x="14627" y="3871"/>
                      <a:pt x="10800" y="3871"/>
                    </a:cubicBezTo>
                    <a:cubicBezTo>
                      <a:pt x="6973" y="3871"/>
                      <a:pt x="3871" y="6973"/>
                      <a:pt x="3871" y="10800"/>
                    </a:cubicBez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4" name="椭圆 21"/>
              <p:cNvSpPr>
                <a:spLocks noChangeArrowheads="1"/>
              </p:cNvSpPr>
              <p:nvPr/>
            </p:nvSpPr>
            <p:spPr bwMode="auto">
              <a:xfrm>
                <a:off x="595900" y="577072"/>
                <a:ext cx="2037263" cy="20372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198"/>
            <p:cNvGrpSpPr>
              <a:grpSpLocks/>
            </p:cNvGrpSpPr>
            <p:nvPr/>
          </p:nvGrpSpPr>
          <p:grpSpPr bwMode="auto">
            <a:xfrm>
              <a:off x="2576841" y="0"/>
              <a:ext cx="332721" cy="332721"/>
              <a:chOff x="0" y="0"/>
              <a:chExt cx="3191408" cy="3191408"/>
            </a:xfrm>
          </p:grpSpPr>
          <p:sp>
            <p:nvSpPr>
              <p:cNvPr id="101" name="同心圆 19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91408" cy="3191408"/>
              </a:xfrm>
              <a:custGeom>
                <a:avLst/>
                <a:gdLst>
                  <a:gd name="T0" fmla="*/ 235765857 w 21600"/>
                  <a:gd name="T1" fmla="*/ 0 h 21600"/>
                  <a:gd name="T2" fmla="*/ 69048772 w 21600"/>
                  <a:gd name="T3" fmla="*/ 69048772 h 21600"/>
                  <a:gd name="T4" fmla="*/ 0 w 21600"/>
                  <a:gd name="T5" fmla="*/ 235765857 h 21600"/>
                  <a:gd name="T6" fmla="*/ 69048772 w 21600"/>
                  <a:gd name="T7" fmla="*/ 402482942 h 21600"/>
                  <a:gd name="T8" fmla="*/ 235765857 w 21600"/>
                  <a:gd name="T9" fmla="*/ 471531714 h 21600"/>
                  <a:gd name="T10" fmla="*/ 402482942 w 21600"/>
                  <a:gd name="T11" fmla="*/ 402482942 h 21600"/>
                  <a:gd name="T12" fmla="*/ 471531714 w 21600"/>
                  <a:gd name="T13" fmla="*/ 235765857 h 21600"/>
                  <a:gd name="T14" fmla="*/ 402482942 w 21600"/>
                  <a:gd name="T15" fmla="*/ 6904877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871" y="10800"/>
                    </a:moveTo>
                    <a:cubicBezTo>
                      <a:pt x="3871" y="14627"/>
                      <a:pt x="6973" y="17729"/>
                      <a:pt x="10800" y="17729"/>
                    </a:cubicBezTo>
                    <a:cubicBezTo>
                      <a:pt x="14627" y="17729"/>
                      <a:pt x="17729" y="14627"/>
                      <a:pt x="17729" y="10800"/>
                    </a:cubicBezTo>
                    <a:cubicBezTo>
                      <a:pt x="17729" y="6973"/>
                      <a:pt x="14627" y="3871"/>
                      <a:pt x="10800" y="3871"/>
                    </a:cubicBezTo>
                    <a:cubicBezTo>
                      <a:pt x="6973" y="3871"/>
                      <a:pt x="3871" y="6973"/>
                      <a:pt x="3871" y="10800"/>
                    </a:cubicBez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2" name="椭圆 200"/>
              <p:cNvSpPr>
                <a:spLocks noChangeArrowheads="1"/>
              </p:cNvSpPr>
              <p:nvPr/>
            </p:nvSpPr>
            <p:spPr bwMode="auto">
              <a:xfrm>
                <a:off x="595900" y="577072"/>
                <a:ext cx="2037263" cy="20372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组合 201"/>
            <p:cNvGrpSpPr>
              <a:grpSpLocks/>
            </p:cNvGrpSpPr>
            <p:nvPr/>
          </p:nvGrpSpPr>
          <p:grpSpPr bwMode="auto">
            <a:xfrm>
              <a:off x="4459616" y="0"/>
              <a:ext cx="332721" cy="332721"/>
              <a:chOff x="0" y="0"/>
              <a:chExt cx="3191408" cy="3191408"/>
            </a:xfrm>
          </p:grpSpPr>
          <p:sp>
            <p:nvSpPr>
              <p:cNvPr id="99" name="同心圆 20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91408" cy="3191408"/>
              </a:xfrm>
              <a:custGeom>
                <a:avLst/>
                <a:gdLst>
                  <a:gd name="T0" fmla="*/ 235765857 w 21600"/>
                  <a:gd name="T1" fmla="*/ 0 h 21600"/>
                  <a:gd name="T2" fmla="*/ 69048772 w 21600"/>
                  <a:gd name="T3" fmla="*/ 69048772 h 21600"/>
                  <a:gd name="T4" fmla="*/ 0 w 21600"/>
                  <a:gd name="T5" fmla="*/ 235765857 h 21600"/>
                  <a:gd name="T6" fmla="*/ 69048772 w 21600"/>
                  <a:gd name="T7" fmla="*/ 402482942 h 21600"/>
                  <a:gd name="T8" fmla="*/ 235765857 w 21600"/>
                  <a:gd name="T9" fmla="*/ 471531714 h 21600"/>
                  <a:gd name="T10" fmla="*/ 402482942 w 21600"/>
                  <a:gd name="T11" fmla="*/ 402482942 h 21600"/>
                  <a:gd name="T12" fmla="*/ 471531714 w 21600"/>
                  <a:gd name="T13" fmla="*/ 235765857 h 21600"/>
                  <a:gd name="T14" fmla="*/ 402482942 w 21600"/>
                  <a:gd name="T15" fmla="*/ 6904877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871" y="10800"/>
                    </a:moveTo>
                    <a:cubicBezTo>
                      <a:pt x="3871" y="14627"/>
                      <a:pt x="6973" y="17729"/>
                      <a:pt x="10800" y="17729"/>
                    </a:cubicBezTo>
                    <a:cubicBezTo>
                      <a:pt x="14627" y="17729"/>
                      <a:pt x="17729" y="14627"/>
                      <a:pt x="17729" y="10800"/>
                    </a:cubicBezTo>
                    <a:cubicBezTo>
                      <a:pt x="17729" y="6973"/>
                      <a:pt x="14627" y="3871"/>
                      <a:pt x="10800" y="3871"/>
                    </a:cubicBezTo>
                    <a:cubicBezTo>
                      <a:pt x="6973" y="3871"/>
                      <a:pt x="3871" y="6973"/>
                      <a:pt x="3871" y="10800"/>
                    </a:cubicBez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0" name="椭圆 203"/>
              <p:cNvSpPr>
                <a:spLocks noChangeArrowheads="1"/>
              </p:cNvSpPr>
              <p:nvPr/>
            </p:nvSpPr>
            <p:spPr bwMode="auto">
              <a:xfrm>
                <a:off x="595900" y="577072"/>
                <a:ext cx="2037263" cy="20372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8" name="组合 204"/>
            <p:cNvGrpSpPr>
              <a:grpSpLocks/>
            </p:cNvGrpSpPr>
            <p:nvPr/>
          </p:nvGrpSpPr>
          <p:grpSpPr bwMode="auto">
            <a:xfrm>
              <a:off x="6342391" y="0"/>
              <a:ext cx="332721" cy="332721"/>
              <a:chOff x="0" y="0"/>
              <a:chExt cx="3191408" cy="3191408"/>
            </a:xfrm>
          </p:grpSpPr>
          <p:sp>
            <p:nvSpPr>
              <p:cNvPr id="97" name="同心圆 20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91408" cy="3191408"/>
              </a:xfrm>
              <a:custGeom>
                <a:avLst/>
                <a:gdLst>
                  <a:gd name="T0" fmla="*/ 235765857 w 21600"/>
                  <a:gd name="T1" fmla="*/ 0 h 21600"/>
                  <a:gd name="T2" fmla="*/ 69048772 w 21600"/>
                  <a:gd name="T3" fmla="*/ 69048772 h 21600"/>
                  <a:gd name="T4" fmla="*/ 0 w 21600"/>
                  <a:gd name="T5" fmla="*/ 235765857 h 21600"/>
                  <a:gd name="T6" fmla="*/ 69048772 w 21600"/>
                  <a:gd name="T7" fmla="*/ 402482942 h 21600"/>
                  <a:gd name="T8" fmla="*/ 235765857 w 21600"/>
                  <a:gd name="T9" fmla="*/ 471531714 h 21600"/>
                  <a:gd name="T10" fmla="*/ 402482942 w 21600"/>
                  <a:gd name="T11" fmla="*/ 402482942 h 21600"/>
                  <a:gd name="T12" fmla="*/ 471531714 w 21600"/>
                  <a:gd name="T13" fmla="*/ 235765857 h 21600"/>
                  <a:gd name="T14" fmla="*/ 402482942 w 21600"/>
                  <a:gd name="T15" fmla="*/ 6904877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871" y="10800"/>
                    </a:moveTo>
                    <a:cubicBezTo>
                      <a:pt x="3871" y="14627"/>
                      <a:pt x="6973" y="17729"/>
                      <a:pt x="10800" y="17729"/>
                    </a:cubicBezTo>
                    <a:cubicBezTo>
                      <a:pt x="14627" y="17729"/>
                      <a:pt x="17729" y="14627"/>
                      <a:pt x="17729" y="10800"/>
                    </a:cubicBezTo>
                    <a:cubicBezTo>
                      <a:pt x="17729" y="6973"/>
                      <a:pt x="14627" y="3871"/>
                      <a:pt x="10800" y="3871"/>
                    </a:cubicBezTo>
                    <a:cubicBezTo>
                      <a:pt x="6973" y="3871"/>
                      <a:pt x="3871" y="6973"/>
                      <a:pt x="3871" y="10800"/>
                    </a:cubicBez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8" name="椭圆 206"/>
              <p:cNvSpPr>
                <a:spLocks noChangeArrowheads="1"/>
              </p:cNvSpPr>
              <p:nvPr/>
            </p:nvSpPr>
            <p:spPr bwMode="auto">
              <a:xfrm>
                <a:off x="595900" y="577072"/>
                <a:ext cx="2037263" cy="20372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组合 207"/>
            <p:cNvGrpSpPr>
              <a:grpSpLocks/>
            </p:cNvGrpSpPr>
            <p:nvPr/>
          </p:nvGrpSpPr>
          <p:grpSpPr bwMode="auto">
            <a:xfrm>
              <a:off x="8225166" y="0"/>
              <a:ext cx="332721" cy="332721"/>
              <a:chOff x="0" y="0"/>
              <a:chExt cx="3191408" cy="3191408"/>
            </a:xfrm>
          </p:grpSpPr>
          <p:sp>
            <p:nvSpPr>
              <p:cNvPr id="95" name="同心圆 20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91408" cy="3191408"/>
              </a:xfrm>
              <a:custGeom>
                <a:avLst/>
                <a:gdLst>
                  <a:gd name="T0" fmla="*/ 235765857 w 21600"/>
                  <a:gd name="T1" fmla="*/ 0 h 21600"/>
                  <a:gd name="T2" fmla="*/ 69048772 w 21600"/>
                  <a:gd name="T3" fmla="*/ 69048772 h 21600"/>
                  <a:gd name="T4" fmla="*/ 0 w 21600"/>
                  <a:gd name="T5" fmla="*/ 235765857 h 21600"/>
                  <a:gd name="T6" fmla="*/ 69048772 w 21600"/>
                  <a:gd name="T7" fmla="*/ 402482942 h 21600"/>
                  <a:gd name="T8" fmla="*/ 235765857 w 21600"/>
                  <a:gd name="T9" fmla="*/ 471531714 h 21600"/>
                  <a:gd name="T10" fmla="*/ 402482942 w 21600"/>
                  <a:gd name="T11" fmla="*/ 402482942 h 21600"/>
                  <a:gd name="T12" fmla="*/ 471531714 w 21600"/>
                  <a:gd name="T13" fmla="*/ 235765857 h 21600"/>
                  <a:gd name="T14" fmla="*/ 402482942 w 21600"/>
                  <a:gd name="T15" fmla="*/ 6904877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871" y="10800"/>
                    </a:moveTo>
                    <a:cubicBezTo>
                      <a:pt x="3871" y="14627"/>
                      <a:pt x="6973" y="17729"/>
                      <a:pt x="10800" y="17729"/>
                    </a:cubicBezTo>
                    <a:cubicBezTo>
                      <a:pt x="14627" y="17729"/>
                      <a:pt x="17729" y="14627"/>
                      <a:pt x="17729" y="10800"/>
                    </a:cubicBezTo>
                    <a:cubicBezTo>
                      <a:pt x="17729" y="6973"/>
                      <a:pt x="14627" y="3871"/>
                      <a:pt x="10800" y="3871"/>
                    </a:cubicBezTo>
                    <a:cubicBezTo>
                      <a:pt x="6973" y="3871"/>
                      <a:pt x="3871" y="6973"/>
                      <a:pt x="3871" y="10800"/>
                    </a:cubicBez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6" name="椭圆 209"/>
              <p:cNvSpPr>
                <a:spLocks noChangeArrowheads="1"/>
              </p:cNvSpPr>
              <p:nvPr/>
            </p:nvSpPr>
            <p:spPr bwMode="auto">
              <a:xfrm>
                <a:off x="595900" y="577072"/>
                <a:ext cx="2037263" cy="20372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组合 210"/>
            <p:cNvGrpSpPr>
              <a:grpSpLocks/>
            </p:cNvGrpSpPr>
            <p:nvPr/>
          </p:nvGrpSpPr>
          <p:grpSpPr bwMode="auto">
            <a:xfrm>
              <a:off x="7755266" y="1866901"/>
              <a:ext cx="332721" cy="332721"/>
              <a:chOff x="0" y="0"/>
              <a:chExt cx="3191408" cy="3191408"/>
            </a:xfrm>
          </p:grpSpPr>
          <p:sp>
            <p:nvSpPr>
              <p:cNvPr id="93" name="同心圆 2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91408" cy="3191408"/>
              </a:xfrm>
              <a:custGeom>
                <a:avLst/>
                <a:gdLst>
                  <a:gd name="T0" fmla="*/ 235765857 w 21600"/>
                  <a:gd name="T1" fmla="*/ 0 h 21600"/>
                  <a:gd name="T2" fmla="*/ 69048772 w 21600"/>
                  <a:gd name="T3" fmla="*/ 69048772 h 21600"/>
                  <a:gd name="T4" fmla="*/ 0 w 21600"/>
                  <a:gd name="T5" fmla="*/ 235765857 h 21600"/>
                  <a:gd name="T6" fmla="*/ 69048772 w 21600"/>
                  <a:gd name="T7" fmla="*/ 402482942 h 21600"/>
                  <a:gd name="T8" fmla="*/ 235765857 w 21600"/>
                  <a:gd name="T9" fmla="*/ 471531714 h 21600"/>
                  <a:gd name="T10" fmla="*/ 402482942 w 21600"/>
                  <a:gd name="T11" fmla="*/ 402482942 h 21600"/>
                  <a:gd name="T12" fmla="*/ 471531714 w 21600"/>
                  <a:gd name="T13" fmla="*/ 235765857 h 21600"/>
                  <a:gd name="T14" fmla="*/ 402482942 w 21600"/>
                  <a:gd name="T15" fmla="*/ 6904877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871" y="10800"/>
                    </a:moveTo>
                    <a:cubicBezTo>
                      <a:pt x="3871" y="14627"/>
                      <a:pt x="6973" y="17729"/>
                      <a:pt x="10800" y="17729"/>
                    </a:cubicBezTo>
                    <a:cubicBezTo>
                      <a:pt x="14627" y="17729"/>
                      <a:pt x="17729" y="14627"/>
                      <a:pt x="17729" y="10800"/>
                    </a:cubicBezTo>
                    <a:cubicBezTo>
                      <a:pt x="17729" y="6973"/>
                      <a:pt x="14627" y="3871"/>
                      <a:pt x="10800" y="3871"/>
                    </a:cubicBezTo>
                    <a:cubicBezTo>
                      <a:pt x="6973" y="3871"/>
                      <a:pt x="3871" y="6973"/>
                      <a:pt x="3871" y="10800"/>
                    </a:cubicBez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4" name="椭圆 212"/>
              <p:cNvSpPr>
                <a:spLocks noChangeArrowheads="1"/>
              </p:cNvSpPr>
              <p:nvPr/>
            </p:nvSpPr>
            <p:spPr bwMode="auto">
              <a:xfrm>
                <a:off x="595900" y="577072"/>
                <a:ext cx="2037263" cy="20372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1" name="组合 213"/>
            <p:cNvGrpSpPr>
              <a:grpSpLocks/>
            </p:cNvGrpSpPr>
            <p:nvPr/>
          </p:nvGrpSpPr>
          <p:grpSpPr bwMode="auto">
            <a:xfrm>
              <a:off x="5608966" y="1866901"/>
              <a:ext cx="332721" cy="332721"/>
              <a:chOff x="0" y="0"/>
              <a:chExt cx="3191408" cy="3191408"/>
            </a:xfrm>
          </p:grpSpPr>
          <p:sp>
            <p:nvSpPr>
              <p:cNvPr id="91" name="同心圆 2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91408" cy="3191408"/>
              </a:xfrm>
              <a:custGeom>
                <a:avLst/>
                <a:gdLst>
                  <a:gd name="T0" fmla="*/ 235765857 w 21600"/>
                  <a:gd name="T1" fmla="*/ 0 h 21600"/>
                  <a:gd name="T2" fmla="*/ 69048772 w 21600"/>
                  <a:gd name="T3" fmla="*/ 69048772 h 21600"/>
                  <a:gd name="T4" fmla="*/ 0 w 21600"/>
                  <a:gd name="T5" fmla="*/ 235765857 h 21600"/>
                  <a:gd name="T6" fmla="*/ 69048772 w 21600"/>
                  <a:gd name="T7" fmla="*/ 402482942 h 21600"/>
                  <a:gd name="T8" fmla="*/ 235765857 w 21600"/>
                  <a:gd name="T9" fmla="*/ 471531714 h 21600"/>
                  <a:gd name="T10" fmla="*/ 402482942 w 21600"/>
                  <a:gd name="T11" fmla="*/ 402482942 h 21600"/>
                  <a:gd name="T12" fmla="*/ 471531714 w 21600"/>
                  <a:gd name="T13" fmla="*/ 235765857 h 21600"/>
                  <a:gd name="T14" fmla="*/ 402482942 w 21600"/>
                  <a:gd name="T15" fmla="*/ 6904877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871" y="10800"/>
                    </a:moveTo>
                    <a:cubicBezTo>
                      <a:pt x="3871" y="14627"/>
                      <a:pt x="6973" y="17729"/>
                      <a:pt x="10800" y="17729"/>
                    </a:cubicBezTo>
                    <a:cubicBezTo>
                      <a:pt x="14627" y="17729"/>
                      <a:pt x="17729" y="14627"/>
                      <a:pt x="17729" y="10800"/>
                    </a:cubicBezTo>
                    <a:cubicBezTo>
                      <a:pt x="17729" y="6973"/>
                      <a:pt x="14627" y="3871"/>
                      <a:pt x="10800" y="3871"/>
                    </a:cubicBezTo>
                    <a:cubicBezTo>
                      <a:pt x="6973" y="3871"/>
                      <a:pt x="3871" y="6973"/>
                      <a:pt x="3871" y="10800"/>
                    </a:cubicBez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2" name="椭圆 215"/>
              <p:cNvSpPr>
                <a:spLocks noChangeArrowheads="1"/>
              </p:cNvSpPr>
              <p:nvPr/>
            </p:nvSpPr>
            <p:spPr bwMode="auto">
              <a:xfrm>
                <a:off x="595900" y="577072"/>
                <a:ext cx="2037263" cy="20372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组合 216"/>
            <p:cNvGrpSpPr>
              <a:grpSpLocks/>
            </p:cNvGrpSpPr>
            <p:nvPr/>
          </p:nvGrpSpPr>
          <p:grpSpPr bwMode="auto">
            <a:xfrm>
              <a:off x="3462666" y="1866901"/>
              <a:ext cx="332721" cy="332721"/>
              <a:chOff x="0" y="0"/>
              <a:chExt cx="3191408" cy="3191408"/>
            </a:xfrm>
          </p:grpSpPr>
          <p:sp>
            <p:nvSpPr>
              <p:cNvPr id="89" name="同心圆 2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91408" cy="3191408"/>
              </a:xfrm>
              <a:custGeom>
                <a:avLst/>
                <a:gdLst>
                  <a:gd name="T0" fmla="*/ 235765857 w 21600"/>
                  <a:gd name="T1" fmla="*/ 0 h 21600"/>
                  <a:gd name="T2" fmla="*/ 69048772 w 21600"/>
                  <a:gd name="T3" fmla="*/ 69048772 h 21600"/>
                  <a:gd name="T4" fmla="*/ 0 w 21600"/>
                  <a:gd name="T5" fmla="*/ 235765857 h 21600"/>
                  <a:gd name="T6" fmla="*/ 69048772 w 21600"/>
                  <a:gd name="T7" fmla="*/ 402482942 h 21600"/>
                  <a:gd name="T8" fmla="*/ 235765857 w 21600"/>
                  <a:gd name="T9" fmla="*/ 471531714 h 21600"/>
                  <a:gd name="T10" fmla="*/ 402482942 w 21600"/>
                  <a:gd name="T11" fmla="*/ 402482942 h 21600"/>
                  <a:gd name="T12" fmla="*/ 471531714 w 21600"/>
                  <a:gd name="T13" fmla="*/ 235765857 h 21600"/>
                  <a:gd name="T14" fmla="*/ 402482942 w 21600"/>
                  <a:gd name="T15" fmla="*/ 6904877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871" y="10800"/>
                    </a:moveTo>
                    <a:cubicBezTo>
                      <a:pt x="3871" y="14627"/>
                      <a:pt x="6973" y="17729"/>
                      <a:pt x="10800" y="17729"/>
                    </a:cubicBezTo>
                    <a:cubicBezTo>
                      <a:pt x="14627" y="17729"/>
                      <a:pt x="17729" y="14627"/>
                      <a:pt x="17729" y="10800"/>
                    </a:cubicBezTo>
                    <a:cubicBezTo>
                      <a:pt x="17729" y="6973"/>
                      <a:pt x="14627" y="3871"/>
                      <a:pt x="10800" y="3871"/>
                    </a:cubicBezTo>
                    <a:cubicBezTo>
                      <a:pt x="6973" y="3871"/>
                      <a:pt x="3871" y="6973"/>
                      <a:pt x="3871" y="10800"/>
                    </a:cubicBez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0" name="椭圆 218"/>
              <p:cNvSpPr>
                <a:spLocks noChangeArrowheads="1"/>
              </p:cNvSpPr>
              <p:nvPr/>
            </p:nvSpPr>
            <p:spPr bwMode="auto">
              <a:xfrm>
                <a:off x="595900" y="577072"/>
                <a:ext cx="2037263" cy="20372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219"/>
            <p:cNvGrpSpPr>
              <a:grpSpLocks/>
            </p:cNvGrpSpPr>
            <p:nvPr/>
          </p:nvGrpSpPr>
          <p:grpSpPr bwMode="auto">
            <a:xfrm>
              <a:off x="1316365" y="1866901"/>
              <a:ext cx="332721" cy="332721"/>
              <a:chOff x="0" y="0"/>
              <a:chExt cx="3191408" cy="3191408"/>
            </a:xfrm>
          </p:grpSpPr>
          <p:sp>
            <p:nvSpPr>
              <p:cNvPr id="87" name="同心圆 2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91408" cy="3191408"/>
              </a:xfrm>
              <a:custGeom>
                <a:avLst/>
                <a:gdLst>
                  <a:gd name="T0" fmla="*/ 235765857 w 21600"/>
                  <a:gd name="T1" fmla="*/ 0 h 21600"/>
                  <a:gd name="T2" fmla="*/ 69048772 w 21600"/>
                  <a:gd name="T3" fmla="*/ 69048772 h 21600"/>
                  <a:gd name="T4" fmla="*/ 0 w 21600"/>
                  <a:gd name="T5" fmla="*/ 235765857 h 21600"/>
                  <a:gd name="T6" fmla="*/ 69048772 w 21600"/>
                  <a:gd name="T7" fmla="*/ 402482942 h 21600"/>
                  <a:gd name="T8" fmla="*/ 235765857 w 21600"/>
                  <a:gd name="T9" fmla="*/ 471531714 h 21600"/>
                  <a:gd name="T10" fmla="*/ 402482942 w 21600"/>
                  <a:gd name="T11" fmla="*/ 402482942 h 21600"/>
                  <a:gd name="T12" fmla="*/ 471531714 w 21600"/>
                  <a:gd name="T13" fmla="*/ 235765857 h 21600"/>
                  <a:gd name="T14" fmla="*/ 402482942 w 21600"/>
                  <a:gd name="T15" fmla="*/ 6904877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871" y="10800"/>
                    </a:moveTo>
                    <a:cubicBezTo>
                      <a:pt x="3871" y="14627"/>
                      <a:pt x="6973" y="17729"/>
                      <a:pt x="10800" y="17729"/>
                    </a:cubicBezTo>
                    <a:cubicBezTo>
                      <a:pt x="14627" y="17729"/>
                      <a:pt x="17729" y="14627"/>
                      <a:pt x="17729" y="10800"/>
                    </a:cubicBezTo>
                    <a:cubicBezTo>
                      <a:pt x="17729" y="6973"/>
                      <a:pt x="14627" y="3871"/>
                      <a:pt x="10800" y="3871"/>
                    </a:cubicBezTo>
                    <a:cubicBezTo>
                      <a:pt x="6973" y="3871"/>
                      <a:pt x="3871" y="6973"/>
                      <a:pt x="3871" y="10800"/>
                    </a:cubicBez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8" name="椭圆 221"/>
              <p:cNvSpPr>
                <a:spLocks noChangeArrowheads="1"/>
              </p:cNvSpPr>
              <p:nvPr/>
            </p:nvSpPr>
            <p:spPr bwMode="auto">
              <a:xfrm>
                <a:off x="595900" y="577072"/>
                <a:ext cx="2037263" cy="20372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4" name="组合 9"/>
            <p:cNvGrpSpPr>
              <a:grpSpLocks/>
            </p:cNvGrpSpPr>
            <p:nvPr/>
          </p:nvGrpSpPr>
          <p:grpSpPr bwMode="auto">
            <a:xfrm>
              <a:off x="627198" y="471521"/>
              <a:ext cx="7930689" cy="1225608"/>
              <a:chOff x="0" y="0"/>
              <a:chExt cx="7930689" cy="1225608"/>
            </a:xfrm>
          </p:grpSpPr>
          <p:sp>
            <p:nvSpPr>
              <p:cNvPr id="85" name="文本框 282"/>
              <p:cNvSpPr>
                <a:spLocks noChangeArrowheads="1"/>
              </p:cNvSpPr>
              <p:nvPr/>
            </p:nvSpPr>
            <p:spPr bwMode="auto">
              <a:xfrm>
                <a:off x="2685762" y="0"/>
                <a:ext cx="2460930" cy="369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F762A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单击此处添加标题文本</a:t>
                </a:r>
              </a:p>
            </p:txBody>
          </p:sp>
          <p:sp>
            <p:nvSpPr>
              <p:cNvPr id="86" name="矩形 283"/>
              <p:cNvSpPr>
                <a:spLocks noChangeArrowheads="1"/>
              </p:cNvSpPr>
              <p:nvPr/>
            </p:nvSpPr>
            <p:spPr bwMode="auto">
              <a:xfrm>
                <a:off x="0" y="329219"/>
                <a:ext cx="7930689" cy="8963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zh-CN" altLang="en-US" sz="1200" dirty="0">
                    <a:latin typeface="+mn-lt"/>
                    <a:ea typeface="+mn-ea"/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200</a:t>
                </a:r>
                <a:r>
                  <a:rPr lang="zh-CN" altLang="en-US" sz="1200" dirty="0">
                    <a:latin typeface="+mn-lt"/>
                    <a:ea typeface="+mn-ea"/>
                    <a:cs typeface="+mn-ea"/>
                    <a:sym typeface="+mn-lt"/>
                  </a:rPr>
                  <a:t>字以内，据统计每页幻灯片的最好控制在</a:t>
                </a:r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5</a:t>
                </a:r>
                <a:r>
                  <a:rPr lang="zh-CN" altLang="en-US" sz="1200" dirty="0">
                    <a:latin typeface="+mn-lt"/>
                    <a:ea typeface="+mn-ea"/>
                    <a:cs typeface="+mn-ea"/>
                    <a:sym typeface="+mn-lt"/>
                  </a:rPr>
                  <a:t>分钟之内。此处添加详细文本描述，建议与标题相关并符合整体语言风格，语言描述尽量简洁生动。</a:t>
                </a:r>
              </a:p>
            </p:txBody>
          </p:sp>
        </p:grpSp>
      </p:grpSp>
      <p:grpSp>
        <p:nvGrpSpPr>
          <p:cNvPr id="106" name="组合 11"/>
          <p:cNvGrpSpPr>
            <a:grpSpLocks/>
          </p:cNvGrpSpPr>
          <p:nvPr/>
        </p:nvGrpSpPr>
        <p:grpSpPr bwMode="auto">
          <a:xfrm>
            <a:off x="2602982" y="5062538"/>
            <a:ext cx="7367851" cy="691341"/>
            <a:chOff x="0" y="0"/>
            <a:chExt cx="7367812" cy="691419"/>
          </a:xfrm>
        </p:grpSpPr>
        <p:grpSp>
          <p:nvGrpSpPr>
            <p:cNvPr id="108" name="Group 119"/>
            <p:cNvGrpSpPr>
              <a:grpSpLocks/>
            </p:cNvGrpSpPr>
            <p:nvPr/>
          </p:nvGrpSpPr>
          <p:grpSpPr bwMode="auto">
            <a:xfrm>
              <a:off x="0" y="12124"/>
              <a:ext cx="864596" cy="646776"/>
              <a:chOff x="0" y="0"/>
              <a:chExt cx="647" cy="484"/>
            </a:xfrm>
          </p:grpSpPr>
          <p:sp>
            <p:nvSpPr>
              <p:cNvPr id="148" name="Freeform 12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647" cy="484"/>
              </a:xfrm>
              <a:custGeom>
                <a:avLst/>
                <a:gdLst>
                  <a:gd name="T0" fmla="*/ 1461 w 272"/>
                  <a:gd name="T1" fmla="*/ 994 h 203"/>
                  <a:gd name="T2" fmla="*/ 1415 w 272"/>
                  <a:gd name="T3" fmla="*/ 994 h 203"/>
                  <a:gd name="T4" fmla="*/ 1415 w 272"/>
                  <a:gd name="T5" fmla="*/ 124 h 203"/>
                  <a:gd name="T6" fmla="*/ 1289 w 272"/>
                  <a:gd name="T7" fmla="*/ 0 h 203"/>
                  <a:gd name="T8" fmla="*/ 250 w 272"/>
                  <a:gd name="T9" fmla="*/ 0 h 203"/>
                  <a:gd name="T10" fmla="*/ 124 w 272"/>
                  <a:gd name="T11" fmla="*/ 124 h 203"/>
                  <a:gd name="T12" fmla="*/ 124 w 272"/>
                  <a:gd name="T13" fmla="*/ 994 h 203"/>
                  <a:gd name="T14" fmla="*/ 78 w 272"/>
                  <a:gd name="T15" fmla="*/ 994 h 203"/>
                  <a:gd name="T16" fmla="*/ 0 w 272"/>
                  <a:gd name="T17" fmla="*/ 1075 h 203"/>
                  <a:gd name="T18" fmla="*/ 78 w 272"/>
                  <a:gd name="T19" fmla="*/ 1154 h 203"/>
                  <a:gd name="T20" fmla="*/ 1461 w 272"/>
                  <a:gd name="T21" fmla="*/ 1154 h 203"/>
                  <a:gd name="T22" fmla="*/ 1539 w 272"/>
                  <a:gd name="T23" fmla="*/ 1075 h 203"/>
                  <a:gd name="T24" fmla="*/ 1461 w 272"/>
                  <a:gd name="T25" fmla="*/ 994 h 203"/>
                  <a:gd name="T26" fmla="*/ 595 w 272"/>
                  <a:gd name="T27" fmla="*/ 1047 h 203"/>
                  <a:gd name="T28" fmla="*/ 595 w 272"/>
                  <a:gd name="T29" fmla="*/ 994 h 203"/>
                  <a:gd name="T30" fmla="*/ 944 w 272"/>
                  <a:gd name="T31" fmla="*/ 994 h 203"/>
                  <a:gd name="T32" fmla="*/ 944 w 272"/>
                  <a:gd name="T33" fmla="*/ 1047 h 203"/>
                  <a:gd name="T34" fmla="*/ 595 w 272"/>
                  <a:gd name="T35" fmla="*/ 1047 h 203"/>
                  <a:gd name="T36" fmla="*/ 1375 w 272"/>
                  <a:gd name="T37" fmla="*/ 1113 h 203"/>
                  <a:gd name="T38" fmla="*/ 1334 w 272"/>
                  <a:gd name="T39" fmla="*/ 1075 h 203"/>
                  <a:gd name="T40" fmla="*/ 1375 w 272"/>
                  <a:gd name="T41" fmla="*/ 1035 h 203"/>
                  <a:gd name="T42" fmla="*/ 1408 w 272"/>
                  <a:gd name="T43" fmla="*/ 1075 h 203"/>
                  <a:gd name="T44" fmla="*/ 1375 w 272"/>
                  <a:gd name="T45" fmla="*/ 1113 h 20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72"/>
                  <a:gd name="T70" fmla="*/ 0 h 203"/>
                  <a:gd name="T71" fmla="*/ 272 w 272"/>
                  <a:gd name="T72" fmla="*/ 203 h 20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72" h="203">
                    <a:moveTo>
                      <a:pt x="258" y="175"/>
                    </a:moveTo>
                    <a:cubicBezTo>
                      <a:pt x="250" y="175"/>
                      <a:pt x="250" y="175"/>
                      <a:pt x="250" y="175"/>
                    </a:cubicBezTo>
                    <a:cubicBezTo>
                      <a:pt x="250" y="22"/>
                      <a:pt x="250" y="22"/>
                      <a:pt x="250" y="22"/>
                    </a:cubicBezTo>
                    <a:cubicBezTo>
                      <a:pt x="250" y="10"/>
                      <a:pt x="240" y="0"/>
                      <a:pt x="22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2" y="0"/>
                      <a:pt x="22" y="10"/>
                      <a:pt x="22" y="22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4" y="175"/>
                      <a:pt x="14" y="175"/>
                      <a:pt x="14" y="175"/>
                    </a:cubicBezTo>
                    <a:cubicBezTo>
                      <a:pt x="6" y="175"/>
                      <a:pt x="0" y="181"/>
                      <a:pt x="0" y="189"/>
                    </a:cubicBezTo>
                    <a:cubicBezTo>
                      <a:pt x="0" y="197"/>
                      <a:pt x="6" y="203"/>
                      <a:pt x="14" y="203"/>
                    </a:cubicBezTo>
                    <a:cubicBezTo>
                      <a:pt x="258" y="203"/>
                      <a:pt x="258" y="203"/>
                      <a:pt x="258" y="203"/>
                    </a:cubicBezTo>
                    <a:cubicBezTo>
                      <a:pt x="266" y="203"/>
                      <a:pt x="272" y="197"/>
                      <a:pt x="272" y="189"/>
                    </a:cubicBezTo>
                    <a:cubicBezTo>
                      <a:pt x="272" y="181"/>
                      <a:pt x="266" y="175"/>
                      <a:pt x="258" y="175"/>
                    </a:cubicBezTo>
                    <a:close/>
                    <a:moveTo>
                      <a:pt x="105" y="184"/>
                    </a:moveTo>
                    <a:cubicBezTo>
                      <a:pt x="105" y="175"/>
                      <a:pt x="105" y="175"/>
                      <a:pt x="105" y="175"/>
                    </a:cubicBezTo>
                    <a:cubicBezTo>
                      <a:pt x="167" y="175"/>
                      <a:pt x="167" y="175"/>
                      <a:pt x="167" y="175"/>
                    </a:cubicBezTo>
                    <a:cubicBezTo>
                      <a:pt x="167" y="184"/>
                      <a:pt x="167" y="184"/>
                      <a:pt x="167" y="184"/>
                    </a:cubicBezTo>
                    <a:lnTo>
                      <a:pt x="105" y="184"/>
                    </a:lnTo>
                    <a:close/>
                    <a:moveTo>
                      <a:pt x="243" y="196"/>
                    </a:moveTo>
                    <a:cubicBezTo>
                      <a:pt x="239" y="196"/>
                      <a:pt x="236" y="193"/>
                      <a:pt x="236" y="189"/>
                    </a:cubicBezTo>
                    <a:cubicBezTo>
                      <a:pt x="236" y="185"/>
                      <a:pt x="239" y="182"/>
                      <a:pt x="243" y="182"/>
                    </a:cubicBezTo>
                    <a:cubicBezTo>
                      <a:pt x="246" y="182"/>
                      <a:pt x="249" y="185"/>
                      <a:pt x="249" y="189"/>
                    </a:cubicBezTo>
                    <a:cubicBezTo>
                      <a:pt x="249" y="193"/>
                      <a:pt x="246" y="196"/>
                      <a:pt x="243" y="196"/>
                    </a:cubicBezTo>
                    <a:close/>
                  </a:path>
                </a:pathLst>
              </a:cu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9" name="Rectangle 123"/>
              <p:cNvSpPr>
                <a:spLocks noChangeArrowheads="1"/>
              </p:cNvSpPr>
              <p:nvPr/>
            </p:nvSpPr>
            <p:spPr bwMode="auto">
              <a:xfrm>
                <a:off x="105" y="50"/>
                <a:ext cx="438" cy="326"/>
              </a:xfrm>
              <a:prstGeom prst="rect">
                <a:avLst/>
              </a:prstGeom>
              <a:solidFill>
                <a:srgbClr val="92C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0" name="Freeform 124"/>
              <p:cNvSpPr>
                <a:spLocks noChangeArrowheads="1"/>
              </p:cNvSpPr>
              <p:nvPr/>
            </p:nvSpPr>
            <p:spPr bwMode="auto">
              <a:xfrm>
                <a:off x="105" y="50"/>
                <a:ext cx="438" cy="326"/>
              </a:xfrm>
              <a:custGeom>
                <a:avLst/>
                <a:gdLst>
                  <a:gd name="T0" fmla="*/ 19 w 438"/>
                  <a:gd name="T1" fmla="*/ 20 h 326"/>
                  <a:gd name="T2" fmla="*/ 438 w 438"/>
                  <a:gd name="T3" fmla="*/ 20 h 326"/>
                  <a:gd name="T4" fmla="*/ 438 w 438"/>
                  <a:gd name="T5" fmla="*/ 0 h 326"/>
                  <a:gd name="T6" fmla="*/ 0 w 438"/>
                  <a:gd name="T7" fmla="*/ 0 h 326"/>
                  <a:gd name="T8" fmla="*/ 0 w 438"/>
                  <a:gd name="T9" fmla="*/ 326 h 326"/>
                  <a:gd name="T10" fmla="*/ 19 w 438"/>
                  <a:gd name="T11" fmla="*/ 326 h 326"/>
                  <a:gd name="T12" fmla="*/ 19 w 438"/>
                  <a:gd name="T13" fmla="*/ 20 h 3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8"/>
                  <a:gd name="T22" fmla="*/ 0 h 326"/>
                  <a:gd name="T23" fmla="*/ 438 w 438"/>
                  <a:gd name="T24" fmla="*/ 326 h 3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8" h="326">
                    <a:moveTo>
                      <a:pt x="19" y="20"/>
                    </a:moveTo>
                    <a:lnTo>
                      <a:pt x="438" y="20"/>
                    </a:lnTo>
                    <a:lnTo>
                      <a:pt x="438" y="0"/>
                    </a:lnTo>
                    <a:lnTo>
                      <a:pt x="0" y="0"/>
                    </a:lnTo>
                    <a:lnTo>
                      <a:pt x="0" y="326"/>
                    </a:lnTo>
                    <a:lnTo>
                      <a:pt x="19" y="326"/>
                    </a:lnTo>
                    <a:lnTo>
                      <a:pt x="19" y="20"/>
                    </a:lnTo>
                    <a:close/>
                  </a:path>
                </a:pathLst>
              </a:custGeom>
              <a:solidFill>
                <a:srgbClr val="128A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1" name="Oval 125"/>
              <p:cNvSpPr>
                <a:spLocks noChangeArrowheads="1"/>
              </p:cNvSpPr>
              <p:nvPr/>
            </p:nvSpPr>
            <p:spPr bwMode="auto">
              <a:xfrm>
                <a:off x="312" y="12"/>
                <a:ext cx="24" cy="24"/>
              </a:xfrm>
              <a:prstGeom prst="ellipse">
                <a:avLst/>
              </a:prstGeom>
              <a:solidFill>
                <a:srgbClr val="554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09" name="Group 128"/>
            <p:cNvGrpSpPr>
              <a:grpSpLocks/>
            </p:cNvGrpSpPr>
            <p:nvPr/>
          </p:nvGrpSpPr>
          <p:grpSpPr bwMode="auto">
            <a:xfrm>
              <a:off x="2264573" y="10172"/>
              <a:ext cx="705251" cy="643627"/>
              <a:chOff x="0" y="0"/>
              <a:chExt cx="618" cy="564"/>
            </a:xfrm>
          </p:grpSpPr>
          <p:sp>
            <p:nvSpPr>
              <p:cNvPr id="138" name="Freeform 131"/>
              <p:cNvSpPr>
                <a:spLocks noChangeArrowheads="1"/>
              </p:cNvSpPr>
              <p:nvPr/>
            </p:nvSpPr>
            <p:spPr bwMode="auto">
              <a:xfrm>
                <a:off x="397" y="393"/>
                <a:ext cx="119" cy="171"/>
              </a:xfrm>
              <a:custGeom>
                <a:avLst/>
                <a:gdLst>
                  <a:gd name="T0" fmla="*/ 169 w 50"/>
                  <a:gd name="T1" fmla="*/ 406 h 72"/>
                  <a:gd name="T2" fmla="*/ 283 w 50"/>
                  <a:gd name="T3" fmla="*/ 406 h 72"/>
                  <a:gd name="T4" fmla="*/ 283 w 50"/>
                  <a:gd name="T5" fmla="*/ 401 h 72"/>
                  <a:gd name="T6" fmla="*/ 102 w 50"/>
                  <a:gd name="T7" fmla="*/ 17 h 72"/>
                  <a:gd name="T8" fmla="*/ 69 w 50"/>
                  <a:gd name="T9" fmla="*/ 5 h 72"/>
                  <a:gd name="T10" fmla="*/ 24 w 50"/>
                  <a:gd name="T11" fmla="*/ 24 h 72"/>
                  <a:gd name="T12" fmla="*/ 5 w 50"/>
                  <a:gd name="T13" fmla="*/ 62 h 72"/>
                  <a:gd name="T14" fmla="*/ 169 w 50"/>
                  <a:gd name="T15" fmla="*/ 406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"/>
                  <a:gd name="T25" fmla="*/ 0 h 72"/>
                  <a:gd name="T26" fmla="*/ 50 w 50"/>
                  <a:gd name="T27" fmla="*/ 72 h 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" h="72">
                    <a:moveTo>
                      <a:pt x="30" y="72"/>
                    </a:move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1"/>
                      <a:pt x="14" y="0"/>
                      <a:pt x="12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1" y="5"/>
                      <a:pt x="0" y="8"/>
                      <a:pt x="1" y="11"/>
                    </a:cubicBezTo>
                    <a:lnTo>
                      <a:pt x="30" y="72"/>
                    </a:ln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9" name="Freeform 132"/>
              <p:cNvSpPr>
                <a:spLocks noChangeArrowheads="1"/>
              </p:cNvSpPr>
              <p:nvPr/>
            </p:nvSpPr>
            <p:spPr bwMode="auto">
              <a:xfrm>
                <a:off x="288" y="390"/>
                <a:ext cx="42" cy="174"/>
              </a:xfrm>
              <a:custGeom>
                <a:avLst/>
                <a:gdLst>
                  <a:gd name="T0" fmla="*/ 98 w 18"/>
                  <a:gd name="T1" fmla="*/ 415 h 73"/>
                  <a:gd name="T2" fmla="*/ 98 w 18"/>
                  <a:gd name="T3" fmla="*/ 24 h 73"/>
                  <a:gd name="T4" fmla="*/ 77 w 18"/>
                  <a:gd name="T5" fmla="*/ 0 h 73"/>
                  <a:gd name="T6" fmla="*/ 28 w 18"/>
                  <a:gd name="T7" fmla="*/ 0 h 73"/>
                  <a:gd name="T8" fmla="*/ 0 w 18"/>
                  <a:gd name="T9" fmla="*/ 24 h 73"/>
                  <a:gd name="T10" fmla="*/ 0 w 18"/>
                  <a:gd name="T11" fmla="*/ 415 h 73"/>
                  <a:gd name="T12" fmla="*/ 98 w 18"/>
                  <a:gd name="T13" fmla="*/ 415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"/>
                  <a:gd name="T22" fmla="*/ 0 h 73"/>
                  <a:gd name="T23" fmla="*/ 18 w 18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" h="73">
                    <a:moveTo>
                      <a:pt x="18" y="73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8" y="2"/>
                      <a:pt x="16" y="0"/>
                      <a:pt x="1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18" y="73"/>
                    </a:ln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0" name="Freeform 133"/>
              <p:cNvSpPr>
                <a:spLocks noChangeArrowheads="1"/>
              </p:cNvSpPr>
              <p:nvPr/>
            </p:nvSpPr>
            <p:spPr bwMode="auto">
              <a:xfrm>
                <a:off x="104" y="393"/>
                <a:ext cx="117" cy="171"/>
              </a:xfrm>
              <a:custGeom>
                <a:avLst/>
                <a:gdLst>
                  <a:gd name="T0" fmla="*/ 115 w 49"/>
                  <a:gd name="T1" fmla="*/ 406 h 72"/>
                  <a:gd name="T2" fmla="*/ 275 w 49"/>
                  <a:gd name="T3" fmla="*/ 62 h 72"/>
                  <a:gd name="T4" fmla="*/ 263 w 49"/>
                  <a:gd name="T5" fmla="*/ 24 h 72"/>
                  <a:gd name="T6" fmla="*/ 217 w 49"/>
                  <a:gd name="T7" fmla="*/ 5 h 72"/>
                  <a:gd name="T8" fmla="*/ 181 w 49"/>
                  <a:gd name="T9" fmla="*/ 17 h 72"/>
                  <a:gd name="T10" fmla="*/ 0 w 49"/>
                  <a:gd name="T11" fmla="*/ 401 h 72"/>
                  <a:gd name="T12" fmla="*/ 0 w 49"/>
                  <a:gd name="T13" fmla="*/ 406 h 72"/>
                  <a:gd name="T14" fmla="*/ 115 w 49"/>
                  <a:gd name="T15" fmla="*/ 406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9"/>
                  <a:gd name="T25" fmla="*/ 0 h 72"/>
                  <a:gd name="T26" fmla="*/ 49 w 49"/>
                  <a:gd name="T27" fmla="*/ 72 h 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9" h="72">
                    <a:moveTo>
                      <a:pt x="20" y="72"/>
                    </a:moveTo>
                    <a:cubicBezTo>
                      <a:pt x="48" y="11"/>
                      <a:pt x="48" y="11"/>
                      <a:pt x="48" y="11"/>
                    </a:cubicBezTo>
                    <a:cubicBezTo>
                      <a:pt x="49" y="8"/>
                      <a:pt x="48" y="5"/>
                      <a:pt x="46" y="4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6" y="0"/>
                      <a:pt x="33" y="1"/>
                      <a:pt x="32" y="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2"/>
                      <a:pt x="0" y="72"/>
                    </a:cubicBezTo>
                    <a:lnTo>
                      <a:pt x="20" y="72"/>
                    </a:ln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1" name="Rectangle 134"/>
              <p:cNvSpPr>
                <a:spLocks noChangeArrowheads="1"/>
              </p:cNvSpPr>
              <p:nvPr/>
            </p:nvSpPr>
            <p:spPr bwMode="auto">
              <a:xfrm>
                <a:off x="42" y="26"/>
                <a:ext cx="534" cy="383"/>
              </a:xfrm>
              <a:prstGeom prst="rect">
                <a:avLst/>
              </a:prstGeom>
              <a:solidFill>
                <a:srgbClr val="D9EF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2" name="Freeform 1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18" cy="60"/>
              </a:xfrm>
              <a:custGeom>
                <a:avLst/>
                <a:gdLst>
                  <a:gd name="T0" fmla="*/ 1469 w 260"/>
                  <a:gd name="T1" fmla="*/ 86 h 25"/>
                  <a:gd name="T2" fmla="*/ 1419 w 260"/>
                  <a:gd name="T3" fmla="*/ 144 h 25"/>
                  <a:gd name="T4" fmla="*/ 57 w 260"/>
                  <a:gd name="T5" fmla="*/ 144 h 25"/>
                  <a:gd name="T6" fmla="*/ 0 w 260"/>
                  <a:gd name="T7" fmla="*/ 86 h 25"/>
                  <a:gd name="T8" fmla="*/ 0 w 260"/>
                  <a:gd name="T9" fmla="*/ 53 h 25"/>
                  <a:gd name="T10" fmla="*/ 57 w 260"/>
                  <a:gd name="T11" fmla="*/ 0 h 25"/>
                  <a:gd name="T12" fmla="*/ 1419 w 260"/>
                  <a:gd name="T13" fmla="*/ 0 h 25"/>
                  <a:gd name="T14" fmla="*/ 1469 w 260"/>
                  <a:gd name="T15" fmla="*/ 53 h 25"/>
                  <a:gd name="T16" fmla="*/ 1469 w 260"/>
                  <a:gd name="T17" fmla="*/ 86 h 2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0"/>
                  <a:gd name="T28" fmla="*/ 0 h 25"/>
                  <a:gd name="T29" fmla="*/ 260 w 260"/>
                  <a:gd name="T30" fmla="*/ 25 h 2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0" h="25">
                    <a:moveTo>
                      <a:pt x="260" y="15"/>
                    </a:moveTo>
                    <a:cubicBezTo>
                      <a:pt x="260" y="20"/>
                      <a:pt x="256" y="25"/>
                      <a:pt x="251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0"/>
                      <a:pt x="0" y="1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251" y="0"/>
                      <a:pt x="251" y="0"/>
                      <a:pt x="251" y="0"/>
                    </a:cubicBezTo>
                    <a:cubicBezTo>
                      <a:pt x="256" y="0"/>
                      <a:pt x="260" y="4"/>
                      <a:pt x="260" y="9"/>
                    </a:cubicBezTo>
                    <a:lnTo>
                      <a:pt x="260" y="15"/>
                    </a:lnTo>
                    <a:close/>
                  </a:path>
                </a:pathLst>
              </a:cu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3" name="Freeform 136"/>
              <p:cNvSpPr>
                <a:spLocks noChangeArrowheads="1"/>
              </p:cNvSpPr>
              <p:nvPr/>
            </p:nvSpPr>
            <p:spPr bwMode="auto">
              <a:xfrm>
                <a:off x="164" y="117"/>
                <a:ext cx="59" cy="231"/>
              </a:xfrm>
              <a:custGeom>
                <a:avLst/>
                <a:gdLst>
                  <a:gd name="T0" fmla="*/ 0 w 25"/>
                  <a:gd name="T1" fmla="*/ 24 h 97"/>
                  <a:gd name="T2" fmla="*/ 21 w 25"/>
                  <a:gd name="T3" fmla="*/ 0 h 97"/>
                  <a:gd name="T4" fmla="*/ 118 w 25"/>
                  <a:gd name="T5" fmla="*/ 0 h 97"/>
                  <a:gd name="T6" fmla="*/ 139 w 25"/>
                  <a:gd name="T7" fmla="*/ 24 h 97"/>
                  <a:gd name="T8" fmla="*/ 139 w 25"/>
                  <a:gd name="T9" fmla="*/ 550 h 97"/>
                  <a:gd name="T10" fmla="*/ 0 w 25"/>
                  <a:gd name="T11" fmla="*/ 550 h 97"/>
                  <a:gd name="T12" fmla="*/ 0 w 25"/>
                  <a:gd name="T13" fmla="*/ 24 h 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97"/>
                  <a:gd name="T23" fmla="*/ 25 w 25"/>
                  <a:gd name="T24" fmla="*/ 97 h 9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97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0"/>
                      <a:pt x="25" y="2"/>
                      <a:pt x="25" y="4"/>
                    </a:cubicBezTo>
                    <a:cubicBezTo>
                      <a:pt x="25" y="97"/>
                      <a:pt x="25" y="97"/>
                      <a:pt x="25" y="97"/>
                    </a:cubicBezTo>
                    <a:cubicBezTo>
                      <a:pt x="0" y="97"/>
                      <a:pt x="0" y="97"/>
                      <a:pt x="0" y="97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91D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4" name="Freeform 137"/>
              <p:cNvSpPr>
                <a:spLocks noChangeArrowheads="1"/>
              </p:cNvSpPr>
              <p:nvPr/>
            </p:nvSpPr>
            <p:spPr bwMode="auto">
              <a:xfrm>
                <a:off x="321" y="200"/>
                <a:ext cx="62" cy="148"/>
              </a:xfrm>
              <a:custGeom>
                <a:avLst/>
                <a:gdLst>
                  <a:gd name="T0" fmla="*/ 0 w 26"/>
                  <a:gd name="T1" fmla="*/ 24 h 62"/>
                  <a:gd name="T2" fmla="*/ 24 w 26"/>
                  <a:gd name="T3" fmla="*/ 0 h 62"/>
                  <a:gd name="T4" fmla="*/ 124 w 26"/>
                  <a:gd name="T5" fmla="*/ 0 h 62"/>
                  <a:gd name="T6" fmla="*/ 148 w 26"/>
                  <a:gd name="T7" fmla="*/ 24 h 62"/>
                  <a:gd name="T8" fmla="*/ 148 w 26"/>
                  <a:gd name="T9" fmla="*/ 353 h 62"/>
                  <a:gd name="T10" fmla="*/ 0 w 26"/>
                  <a:gd name="T11" fmla="*/ 353 h 62"/>
                  <a:gd name="T12" fmla="*/ 0 w 26"/>
                  <a:gd name="T13" fmla="*/ 24 h 6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"/>
                  <a:gd name="T22" fmla="*/ 0 h 62"/>
                  <a:gd name="T23" fmla="*/ 26 w 26"/>
                  <a:gd name="T24" fmla="*/ 62 h 6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" h="62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6" y="2"/>
                      <a:pt x="26" y="4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0" y="62"/>
                      <a:pt x="0" y="62"/>
                      <a:pt x="0" y="62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18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5" name="Freeform 138"/>
              <p:cNvSpPr>
                <a:spLocks noChangeArrowheads="1"/>
              </p:cNvSpPr>
              <p:nvPr/>
            </p:nvSpPr>
            <p:spPr bwMode="auto">
              <a:xfrm>
                <a:off x="395" y="274"/>
                <a:ext cx="62" cy="74"/>
              </a:xfrm>
              <a:custGeom>
                <a:avLst/>
                <a:gdLst>
                  <a:gd name="T0" fmla="*/ 0 w 26"/>
                  <a:gd name="T1" fmla="*/ 24 h 31"/>
                  <a:gd name="T2" fmla="*/ 24 w 26"/>
                  <a:gd name="T3" fmla="*/ 0 h 31"/>
                  <a:gd name="T4" fmla="*/ 124 w 26"/>
                  <a:gd name="T5" fmla="*/ 0 h 31"/>
                  <a:gd name="T6" fmla="*/ 148 w 26"/>
                  <a:gd name="T7" fmla="*/ 24 h 31"/>
                  <a:gd name="T8" fmla="*/ 148 w 26"/>
                  <a:gd name="T9" fmla="*/ 177 h 31"/>
                  <a:gd name="T10" fmla="*/ 0 w 26"/>
                  <a:gd name="T11" fmla="*/ 177 h 31"/>
                  <a:gd name="T12" fmla="*/ 0 w 26"/>
                  <a:gd name="T13" fmla="*/ 24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"/>
                  <a:gd name="T22" fmla="*/ 0 h 31"/>
                  <a:gd name="T23" fmla="*/ 26 w 26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" h="31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6" y="2"/>
                      <a:pt x="26" y="4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6" name="Freeform 139"/>
              <p:cNvSpPr>
                <a:spLocks noChangeArrowheads="1"/>
              </p:cNvSpPr>
              <p:nvPr/>
            </p:nvSpPr>
            <p:spPr bwMode="auto">
              <a:xfrm>
                <a:off x="242" y="155"/>
                <a:ext cx="62" cy="193"/>
              </a:xfrm>
              <a:custGeom>
                <a:avLst/>
                <a:gdLst>
                  <a:gd name="T0" fmla="*/ 0 w 26"/>
                  <a:gd name="T1" fmla="*/ 24 h 81"/>
                  <a:gd name="T2" fmla="*/ 24 w 26"/>
                  <a:gd name="T3" fmla="*/ 0 h 81"/>
                  <a:gd name="T4" fmla="*/ 124 w 26"/>
                  <a:gd name="T5" fmla="*/ 0 h 81"/>
                  <a:gd name="T6" fmla="*/ 148 w 26"/>
                  <a:gd name="T7" fmla="*/ 24 h 81"/>
                  <a:gd name="T8" fmla="*/ 148 w 26"/>
                  <a:gd name="T9" fmla="*/ 460 h 81"/>
                  <a:gd name="T10" fmla="*/ 0 w 26"/>
                  <a:gd name="T11" fmla="*/ 460 h 81"/>
                  <a:gd name="T12" fmla="*/ 0 w 26"/>
                  <a:gd name="T13" fmla="*/ 24 h 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"/>
                  <a:gd name="T22" fmla="*/ 0 h 81"/>
                  <a:gd name="T23" fmla="*/ 26 w 26"/>
                  <a:gd name="T24" fmla="*/ 81 h 8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" h="81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6" y="2"/>
                      <a:pt x="26" y="4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0" y="81"/>
                      <a:pt x="0" y="81"/>
                      <a:pt x="0" y="81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7" name="Freeform 140"/>
              <p:cNvSpPr>
                <a:spLocks noChangeArrowheads="1"/>
              </p:cNvSpPr>
              <p:nvPr/>
            </p:nvSpPr>
            <p:spPr bwMode="auto">
              <a:xfrm>
                <a:off x="285" y="79"/>
                <a:ext cx="122" cy="97"/>
              </a:xfrm>
              <a:custGeom>
                <a:avLst/>
                <a:gdLst>
                  <a:gd name="T0" fmla="*/ 17 w 51"/>
                  <a:gd name="T1" fmla="*/ 0 h 41"/>
                  <a:gd name="T2" fmla="*/ 132 w 51"/>
                  <a:gd name="T3" fmla="*/ 12 h 41"/>
                  <a:gd name="T4" fmla="*/ 136 w 51"/>
                  <a:gd name="T5" fmla="*/ 28 h 41"/>
                  <a:gd name="T6" fmla="*/ 120 w 51"/>
                  <a:gd name="T7" fmla="*/ 45 h 41"/>
                  <a:gd name="T8" fmla="*/ 108 w 51"/>
                  <a:gd name="T9" fmla="*/ 57 h 41"/>
                  <a:gd name="T10" fmla="*/ 103 w 51"/>
                  <a:gd name="T11" fmla="*/ 66 h 41"/>
                  <a:gd name="T12" fmla="*/ 280 w 51"/>
                  <a:gd name="T13" fmla="*/ 201 h 41"/>
                  <a:gd name="T14" fmla="*/ 287 w 51"/>
                  <a:gd name="T15" fmla="*/ 225 h 41"/>
                  <a:gd name="T16" fmla="*/ 268 w 51"/>
                  <a:gd name="T17" fmla="*/ 229 h 41"/>
                  <a:gd name="T18" fmla="*/ 263 w 51"/>
                  <a:gd name="T19" fmla="*/ 229 h 41"/>
                  <a:gd name="T20" fmla="*/ 79 w 51"/>
                  <a:gd name="T21" fmla="*/ 90 h 41"/>
                  <a:gd name="T22" fmla="*/ 69 w 51"/>
                  <a:gd name="T23" fmla="*/ 111 h 41"/>
                  <a:gd name="T24" fmla="*/ 53 w 51"/>
                  <a:gd name="T25" fmla="*/ 123 h 41"/>
                  <a:gd name="T26" fmla="*/ 33 w 51"/>
                  <a:gd name="T27" fmla="*/ 123 h 41"/>
                  <a:gd name="T28" fmla="*/ 0 w 51"/>
                  <a:gd name="T29" fmla="*/ 12 h 41"/>
                  <a:gd name="T30" fmla="*/ 17 w 51"/>
                  <a:gd name="T31" fmla="*/ 0 h 4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1"/>
                  <a:gd name="T49" fmla="*/ 0 h 41"/>
                  <a:gd name="T50" fmla="*/ 51 w 51"/>
                  <a:gd name="T51" fmla="*/ 41 h 4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1" h="41">
                    <a:moveTo>
                      <a:pt x="3" y="0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4" y="2"/>
                      <a:pt x="25" y="4"/>
                      <a:pt x="24" y="5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51" y="37"/>
                      <a:pt x="51" y="39"/>
                      <a:pt x="50" y="40"/>
                    </a:cubicBezTo>
                    <a:cubicBezTo>
                      <a:pt x="49" y="41"/>
                      <a:pt x="48" y="41"/>
                      <a:pt x="47" y="41"/>
                    </a:cubicBezTo>
                    <a:cubicBezTo>
                      <a:pt x="47" y="41"/>
                      <a:pt x="46" y="41"/>
                      <a:pt x="46" y="4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8" y="24"/>
                      <a:pt x="7" y="23"/>
                      <a:pt x="6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4864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10" name="Group 143"/>
            <p:cNvGrpSpPr>
              <a:grpSpLocks/>
            </p:cNvGrpSpPr>
            <p:nvPr/>
          </p:nvGrpSpPr>
          <p:grpSpPr bwMode="auto">
            <a:xfrm>
              <a:off x="4480129" y="0"/>
              <a:ext cx="636804" cy="691419"/>
              <a:chOff x="0" y="0"/>
              <a:chExt cx="583" cy="633"/>
            </a:xfrm>
          </p:grpSpPr>
          <p:sp>
            <p:nvSpPr>
              <p:cNvPr id="121" name="Freeform 145"/>
              <p:cNvSpPr>
                <a:spLocks noChangeArrowheads="1"/>
              </p:cNvSpPr>
              <p:nvPr/>
            </p:nvSpPr>
            <p:spPr bwMode="auto">
              <a:xfrm>
                <a:off x="5" y="140"/>
                <a:ext cx="105" cy="110"/>
              </a:xfrm>
              <a:custGeom>
                <a:avLst/>
                <a:gdLst>
                  <a:gd name="T0" fmla="*/ 105 w 105"/>
                  <a:gd name="T1" fmla="*/ 110 h 110"/>
                  <a:gd name="T2" fmla="*/ 81 w 105"/>
                  <a:gd name="T3" fmla="*/ 0 h 110"/>
                  <a:gd name="T4" fmla="*/ 0 w 105"/>
                  <a:gd name="T5" fmla="*/ 5 h 110"/>
                  <a:gd name="T6" fmla="*/ 48 w 105"/>
                  <a:gd name="T7" fmla="*/ 53 h 110"/>
                  <a:gd name="T8" fmla="*/ 105 w 105"/>
                  <a:gd name="T9" fmla="*/ 110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110"/>
                  <a:gd name="T17" fmla="*/ 105 w 105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110">
                    <a:moveTo>
                      <a:pt x="105" y="110"/>
                    </a:moveTo>
                    <a:lnTo>
                      <a:pt x="81" y="0"/>
                    </a:lnTo>
                    <a:lnTo>
                      <a:pt x="0" y="5"/>
                    </a:lnTo>
                    <a:lnTo>
                      <a:pt x="48" y="53"/>
                    </a:lnTo>
                    <a:lnTo>
                      <a:pt x="105" y="110"/>
                    </a:lnTo>
                    <a:close/>
                  </a:path>
                </a:pathLst>
              </a:custGeom>
              <a:solidFill>
                <a:srgbClr val="6B4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146"/>
              <p:cNvSpPr>
                <a:spLocks noChangeArrowheads="1"/>
              </p:cNvSpPr>
              <p:nvPr/>
            </p:nvSpPr>
            <p:spPr bwMode="auto">
              <a:xfrm>
                <a:off x="5" y="326"/>
                <a:ext cx="105" cy="109"/>
              </a:xfrm>
              <a:custGeom>
                <a:avLst/>
                <a:gdLst>
                  <a:gd name="T0" fmla="*/ 0 w 105"/>
                  <a:gd name="T1" fmla="*/ 5 h 109"/>
                  <a:gd name="T2" fmla="*/ 48 w 105"/>
                  <a:gd name="T3" fmla="*/ 52 h 109"/>
                  <a:gd name="T4" fmla="*/ 105 w 105"/>
                  <a:gd name="T5" fmla="*/ 109 h 109"/>
                  <a:gd name="T6" fmla="*/ 81 w 105"/>
                  <a:gd name="T7" fmla="*/ 0 h 109"/>
                  <a:gd name="T8" fmla="*/ 0 w 105"/>
                  <a:gd name="T9" fmla="*/ 5 h 1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109"/>
                  <a:gd name="T17" fmla="*/ 105 w 105"/>
                  <a:gd name="T18" fmla="*/ 109 h 1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109">
                    <a:moveTo>
                      <a:pt x="0" y="5"/>
                    </a:moveTo>
                    <a:lnTo>
                      <a:pt x="48" y="52"/>
                    </a:lnTo>
                    <a:lnTo>
                      <a:pt x="105" y="109"/>
                    </a:lnTo>
                    <a:lnTo>
                      <a:pt x="8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B4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147"/>
              <p:cNvSpPr>
                <a:spLocks noChangeArrowheads="1"/>
              </p:cNvSpPr>
              <p:nvPr/>
            </p:nvSpPr>
            <p:spPr bwMode="auto">
              <a:xfrm>
                <a:off x="5" y="507"/>
                <a:ext cx="105" cy="107"/>
              </a:xfrm>
              <a:custGeom>
                <a:avLst/>
                <a:gdLst>
                  <a:gd name="T0" fmla="*/ 0 w 105"/>
                  <a:gd name="T1" fmla="*/ 2 h 107"/>
                  <a:gd name="T2" fmla="*/ 48 w 105"/>
                  <a:gd name="T3" fmla="*/ 50 h 107"/>
                  <a:gd name="T4" fmla="*/ 105 w 105"/>
                  <a:gd name="T5" fmla="*/ 107 h 107"/>
                  <a:gd name="T6" fmla="*/ 81 w 105"/>
                  <a:gd name="T7" fmla="*/ 0 h 107"/>
                  <a:gd name="T8" fmla="*/ 0 w 105"/>
                  <a:gd name="T9" fmla="*/ 2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107"/>
                  <a:gd name="T17" fmla="*/ 105 w 105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107">
                    <a:moveTo>
                      <a:pt x="0" y="2"/>
                    </a:moveTo>
                    <a:lnTo>
                      <a:pt x="48" y="50"/>
                    </a:lnTo>
                    <a:lnTo>
                      <a:pt x="105" y="107"/>
                    </a:lnTo>
                    <a:lnTo>
                      <a:pt x="81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6B4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Freeform 149"/>
              <p:cNvSpPr>
                <a:spLocks noChangeArrowheads="1"/>
              </p:cNvSpPr>
              <p:nvPr/>
            </p:nvSpPr>
            <p:spPr bwMode="auto">
              <a:xfrm>
                <a:off x="50" y="0"/>
                <a:ext cx="533" cy="633"/>
              </a:xfrm>
              <a:custGeom>
                <a:avLst/>
                <a:gdLst>
                  <a:gd name="T0" fmla="*/ 1121 w 224"/>
                  <a:gd name="T1" fmla="*/ 0 h 266"/>
                  <a:gd name="T2" fmla="*/ 435 w 224"/>
                  <a:gd name="T3" fmla="*/ 0 h 266"/>
                  <a:gd name="T4" fmla="*/ 148 w 224"/>
                  <a:gd name="T5" fmla="*/ 0 h 266"/>
                  <a:gd name="T6" fmla="*/ 0 w 224"/>
                  <a:gd name="T7" fmla="*/ 152 h 266"/>
                  <a:gd name="T8" fmla="*/ 0 w 224"/>
                  <a:gd name="T9" fmla="*/ 1354 h 266"/>
                  <a:gd name="T10" fmla="*/ 148 w 224"/>
                  <a:gd name="T11" fmla="*/ 1506 h 266"/>
                  <a:gd name="T12" fmla="*/ 435 w 224"/>
                  <a:gd name="T13" fmla="*/ 1506 h 266"/>
                  <a:gd name="T14" fmla="*/ 435 w 224"/>
                  <a:gd name="T15" fmla="*/ 1506 h 266"/>
                  <a:gd name="T16" fmla="*/ 1121 w 224"/>
                  <a:gd name="T17" fmla="*/ 1506 h 266"/>
                  <a:gd name="T18" fmla="*/ 1268 w 224"/>
                  <a:gd name="T19" fmla="*/ 1354 h 266"/>
                  <a:gd name="T20" fmla="*/ 1268 w 224"/>
                  <a:gd name="T21" fmla="*/ 152 h 266"/>
                  <a:gd name="T22" fmla="*/ 1121 w 224"/>
                  <a:gd name="T23" fmla="*/ 0 h 26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4"/>
                  <a:gd name="T37" fmla="*/ 0 h 266"/>
                  <a:gd name="T38" fmla="*/ 224 w 224"/>
                  <a:gd name="T39" fmla="*/ 266 h 26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4" h="266">
                    <a:moveTo>
                      <a:pt x="198" y="0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54"/>
                      <a:pt x="12" y="266"/>
                      <a:pt x="26" y="266"/>
                    </a:cubicBezTo>
                    <a:cubicBezTo>
                      <a:pt x="77" y="266"/>
                      <a:pt x="77" y="266"/>
                      <a:pt x="77" y="266"/>
                    </a:cubicBezTo>
                    <a:cubicBezTo>
                      <a:pt x="77" y="266"/>
                      <a:pt x="77" y="266"/>
                      <a:pt x="77" y="266"/>
                    </a:cubicBezTo>
                    <a:cubicBezTo>
                      <a:pt x="198" y="266"/>
                      <a:pt x="198" y="266"/>
                      <a:pt x="198" y="266"/>
                    </a:cubicBezTo>
                    <a:cubicBezTo>
                      <a:pt x="212" y="266"/>
                      <a:pt x="224" y="254"/>
                      <a:pt x="224" y="239"/>
                    </a:cubicBezTo>
                    <a:cubicBezTo>
                      <a:pt x="224" y="27"/>
                      <a:pt x="224" y="27"/>
                      <a:pt x="224" y="27"/>
                    </a:cubicBezTo>
                    <a:cubicBezTo>
                      <a:pt x="224" y="12"/>
                      <a:pt x="212" y="0"/>
                      <a:pt x="198" y="0"/>
                    </a:cubicBezTo>
                    <a:close/>
                  </a:path>
                </a:pathLst>
              </a:custGeom>
              <a:solidFill>
                <a:srgbClr val="92C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Oval 150"/>
              <p:cNvSpPr>
                <a:spLocks noChangeArrowheads="1"/>
              </p:cNvSpPr>
              <p:nvPr/>
            </p:nvSpPr>
            <p:spPr bwMode="auto">
              <a:xfrm>
                <a:off x="72" y="290"/>
                <a:ext cx="57" cy="60"/>
              </a:xfrm>
              <a:prstGeom prst="ellipse">
                <a:avLst/>
              </a:prstGeom>
              <a:solidFill>
                <a:srgbClr val="6F5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6" name="Oval 151"/>
              <p:cNvSpPr>
                <a:spLocks noChangeArrowheads="1"/>
              </p:cNvSpPr>
              <p:nvPr/>
            </p:nvSpPr>
            <p:spPr bwMode="auto">
              <a:xfrm>
                <a:off x="81" y="302"/>
                <a:ext cx="36" cy="36"/>
              </a:xfrm>
              <a:prstGeom prst="ellipse">
                <a:avLst/>
              </a:prstGeom>
              <a:solidFill>
                <a:srgbClr val="503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7" name="Freeform 152"/>
              <p:cNvSpPr>
                <a:spLocks noChangeArrowheads="1"/>
              </p:cNvSpPr>
              <p:nvPr/>
            </p:nvSpPr>
            <p:spPr bwMode="auto">
              <a:xfrm>
                <a:off x="0" y="304"/>
                <a:ext cx="105" cy="31"/>
              </a:xfrm>
              <a:custGeom>
                <a:avLst/>
                <a:gdLst>
                  <a:gd name="T0" fmla="*/ 251 w 44"/>
                  <a:gd name="T1" fmla="*/ 33 h 13"/>
                  <a:gd name="T2" fmla="*/ 222 w 44"/>
                  <a:gd name="T3" fmla="*/ 74 h 13"/>
                  <a:gd name="T4" fmla="*/ 29 w 44"/>
                  <a:gd name="T5" fmla="*/ 74 h 13"/>
                  <a:gd name="T6" fmla="*/ 0 w 44"/>
                  <a:gd name="T7" fmla="*/ 33 h 13"/>
                  <a:gd name="T8" fmla="*/ 29 w 44"/>
                  <a:gd name="T9" fmla="*/ 0 h 13"/>
                  <a:gd name="T10" fmla="*/ 222 w 44"/>
                  <a:gd name="T11" fmla="*/ 0 h 13"/>
                  <a:gd name="T12" fmla="*/ 251 w 44"/>
                  <a:gd name="T13" fmla="*/ 33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4"/>
                  <a:gd name="T22" fmla="*/ 0 h 13"/>
                  <a:gd name="T23" fmla="*/ 44 w 44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4" h="13">
                    <a:moveTo>
                      <a:pt x="44" y="6"/>
                    </a:moveTo>
                    <a:cubicBezTo>
                      <a:pt x="44" y="10"/>
                      <a:pt x="42" y="13"/>
                      <a:pt x="39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3"/>
                      <a:pt x="0" y="10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2" y="0"/>
                      <a:pt x="44" y="3"/>
                      <a:pt x="44" y="6"/>
                    </a:cubicBezTo>
                    <a:close/>
                  </a:path>
                </a:pathLst>
              </a:cu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8" name="Freeform 153"/>
              <p:cNvSpPr>
                <a:spLocks noChangeArrowheads="1"/>
              </p:cNvSpPr>
              <p:nvPr/>
            </p:nvSpPr>
            <p:spPr bwMode="auto">
              <a:xfrm>
                <a:off x="3" y="309"/>
                <a:ext cx="100" cy="10"/>
              </a:xfrm>
              <a:custGeom>
                <a:avLst/>
                <a:gdLst>
                  <a:gd name="T0" fmla="*/ 0 w 42"/>
                  <a:gd name="T1" fmla="*/ 25 h 4"/>
                  <a:gd name="T2" fmla="*/ 238 w 42"/>
                  <a:gd name="T3" fmla="*/ 25 h 4"/>
                  <a:gd name="T4" fmla="*/ 214 w 42"/>
                  <a:gd name="T5" fmla="*/ 0 h 4"/>
                  <a:gd name="T6" fmla="*/ 24 w 42"/>
                  <a:gd name="T7" fmla="*/ 0 h 4"/>
                  <a:gd name="T8" fmla="*/ 0 w 42"/>
                  <a:gd name="T9" fmla="*/ 25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"/>
                  <a:gd name="T17" fmla="*/ 42 w 42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">
                    <a:moveTo>
                      <a:pt x="0" y="4"/>
                    </a:moveTo>
                    <a:cubicBezTo>
                      <a:pt x="42" y="4"/>
                      <a:pt x="42" y="4"/>
                      <a:pt x="42" y="4"/>
                    </a:cubicBezTo>
                    <a:cubicBezTo>
                      <a:pt x="41" y="2"/>
                      <a:pt x="40" y="0"/>
                      <a:pt x="3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2"/>
                      <a:pt x="0" y="4"/>
                    </a:cubicBezTo>
                    <a:close/>
                  </a:path>
                </a:pathLst>
              </a:custGeom>
              <a:solidFill>
                <a:srgbClr val="92C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9" name="Oval 154"/>
              <p:cNvSpPr>
                <a:spLocks noChangeArrowheads="1"/>
              </p:cNvSpPr>
              <p:nvPr/>
            </p:nvSpPr>
            <p:spPr bwMode="auto">
              <a:xfrm>
                <a:off x="72" y="471"/>
                <a:ext cx="57" cy="57"/>
              </a:xfrm>
              <a:prstGeom prst="ellipse">
                <a:avLst/>
              </a:prstGeom>
              <a:solidFill>
                <a:srgbClr val="6F5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0" name="Oval 155"/>
              <p:cNvSpPr>
                <a:spLocks noChangeArrowheads="1"/>
              </p:cNvSpPr>
              <p:nvPr/>
            </p:nvSpPr>
            <p:spPr bwMode="auto">
              <a:xfrm>
                <a:off x="81" y="483"/>
                <a:ext cx="36" cy="33"/>
              </a:xfrm>
              <a:prstGeom prst="ellipse">
                <a:avLst/>
              </a:prstGeom>
              <a:solidFill>
                <a:srgbClr val="503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1" name="Freeform 156"/>
              <p:cNvSpPr>
                <a:spLocks noChangeArrowheads="1"/>
              </p:cNvSpPr>
              <p:nvPr/>
            </p:nvSpPr>
            <p:spPr bwMode="auto">
              <a:xfrm>
                <a:off x="0" y="485"/>
                <a:ext cx="105" cy="29"/>
              </a:xfrm>
              <a:custGeom>
                <a:avLst/>
                <a:gdLst>
                  <a:gd name="T0" fmla="*/ 251 w 44"/>
                  <a:gd name="T1" fmla="*/ 36 h 12"/>
                  <a:gd name="T2" fmla="*/ 222 w 44"/>
                  <a:gd name="T3" fmla="*/ 70 h 12"/>
                  <a:gd name="T4" fmla="*/ 29 w 44"/>
                  <a:gd name="T5" fmla="*/ 70 h 12"/>
                  <a:gd name="T6" fmla="*/ 0 w 44"/>
                  <a:gd name="T7" fmla="*/ 36 h 12"/>
                  <a:gd name="T8" fmla="*/ 29 w 44"/>
                  <a:gd name="T9" fmla="*/ 0 h 12"/>
                  <a:gd name="T10" fmla="*/ 222 w 44"/>
                  <a:gd name="T11" fmla="*/ 0 h 12"/>
                  <a:gd name="T12" fmla="*/ 251 w 44"/>
                  <a:gd name="T13" fmla="*/ 36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4"/>
                  <a:gd name="T22" fmla="*/ 0 h 12"/>
                  <a:gd name="T23" fmla="*/ 44 w 44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4" h="12">
                    <a:moveTo>
                      <a:pt x="44" y="6"/>
                    </a:moveTo>
                    <a:cubicBezTo>
                      <a:pt x="44" y="9"/>
                      <a:pt x="42" y="12"/>
                      <a:pt x="39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2" y="0"/>
                      <a:pt x="44" y="3"/>
                      <a:pt x="44" y="6"/>
                    </a:cubicBezTo>
                    <a:close/>
                  </a:path>
                </a:pathLst>
              </a:cu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2" name="Freeform 157"/>
              <p:cNvSpPr>
                <a:spLocks noChangeArrowheads="1"/>
              </p:cNvSpPr>
              <p:nvPr/>
            </p:nvSpPr>
            <p:spPr bwMode="auto">
              <a:xfrm>
                <a:off x="3" y="490"/>
                <a:ext cx="100" cy="10"/>
              </a:xfrm>
              <a:custGeom>
                <a:avLst/>
                <a:gdLst>
                  <a:gd name="T0" fmla="*/ 0 w 42"/>
                  <a:gd name="T1" fmla="*/ 25 h 4"/>
                  <a:gd name="T2" fmla="*/ 238 w 42"/>
                  <a:gd name="T3" fmla="*/ 25 h 4"/>
                  <a:gd name="T4" fmla="*/ 214 w 42"/>
                  <a:gd name="T5" fmla="*/ 0 h 4"/>
                  <a:gd name="T6" fmla="*/ 24 w 42"/>
                  <a:gd name="T7" fmla="*/ 0 h 4"/>
                  <a:gd name="T8" fmla="*/ 0 w 42"/>
                  <a:gd name="T9" fmla="*/ 25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"/>
                  <a:gd name="T17" fmla="*/ 42 w 42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">
                    <a:moveTo>
                      <a:pt x="0" y="4"/>
                    </a:moveTo>
                    <a:cubicBezTo>
                      <a:pt x="42" y="4"/>
                      <a:pt x="42" y="4"/>
                      <a:pt x="42" y="4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4"/>
                    </a:cubicBezTo>
                    <a:close/>
                  </a:path>
                </a:pathLst>
              </a:custGeom>
              <a:solidFill>
                <a:srgbClr val="92C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3" name="Oval 158"/>
              <p:cNvSpPr>
                <a:spLocks noChangeArrowheads="1"/>
              </p:cNvSpPr>
              <p:nvPr/>
            </p:nvSpPr>
            <p:spPr bwMode="auto">
              <a:xfrm>
                <a:off x="72" y="105"/>
                <a:ext cx="57" cy="57"/>
              </a:xfrm>
              <a:prstGeom prst="ellipse">
                <a:avLst/>
              </a:prstGeom>
              <a:solidFill>
                <a:srgbClr val="6F5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4" name="Oval 159"/>
              <p:cNvSpPr>
                <a:spLocks noChangeArrowheads="1"/>
              </p:cNvSpPr>
              <p:nvPr/>
            </p:nvSpPr>
            <p:spPr bwMode="auto">
              <a:xfrm>
                <a:off x="81" y="116"/>
                <a:ext cx="36" cy="36"/>
              </a:xfrm>
              <a:prstGeom prst="ellipse">
                <a:avLst/>
              </a:prstGeom>
              <a:solidFill>
                <a:srgbClr val="503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5" name="Freeform 160"/>
              <p:cNvSpPr>
                <a:spLocks noChangeArrowheads="1"/>
              </p:cNvSpPr>
              <p:nvPr/>
            </p:nvSpPr>
            <p:spPr bwMode="auto">
              <a:xfrm>
                <a:off x="0" y="119"/>
                <a:ext cx="105" cy="28"/>
              </a:xfrm>
              <a:custGeom>
                <a:avLst/>
                <a:gdLst>
                  <a:gd name="T0" fmla="*/ 251 w 44"/>
                  <a:gd name="T1" fmla="*/ 33 h 12"/>
                  <a:gd name="T2" fmla="*/ 222 w 44"/>
                  <a:gd name="T3" fmla="*/ 65 h 12"/>
                  <a:gd name="T4" fmla="*/ 29 w 44"/>
                  <a:gd name="T5" fmla="*/ 65 h 12"/>
                  <a:gd name="T6" fmla="*/ 0 w 44"/>
                  <a:gd name="T7" fmla="*/ 33 h 12"/>
                  <a:gd name="T8" fmla="*/ 29 w 44"/>
                  <a:gd name="T9" fmla="*/ 0 h 12"/>
                  <a:gd name="T10" fmla="*/ 222 w 44"/>
                  <a:gd name="T11" fmla="*/ 0 h 12"/>
                  <a:gd name="T12" fmla="*/ 251 w 44"/>
                  <a:gd name="T13" fmla="*/ 33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4"/>
                  <a:gd name="T22" fmla="*/ 0 h 12"/>
                  <a:gd name="T23" fmla="*/ 44 w 44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4" h="12">
                    <a:moveTo>
                      <a:pt x="44" y="6"/>
                    </a:moveTo>
                    <a:cubicBezTo>
                      <a:pt x="44" y="10"/>
                      <a:pt x="42" y="12"/>
                      <a:pt x="39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2" y="0"/>
                      <a:pt x="44" y="3"/>
                      <a:pt x="44" y="6"/>
                    </a:cubicBezTo>
                    <a:close/>
                  </a:path>
                </a:pathLst>
              </a:cu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6" name="Freeform 161"/>
              <p:cNvSpPr>
                <a:spLocks noChangeArrowheads="1"/>
              </p:cNvSpPr>
              <p:nvPr/>
            </p:nvSpPr>
            <p:spPr bwMode="auto">
              <a:xfrm>
                <a:off x="3" y="124"/>
                <a:ext cx="100" cy="9"/>
              </a:xfrm>
              <a:custGeom>
                <a:avLst/>
                <a:gdLst>
                  <a:gd name="T0" fmla="*/ 0 w 42"/>
                  <a:gd name="T1" fmla="*/ 20 h 4"/>
                  <a:gd name="T2" fmla="*/ 238 w 42"/>
                  <a:gd name="T3" fmla="*/ 20 h 4"/>
                  <a:gd name="T4" fmla="*/ 214 w 42"/>
                  <a:gd name="T5" fmla="*/ 0 h 4"/>
                  <a:gd name="T6" fmla="*/ 24 w 42"/>
                  <a:gd name="T7" fmla="*/ 0 h 4"/>
                  <a:gd name="T8" fmla="*/ 0 w 42"/>
                  <a:gd name="T9" fmla="*/ 2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"/>
                  <a:gd name="T17" fmla="*/ 42 w 42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">
                    <a:moveTo>
                      <a:pt x="0" y="4"/>
                    </a:moveTo>
                    <a:cubicBezTo>
                      <a:pt x="42" y="4"/>
                      <a:pt x="42" y="4"/>
                      <a:pt x="42" y="4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4"/>
                    </a:cubicBezTo>
                    <a:close/>
                  </a:path>
                </a:pathLst>
              </a:custGeom>
              <a:solidFill>
                <a:srgbClr val="92C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7" name="Freeform 162"/>
              <p:cNvSpPr>
                <a:spLocks noChangeArrowheads="1"/>
              </p:cNvSpPr>
              <p:nvPr/>
            </p:nvSpPr>
            <p:spPr bwMode="auto">
              <a:xfrm>
                <a:off x="196" y="176"/>
                <a:ext cx="242" cy="238"/>
              </a:xfrm>
              <a:custGeom>
                <a:avLst/>
                <a:gdLst>
                  <a:gd name="T0" fmla="*/ 574 w 102"/>
                  <a:gd name="T1" fmla="*/ 566 h 100"/>
                  <a:gd name="T2" fmla="*/ 541 w 102"/>
                  <a:gd name="T3" fmla="*/ 476 h 100"/>
                  <a:gd name="T4" fmla="*/ 541 w 102"/>
                  <a:gd name="T5" fmla="*/ 476 h 100"/>
                  <a:gd name="T6" fmla="*/ 418 w 102"/>
                  <a:gd name="T7" fmla="*/ 407 h 100"/>
                  <a:gd name="T8" fmla="*/ 406 w 102"/>
                  <a:gd name="T9" fmla="*/ 402 h 100"/>
                  <a:gd name="T10" fmla="*/ 372 w 102"/>
                  <a:gd name="T11" fmla="*/ 369 h 100"/>
                  <a:gd name="T12" fmla="*/ 361 w 102"/>
                  <a:gd name="T13" fmla="*/ 340 h 100"/>
                  <a:gd name="T14" fmla="*/ 399 w 102"/>
                  <a:gd name="T15" fmla="*/ 278 h 100"/>
                  <a:gd name="T16" fmla="*/ 406 w 102"/>
                  <a:gd name="T17" fmla="*/ 278 h 100"/>
                  <a:gd name="T18" fmla="*/ 418 w 102"/>
                  <a:gd name="T19" fmla="*/ 267 h 100"/>
                  <a:gd name="T20" fmla="*/ 422 w 102"/>
                  <a:gd name="T21" fmla="*/ 243 h 100"/>
                  <a:gd name="T22" fmla="*/ 427 w 102"/>
                  <a:gd name="T23" fmla="*/ 214 h 100"/>
                  <a:gd name="T24" fmla="*/ 418 w 102"/>
                  <a:gd name="T25" fmla="*/ 198 h 100"/>
                  <a:gd name="T26" fmla="*/ 410 w 102"/>
                  <a:gd name="T27" fmla="*/ 198 h 100"/>
                  <a:gd name="T28" fmla="*/ 418 w 102"/>
                  <a:gd name="T29" fmla="*/ 164 h 100"/>
                  <a:gd name="T30" fmla="*/ 422 w 102"/>
                  <a:gd name="T31" fmla="*/ 136 h 100"/>
                  <a:gd name="T32" fmla="*/ 299 w 102"/>
                  <a:gd name="T33" fmla="*/ 0 h 100"/>
                  <a:gd name="T34" fmla="*/ 287 w 102"/>
                  <a:gd name="T35" fmla="*/ 0 h 100"/>
                  <a:gd name="T36" fmla="*/ 275 w 102"/>
                  <a:gd name="T37" fmla="*/ 0 h 100"/>
                  <a:gd name="T38" fmla="*/ 152 w 102"/>
                  <a:gd name="T39" fmla="*/ 136 h 100"/>
                  <a:gd name="T40" fmla="*/ 157 w 102"/>
                  <a:gd name="T41" fmla="*/ 164 h 100"/>
                  <a:gd name="T42" fmla="*/ 164 w 102"/>
                  <a:gd name="T43" fmla="*/ 198 h 100"/>
                  <a:gd name="T44" fmla="*/ 157 w 102"/>
                  <a:gd name="T45" fmla="*/ 198 h 100"/>
                  <a:gd name="T46" fmla="*/ 147 w 102"/>
                  <a:gd name="T47" fmla="*/ 214 h 100"/>
                  <a:gd name="T48" fmla="*/ 152 w 102"/>
                  <a:gd name="T49" fmla="*/ 243 h 100"/>
                  <a:gd name="T50" fmla="*/ 157 w 102"/>
                  <a:gd name="T51" fmla="*/ 267 h 100"/>
                  <a:gd name="T52" fmla="*/ 168 w 102"/>
                  <a:gd name="T53" fmla="*/ 278 h 100"/>
                  <a:gd name="T54" fmla="*/ 176 w 102"/>
                  <a:gd name="T55" fmla="*/ 278 h 100"/>
                  <a:gd name="T56" fmla="*/ 214 w 102"/>
                  <a:gd name="T57" fmla="*/ 340 h 100"/>
                  <a:gd name="T58" fmla="*/ 202 w 102"/>
                  <a:gd name="T59" fmla="*/ 369 h 100"/>
                  <a:gd name="T60" fmla="*/ 168 w 102"/>
                  <a:gd name="T61" fmla="*/ 402 h 100"/>
                  <a:gd name="T62" fmla="*/ 157 w 102"/>
                  <a:gd name="T63" fmla="*/ 407 h 100"/>
                  <a:gd name="T64" fmla="*/ 33 w 102"/>
                  <a:gd name="T65" fmla="*/ 476 h 100"/>
                  <a:gd name="T66" fmla="*/ 33 w 102"/>
                  <a:gd name="T67" fmla="*/ 476 h 100"/>
                  <a:gd name="T68" fmla="*/ 33 w 102"/>
                  <a:gd name="T69" fmla="*/ 476 h 100"/>
                  <a:gd name="T70" fmla="*/ 0 w 102"/>
                  <a:gd name="T71" fmla="*/ 566 h 100"/>
                  <a:gd name="T72" fmla="*/ 574 w 102"/>
                  <a:gd name="T73" fmla="*/ 566 h 10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02"/>
                  <a:gd name="T112" fmla="*/ 0 h 100"/>
                  <a:gd name="T113" fmla="*/ 102 w 102"/>
                  <a:gd name="T114" fmla="*/ 100 h 10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02" h="100">
                    <a:moveTo>
                      <a:pt x="102" y="100"/>
                    </a:moveTo>
                    <a:cubicBezTo>
                      <a:pt x="101" y="93"/>
                      <a:pt x="99" y="88"/>
                      <a:pt x="96" y="84"/>
                    </a:cubicBezTo>
                    <a:cubicBezTo>
                      <a:pt x="96" y="84"/>
                      <a:pt x="96" y="84"/>
                      <a:pt x="96" y="84"/>
                    </a:cubicBezTo>
                    <a:cubicBezTo>
                      <a:pt x="90" y="77"/>
                      <a:pt x="81" y="75"/>
                      <a:pt x="74" y="72"/>
                    </a:cubicBezTo>
                    <a:cubicBezTo>
                      <a:pt x="73" y="71"/>
                      <a:pt x="73" y="71"/>
                      <a:pt x="72" y="71"/>
                    </a:cubicBezTo>
                    <a:cubicBezTo>
                      <a:pt x="68" y="69"/>
                      <a:pt x="66" y="65"/>
                      <a:pt x="66" y="65"/>
                    </a:cubicBezTo>
                    <a:cubicBezTo>
                      <a:pt x="65" y="63"/>
                      <a:pt x="64" y="60"/>
                      <a:pt x="64" y="60"/>
                    </a:cubicBezTo>
                    <a:cubicBezTo>
                      <a:pt x="67" y="57"/>
                      <a:pt x="69" y="53"/>
                      <a:pt x="71" y="49"/>
                    </a:cubicBezTo>
                    <a:cubicBezTo>
                      <a:pt x="71" y="49"/>
                      <a:pt x="72" y="49"/>
                      <a:pt x="72" y="49"/>
                    </a:cubicBezTo>
                    <a:cubicBezTo>
                      <a:pt x="74" y="50"/>
                      <a:pt x="74" y="48"/>
                      <a:pt x="74" y="47"/>
                    </a:cubicBezTo>
                    <a:cubicBezTo>
                      <a:pt x="74" y="45"/>
                      <a:pt x="75" y="44"/>
                      <a:pt x="75" y="43"/>
                    </a:cubicBezTo>
                    <a:cubicBezTo>
                      <a:pt x="77" y="41"/>
                      <a:pt x="77" y="39"/>
                      <a:pt x="76" y="38"/>
                    </a:cubicBezTo>
                    <a:cubicBezTo>
                      <a:pt x="76" y="35"/>
                      <a:pt x="75" y="34"/>
                      <a:pt x="74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4" y="32"/>
                      <a:pt x="74" y="31"/>
                      <a:pt x="74" y="29"/>
                    </a:cubicBezTo>
                    <a:cubicBezTo>
                      <a:pt x="75" y="27"/>
                      <a:pt x="75" y="26"/>
                      <a:pt x="75" y="24"/>
                    </a:cubicBezTo>
                    <a:cubicBezTo>
                      <a:pt x="75" y="12"/>
                      <a:pt x="65" y="2"/>
                      <a:pt x="53" y="0"/>
                    </a:cubicBezTo>
                    <a:cubicBezTo>
                      <a:pt x="53" y="0"/>
                      <a:pt x="51" y="0"/>
                      <a:pt x="51" y="0"/>
                    </a:cubicBezTo>
                    <a:cubicBezTo>
                      <a:pt x="51" y="0"/>
                      <a:pt x="49" y="0"/>
                      <a:pt x="49" y="0"/>
                    </a:cubicBezTo>
                    <a:cubicBezTo>
                      <a:pt x="37" y="2"/>
                      <a:pt x="27" y="12"/>
                      <a:pt x="27" y="24"/>
                    </a:cubicBezTo>
                    <a:cubicBezTo>
                      <a:pt x="27" y="26"/>
                      <a:pt x="27" y="27"/>
                      <a:pt x="28" y="29"/>
                    </a:cubicBezTo>
                    <a:cubicBezTo>
                      <a:pt x="28" y="31"/>
                      <a:pt x="28" y="32"/>
                      <a:pt x="29" y="35"/>
                    </a:cubicBezTo>
                    <a:cubicBezTo>
                      <a:pt x="29" y="35"/>
                      <a:pt x="29" y="35"/>
                      <a:pt x="28" y="35"/>
                    </a:cubicBezTo>
                    <a:cubicBezTo>
                      <a:pt x="27" y="34"/>
                      <a:pt x="26" y="35"/>
                      <a:pt x="26" y="38"/>
                    </a:cubicBezTo>
                    <a:cubicBezTo>
                      <a:pt x="25" y="39"/>
                      <a:pt x="25" y="41"/>
                      <a:pt x="27" y="43"/>
                    </a:cubicBezTo>
                    <a:cubicBezTo>
                      <a:pt x="27" y="44"/>
                      <a:pt x="28" y="45"/>
                      <a:pt x="28" y="47"/>
                    </a:cubicBezTo>
                    <a:cubicBezTo>
                      <a:pt x="28" y="48"/>
                      <a:pt x="28" y="50"/>
                      <a:pt x="30" y="49"/>
                    </a:cubicBezTo>
                    <a:cubicBezTo>
                      <a:pt x="30" y="49"/>
                      <a:pt x="31" y="49"/>
                      <a:pt x="31" y="49"/>
                    </a:cubicBezTo>
                    <a:cubicBezTo>
                      <a:pt x="33" y="53"/>
                      <a:pt x="35" y="57"/>
                      <a:pt x="38" y="60"/>
                    </a:cubicBezTo>
                    <a:cubicBezTo>
                      <a:pt x="38" y="60"/>
                      <a:pt x="37" y="63"/>
                      <a:pt x="36" y="65"/>
                    </a:cubicBezTo>
                    <a:cubicBezTo>
                      <a:pt x="36" y="65"/>
                      <a:pt x="34" y="69"/>
                      <a:pt x="30" y="71"/>
                    </a:cubicBezTo>
                    <a:cubicBezTo>
                      <a:pt x="29" y="71"/>
                      <a:pt x="29" y="71"/>
                      <a:pt x="28" y="72"/>
                    </a:cubicBezTo>
                    <a:cubicBezTo>
                      <a:pt x="21" y="75"/>
                      <a:pt x="12" y="77"/>
                      <a:pt x="6" y="84"/>
                    </a:cubicBezTo>
                    <a:cubicBezTo>
                      <a:pt x="6" y="84"/>
                      <a:pt x="6" y="84"/>
                      <a:pt x="6" y="84"/>
                    </a:cubicBezTo>
                    <a:cubicBezTo>
                      <a:pt x="6" y="84"/>
                      <a:pt x="6" y="84"/>
                      <a:pt x="6" y="84"/>
                    </a:cubicBezTo>
                    <a:cubicBezTo>
                      <a:pt x="3" y="88"/>
                      <a:pt x="1" y="93"/>
                      <a:pt x="0" y="100"/>
                    </a:cubicBezTo>
                    <a:lnTo>
                      <a:pt x="102" y="100"/>
                    </a:lnTo>
                    <a:close/>
                  </a:path>
                </a:pathLst>
              </a:custGeom>
              <a:solidFill>
                <a:srgbClr val="554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11" name="Group 165"/>
            <p:cNvGrpSpPr>
              <a:grpSpLocks/>
            </p:cNvGrpSpPr>
            <p:nvPr/>
          </p:nvGrpSpPr>
          <p:grpSpPr bwMode="auto">
            <a:xfrm>
              <a:off x="6702818" y="15310"/>
              <a:ext cx="664994" cy="655356"/>
              <a:chOff x="0" y="0"/>
              <a:chExt cx="276" cy="272"/>
            </a:xfrm>
          </p:grpSpPr>
          <p:sp>
            <p:nvSpPr>
              <p:cNvPr id="112" name="Freeform 168"/>
              <p:cNvSpPr>
                <a:spLocks noChangeArrowheads="1"/>
              </p:cNvSpPr>
              <p:nvPr/>
            </p:nvSpPr>
            <p:spPr bwMode="auto">
              <a:xfrm>
                <a:off x="0" y="7"/>
                <a:ext cx="168" cy="174"/>
              </a:xfrm>
              <a:custGeom>
                <a:avLst/>
                <a:gdLst>
                  <a:gd name="T0" fmla="*/ 46 w 70"/>
                  <a:gd name="T1" fmla="*/ 276 h 72"/>
                  <a:gd name="T2" fmla="*/ 46 w 70"/>
                  <a:gd name="T3" fmla="*/ 276 h 72"/>
                  <a:gd name="T4" fmla="*/ 24 w 70"/>
                  <a:gd name="T5" fmla="*/ 193 h 72"/>
                  <a:gd name="T6" fmla="*/ 214 w 70"/>
                  <a:gd name="T7" fmla="*/ 0 h 72"/>
                  <a:gd name="T8" fmla="*/ 403 w 70"/>
                  <a:gd name="T9" fmla="*/ 193 h 72"/>
                  <a:gd name="T10" fmla="*/ 293 w 70"/>
                  <a:gd name="T11" fmla="*/ 367 h 72"/>
                  <a:gd name="T12" fmla="*/ 293 w 70"/>
                  <a:gd name="T13" fmla="*/ 367 h 72"/>
                  <a:gd name="T14" fmla="*/ 0 w 70"/>
                  <a:gd name="T15" fmla="*/ 375 h 72"/>
                  <a:gd name="T16" fmla="*/ 46 w 70"/>
                  <a:gd name="T17" fmla="*/ 276 h 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0"/>
                  <a:gd name="T28" fmla="*/ 0 h 72"/>
                  <a:gd name="T29" fmla="*/ 70 w 70"/>
                  <a:gd name="T30" fmla="*/ 72 h 7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0" h="72">
                    <a:moveTo>
                      <a:pt x="8" y="47"/>
                    </a:moveTo>
                    <a:cubicBezTo>
                      <a:pt x="8" y="47"/>
                      <a:pt x="8" y="47"/>
                      <a:pt x="8" y="47"/>
                    </a:cubicBezTo>
                    <a:cubicBezTo>
                      <a:pt x="6" y="43"/>
                      <a:pt x="4" y="38"/>
                      <a:pt x="4" y="33"/>
                    </a:cubicBezTo>
                    <a:cubicBezTo>
                      <a:pt x="4" y="15"/>
                      <a:pt x="19" y="0"/>
                      <a:pt x="37" y="0"/>
                    </a:cubicBezTo>
                    <a:cubicBezTo>
                      <a:pt x="55" y="0"/>
                      <a:pt x="70" y="15"/>
                      <a:pt x="70" y="33"/>
                    </a:cubicBezTo>
                    <a:cubicBezTo>
                      <a:pt x="70" y="46"/>
                      <a:pt x="62" y="57"/>
                      <a:pt x="51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3"/>
                      <a:pt x="33" y="72"/>
                      <a:pt x="0" y="64"/>
                    </a:cubicBezTo>
                    <a:cubicBezTo>
                      <a:pt x="0" y="64"/>
                      <a:pt x="13" y="62"/>
                      <a:pt x="8" y="47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169"/>
              <p:cNvSpPr>
                <a:spLocks noChangeArrowheads="1"/>
              </p:cNvSpPr>
              <p:nvPr/>
            </p:nvSpPr>
            <p:spPr bwMode="auto">
              <a:xfrm>
                <a:off x="4" y="0"/>
                <a:ext cx="169" cy="173"/>
              </a:xfrm>
              <a:custGeom>
                <a:avLst/>
                <a:gdLst>
                  <a:gd name="T0" fmla="*/ 46 w 70"/>
                  <a:gd name="T1" fmla="*/ 276 h 72"/>
                  <a:gd name="T2" fmla="*/ 46 w 70"/>
                  <a:gd name="T3" fmla="*/ 276 h 72"/>
                  <a:gd name="T4" fmla="*/ 24 w 70"/>
                  <a:gd name="T5" fmla="*/ 190 h 72"/>
                  <a:gd name="T6" fmla="*/ 215 w 70"/>
                  <a:gd name="T7" fmla="*/ 0 h 72"/>
                  <a:gd name="T8" fmla="*/ 408 w 70"/>
                  <a:gd name="T9" fmla="*/ 190 h 72"/>
                  <a:gd name="T10" fmla="*/ 297 w 70"/>
                  <a:gd name="T11" fmla="*/ 363 h 72"/>
                  <a:gd name="T12" fmla="*/ 297 w 70"/>
                  <a:gd name="T13" fmla="*/ 363 h 72"/>
                  <a:gd name="T14" fmla="*/ 0 w 70"/>
                  <a:gd name="T15" fmla="*/ 370 h 72"/>
                  <a:gd name="T16" fmla="*/ 46 w 70"/>
                  <a:gd name="T17" fmla="*/ 276 h 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0"/>
                  <a:gd name="T28" fmla="*/ 0 h 72"/>
                  <a:gd name="T29" fmla="*/ 70 w 70"/>
                  <a:gd name="T30" fmla="*/ 72 h 7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0" h="72">
                    <a:moveTo>
                      <a:pt x="8" y="48"/>
                    </a:moveTo>
                    <a:cubicBezTo>
                      <a:pt x="8" y="48"/>
                      <a:pt x="8" y="48"/>
                      <a:pt x="8" y="48"/>
                    </a:cubicBezTo>
                    <a:cubicBezTo>
                      <a:pt x="6" y="43"/>
                      <a:pt x="4" y="38"/>
                      <a:pt x="4" y="33"/>
                    </a:cubicBezTo>
                    <a:cubicBezTo>
                      <a:pt x="4" y="15"/>
                      <a:pt x="19" y="0"/>
                      <a:pt x="37" y="0"/>
                    </a:cubicBezTo>
                    <a:cubicBezTo>
                      <a:pt x="55" y="0"/>
                      <a:pt x="70" y="15"/>
                      <a:pt x="70" y="33"/>
                    </a:cubicBezTo>
                    <a:cubicBezTo>
                      <a:pt x="70" y="46"/>
                      <a:pt x="62" y="58"/>
                      <a:pt x="51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3"/>
                      <a:pt x="33" y="72"/>
                      <a:pt x="0" y="64"/>
                    </a:cubicBezTo>
                    <a:cubicBezTo>
                      <a:pt x="0" y="64"/>
                      <a:pt x="13" y="62"/>
                      <a:pt x="8" y="48"/>
                    </a:cubicBezTo>
                    <a:close/>
                  </a:path>
                </a:pathLst>
              </a:custGeom>
              <a:solidFill>
                <a:srgbClr val="678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170"/>
              <p:cNvSpPr>
                <a:spLocks noChangeArrowheads="1"/>
              </p:cNvSpPr>
              <p:nvPr/>
            </p:nvSpPr>
            <p:spPr bwMode="auto">
              <a:xfrm>
                <a:off x="108" y="41"/>
                <a:ext cx="168" cy="173"/>
              </a:xfrm>
              <a:custGeom>
                <a:avLst/>
                <a:gdLst>
                  <a:gd name="T0" fmla="*/ 358 w 70"/>
                  <a:gd name="T1" fmla="*/ 272 h 72"/>
                  <a:gd name="T2" fmla="*/ 358 w 70"/>
                  <a:gd name="T3" fmla="*/ 272 h 72"/>
                  <a:gd name="T4" fmla="*/ 379 w 70"/>
                  <a:gd name="T5" fmla="*/ 185 h 72"/>
                  <a:gd name="T6" fmla="*/ 190 w 70"/>
                  <a:gd name="T7" fmla="*/ 0 h 72"/>
                  <a:gd name="T8" fmla="*/ 0 w 70"/>
                  <a:gd name="T9" fmla="*/ 185 h 72"/>
                  <a:gd name="T10" fmla="*/ 110 w 70"/>
                  <a:gd name="T11" fmla="*/ 358 h 72"/>
                  <a:gd name="T12" fmla="*/ 110 w 70"/>
                  <a:gd name="T13" fmla="*/ 358 h 72"/>
                  <a:gd name="T14" fmla="*/ 403 w 70"/>
                  <a:gd name="T15" fmla="*/ 370 h 72"/>
                  <a:gd name="T16" fmla="*/ 358 w 70"/>
                  <a:gd name="T17" fmla="*/ 272 h 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0"/>
                  <a:gd name="T28" fmla="*/ 0 h 72"/>
                  <a:gd name="T29" fmla="*/ 70 w 70"/>
                  <a:gd name="T30" fmla="*/ 72 h 7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0" h="72">
                    <a:moveTo>
                      <a:pt x="62" y="47"/>
                    </a:moveTo>
                    <a:cubicBezTo>
                      <a:pt x="62" y="47"/>
                      <a:pt x="62" y="47"/>
                      <a:pt x="62" y="47"/>
                    </a:cubicBezTo>
                    <a:cubicBezTo>
                      <a:pt x="64" y="42"/>
                      <a:pt x="66" y="38"/>
                      <a:pt x="66" y="32"/>
                    </a:cubicBezTo>
                    <a:cubicBezTo>
                      <a:pt x="66" y="14"/>
                      <a:pt x="51" y="0"/>
                      <a:pt x="33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46"/>
                      <a:pt x="8" y="57"/>
                      <a:pt x="19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2"/>
                      <a:pt x="37" y="72"/>
                      <a:pt x="70" y="64"/>
                    </a:cubicBezTo>
                    <a:cubicBezTo>
                      <a:pt x="70" y="64"/>
                      <a:pt x="57" y="61"/>
                      <a:pt x="62" y="47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171"/>
              <p:cNvSpPr>
                <a:spLocks noChangeArrowheads="1"/>
              </p:cNvSpPr>
              <p:nvPr/>
            </p:nvSpPr>
            <p:spPr bwMode="auto">
              <a:xfrm>
                <a:off x="101" y="43"/>
                <a:ext cx="168" cy="174"/>
              </a:xfrm>
              <a:custGeom>
                <a:avLst/>
                <a:gdLst>
                  <a:gd name="T0" fmla="*/ 358 w 70"/>
                  <a:gd name="T1" fmla="*/ 276 h 72"/>
                  <a:gd name="T2" fmla="*/ 358 w 70"/>
                  <a:gd name="T3" fmla="*/ 276 h 72"/>
                  <a:gd name="T4" fmla="*/ 379 w 70"/>
                  <a:gd name="T5" fmla="*/ 193 h 72"/>
                  <a:gd name="T6" fmla="*/ 190 w 70"/>
                  <a:gd name="T7" fmla="*/ 0 h 72"/>
                  <a:gd name="T8" fmla="*/ 0 w 70"/>
                  <a:gd name="T9" fmla="*/ 193 h 72"/>
                  <a:gd name="T10" fmla="*/ 110 w 70"/>
                  <a:gd name="T11" fmla="*/ 363 h 72"/>
                  <a:gd name="T12" fmla="*/ 110 w 70"/>
                  <a:gd name="T13" fmla="*/ 363 h 72"/>
                  <a:gd name="T14" fmla="*/ 403 w 70"/>
                  <a:gd name="T15" fmla="*/ 375 h 72"/>
                  <a:gd name="T16" fmla="*/ 358 w 70"/>
                  <a:gd name="T17" fmla="*/ 276 h 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0"/>
                  <a:gd name="T28" fmla="*/ 0 h 72"/>
                  <a:gd name="T29" fmla="*/ 70 w 70"/>
                  <a:gd name="T30" fmla="*/ 72 h 7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0" h="72">
                    <a:moveTo>
                      <a:pt x="62" y="47"/>
                    </a:moveTo>
                    <a:cubicBezTo>
                      <a:pt x="62" y="47"/>
                      <a:pt x="62" y="47"/>
                      <a:pt x="62" y="47"/>
                    </a:cubicBezTo>
                    <a:cubicBezTo>
                      <a:pt x="65" y="43"/>
                      <a:pt x="66" y="38"/>
                      <a:pt x="66" y="33"/>
                    </a:cubicBezTo>
                    <a:cubicBezTo>
                      <a:pt x="66" y="15"/>
                      <a:pt x="51" y="0"/>
                      <a:pt x="33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46"/>
                      <a:pt x="8" y="57"/>
                      <a:pt x="19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2"/>
                      <a:pt x="37" y="72"/>
                      <a:pt x="70" y="64"/>
                    </a:cubicBezTo>
                    <a:cubicBezTo>
                      <a:pt x="70" y="64"/>
                      <a:pt x="57" y="61"/>
                      <a:pt x="62" y="47"/>
                    </a:cubicBezTo>
                    <a:close/>
                  </a:path>
                </a:pathLst>
              </a:custGeom>
              <a:solidFill>
                <a:srgbClr val="92C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Oval 172"/>
              <p:cNvSpPr>
                <a:spLocks noChangeArrowheads="1"/>
              </p:cNvSpPr>
              <p:nvPr/>
            </p:nvSpPr>
            <p:spPr bwMode="auto">
              <a:xfrm>
                <a:off x="120" y="111"/>
                <a:ext cx="29" cy="26"/>
              </a:xfrm>
              <a:prstGeom prst="ellipse">
                <a:avLst/>
              </a:pr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7" name="Oval 173"/>
              <p:cNvSpPr>
                <a:spLocks noChangeArrowheads="1"/>
              </p:cNvSpPr>
              <p:nvPr/>
            </p:nvSpPr>
            <p:spPr bwMode="auto">
              <a:xfrm>
                <a:off x="163" y="111"/>
                <a:ext cx="29" cy="26"/>
              </a:xfrm>
              <a:prstGeom prst="ellipse">
                <a:avLst/>
              </a:pr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8" name="Oval 174"/>
              <p:cNvSpPr>
                <a:spLocks noChangeArrowheads="1"/>
              </p:cNvSpPr>
              <p:nvPr/>
            </p:nvSpPr>
            <p:spPr bwMode="auto">
              <a:xfrm>
                <a:off x="206" y="111"/>
                <a:ext cx="29" cy="26"/>
              </a:xfrm>
              <a:prstGeom prst="ellipse">
                <a:avLst/>
              </a:prstGeom>
              <a:solidFill>
                <a:srgbClr val="2A4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9" name="Oval 175"/>
              <p:cNvSpPr>
                <a:spLocks noChangeArrowheads="1"/>
              </p:cNvSpPr>
              <p:nvPr/>
            </p:nvSpPr>
            <p:spPr bwMode="auto">
              <a:xfrm>
                <a:off x="41" y="173"/>
                <a:ext cx="96" cy="99"/>
              </a:xfrm>
              <a:prstGeom prst="ellipse">
                <a:avLst/>
              </a:prstGeom>
              <a:solidFill>
                <a:srgbClr val="3F76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0" name="Freeform 176"/>
              <p:cNvSpPr>
                <a:spLocks noChangeArrowheads="1"/>
              </p:cNvSpPr>
              <p:nvPr/>
            </p:nvSpPr>
            <p:spPr bwMode="auto">
              <a:xfrm>
                <a:off x="48" y="181"/>
                <a:ext cx="84" cy="84"/>
              </a:xfrm>
              <a:custGeom>
                <a:avLst/>
                <a:gdLst>
                  <a:gd name="T0" fmla="*/ 178 w 35"/>
                  <a:gd name="T1" fmla="*/ 74 h 35"/>
                  <a:gd name="T2" fmla="*/ 127 w 35"/>
                  <a:gd name="T3" fmla="*/ 74 h 35"/>
                  <a:gd name="T4" fmla="*/ 127 w 35"/>
                  <a:gd name="T5" fmla="*/ 24 h 35"/>
                  <a:gd name="T6" fmla="*/ 103 w 35"/>
                  <a:gd name="T7" fmla="*/ 0 h 35"/>
                  <a:gd name="T8" fmla="*/ 91 w 35"/>
                  <a:gd name="T9" fmla="*/ 0 h 35"/>
                  <a:gd name="T10" fmla="*/ 70 w 35"/>
                  <a:gd name="T11" fmla="*/ 24 h 35"/>
                  <a:gd name="T12" fmla="*/ 70 w 35"/>
                  <a:gd name="T13" fmla="*/ 74 h 35"/>
                  <a:gd name="T14" fmla="*/ 17 w 35"/>
                  <a:gd name="T15" fmla="*/ 74 h 35"/>
                  <a:gd name="T16" fmla="*/ 0 w 35"/>
                  <a:gd name="T17" fmla="*/ 91 h 35"/>
                  <a:gd name="T18" fmla="*/ 0 w 35"/>
                  <a:gd name="T19" fmla="*/ 110 h 35"/>
                  <a:gd name="T20" fmla="*/ 17 w 35"/>
                  <a:gd name="T21" fmla="*/ 127 h 35"/>
                  <a:gd name="T22" fmla="*/ 70 w 35"/>
                  <a:gd name="T23" fmla="*/ 127 h 35"/>
                  <a:gd name="T24" fmla="*/ 70 w 35"/>
                  <a:gd name="T25" fmla="*/ 185 h 35"/>
                  <a:gd name="T26" fmla="*/ 91 w 35"/>
                  <a:gd name="T27" fmla="*/ 202 h 35"/>
                  <a:gd name="T28" fmla="*/ 103 w 35"/>
                  <a:gd name="T29" fmla="*/ 202 h 35"/>
                  <a:gd name="T30" fmla="*/ 127 w 35"/>
                  <a:gd name="T31" fmla="*/ 185 h 35"/>
                  <a:gd name="T32" fmla="*/ 127 w 35"/>
                  <a:gd name="T33" fmla="*/ 127 h 35"/>
                  <a:gd name="T34" fmla="*/ 178 w 35"/>
                  <a:gd name="T35" fmla="*/ 127 h 35"/>
                  <a:gd name="T36" fmla="*/ 202 w 35"/>
                  <a:gd name="T37" fmla="*/ 110 h 35"/>
                  <a:gd name="T38" fmla="*/ 202 w 35"/>
                  <a:gd name="T39" fmla="*/ 91 h 35"/>
                  <a:gd name="T40" fmla="*/ 178 w 35"/>
                  <a:gd name="T41" fmla="*/ 74 h 3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5"/>
                  <a:gd name="T64" fmla="*/ 0 h 35"/>
                  <a:gd name="T65" fmla="*/ 35 w 35"/>
                  <a:gd name="T66" fmla="*/ 35 h 3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5" h="35">
                    <a:moveTo>
                      <a:pt x="31" y="13"/>
                    </a:move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2"/>
                      <a:pt x="20" y="0"/>
                      <a:pt x="1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0"/>
                      <a:pt x="12" y="2"/>
                      <a:pt x="12" y="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3"/>
                      <a:pt x="0" y="15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4"/>
                      <a:pt x="14" y="35"/>
                      <a:pt x="16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2" y="34"/>
                      <a:pt x="22" y="3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2"/>
                      <a:pt x="35" y="21"/>
                      <a:pt x="35" y="19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5"/>
                      <a:pt x="33" y="13"/>
                      <a:pt x="3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52" name="文本框 151">
            <a:extLst>
              <a:ext uri="{FF2B5EF4-FFF2-40B4-BE49-F238E27FC236}">
                <a16:creationId xmlns:a16="http://schemas.microsoft.com/office/drawing/2014/main" id="{0D54470E-43DC-4317-98B7-ECBAD5A47DC4}"/>
              </a:ext>
            </a:extLst>
          </p:cNvPr>
          <p:cNvSpPr txBox="1"/>
          <p:nvPr/>
        </p:nvSpPr>
        <p:spPr>
          <a:xfrm>
            <a:off x="3149600" y="208295"/>
            <a:ext cx="589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3F762A"/>
                    </a:gs>
                    <a:gs pos="0">
                      <a:srgbClr val="92CF7C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2117318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3161633"/>
  <p:tag name="MH_LIBRARY" val="CONTENTS"/>
  <p:tag name="MH_TYPE" val="ENTRY"/>
  <p:tag name="ID" val="547141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3161633"/>
  <p:tag name="MH_LIBRARY" val="CONTENTS"/>
  <p:tag name="MH_TYPE" val="ENTRY"/>
  <p:tag name="ID" val="547141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3161633"/>
  <p:tag name="MH_LIBRARY" val="CONTENTS"/>
  <p:tag name="MH_TYPE" val="ENTRY"/>
  <p:tag name="ID" val="547141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fopi5am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</TotalTime>
  <Words>1970</Words>
  <Application>Microsoft Office PowerPoint</Application>
  <PresentationFormat>宽屏</PresentationFormat>
  <Paragraphs>189</Paragraphs>
  <Slides>21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阿里巴巴普惠体 2.0 55 Regular</vt:lpstr>
      <vt:lpstr>等线</vt:lpstr>
      <vt:lpstr>鸿雷板书简体</vt:lpstr>
      <vt:lpstr>Arial</vt:lpstr>
      <vt:lpstr>Arial Rounded MT Bold</vt:lpstr>
      <vt:lpstr>Segoe UI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简约清新绿春天主题ppt模板</dc:title>
  <dc:creator>51PPT模板网</dc:creator>
  <cp:keywords>www.51pptmoban.com</cp:keywords>
  <dc:description>www.51pptmoban.com</dc:description>
  <cp:lastModifiedBy>Win user</cp:lastModifiedBy>
  <cp:revision>92</cp:revision>
  <dcterms:created xsi:type="dcterms:W3CDTF">2017-05-21T05:34:57Z</dcterms:created>
  <dcterms:modified xsi:type="dcterms:W3CDTF">2022-03-30T13:52:57Z</dcterms:modified>
</cp:coreProperties>
</file>