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tags/tag1.xml" ContentType="application/vnd.openxmlformats-officedocument.presentationml.tags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74" r:id="rId2"/>
    <p:sldId id="273" r:id="rId3"/>
    <p:sldId id="375" r:id="rId4"/>
    <p:sldId id="274" r:id="rId5"/>
    <p:sldId id="376" r:id="rId6"/>
    <p:sldId id="377" r:id="rId7"/>
    <p:sldId id="378" r:id="rId8"/>
    <p:sldId id="395" r:id="rId9"/>
    <p:sldId id="379" r:id="rId10"/>
    <p:sldId id="380" r:id="rId11"/>
    <p:sldId id="394" r:id="rId12"/>
    <p:sldId id="381" r:id="rId13"/>
    <p:sldId id="396" r:id="rId14"/>
    <p:sldId id="382" r:id="rId15"/>
    <p:sldId id="383" r:id="rId16"/>
    <p:sldId id="384" r:id="rId17"/>
    <p:sldId id="385" r:id="rId18"/>
    <p:sldId id="397" r:id="rId19"/>
    <p:sldId id="386" r:id="rId20"/>
    <p:sldId id="387" r:id="rId21"/>
    <p:sldId id="388" r:id="rId22"/>
    <p:sldId id="389" r:id="rId23"/>
    <p:sldId id="398" r:id="rId24"/>
    <p:sldId id="390" r:id="rId25"/>
    <p:sldId id="391" r:id="rId26"/>
    <p:sldId id="392" r:id="rId27"/>
    <p:sldId id="393" r:id="rId28"/>
    <p:sldId id="399" r:id="rId29"/>
    <p:sldId id="400" r:id="rId30"/>
  </p:sldIdLst>
  <p:sldSz cx="24387175" cy="13716000"/>
  <p:notesSz cx="6858000" cy="9144000"/>
  <p:defaultTextStyle>
    <a:defPPr>
      <a:defRPr lang="en-US"/>
    </a:defPPr>
    <a:lvl1pPr marL="0" algn="l" defTabSz="1828891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1pPr>
    <a:lvl2pPr marL="914446" algn="l" defTabSz="1828891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2pPr>
    <a:lvl3pPr marL="1828891" algn="l" defTabSz="1828891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3pPr>
    <a:lvl4pPr marL="2743337" algn="l" defTabSz="1828891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4pPr>
    <a:lvl5pPr marL="3657783" algn="l" defTabSz="1828891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5pPr>
    <a:lvl6pPr marL="4572229" algn="l" defTabSz="1828891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6pPr>
    <a:lvl7pPr marL="5486674" algn="l" defTabSz="1828891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7pPr>
    <a:lvl8pPr marL="6401120" algn="l" defTabSz="1828891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8pPr>
    <a:lvl9pPr marL="7315566" algn="l" defTabSz="1828891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楚 小凝" initials="楚" lastIdx="0" clrIdx="0">
    <p:extLst>
      <p:ext uri="{19B8F6BF-5375-455C-9EA6-DF929625EA0E}">
        <p15:presenceInfo xmlns:p15="http://schemas.microsoft.com/office/powerpoint/2012/main" userId="19829b2023c4696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66"/>
    <a:srgbClr val="FFF421"/>
    <a:srgbClr val="EADF00"/>
    <a:srgbClr val="EEEEEE"/>
    <a:srgbClr val="F2F2F2"/>
    <a:srgbClr val="ECECEC"/>
    <a:srgbClr val="F5F5F5"/>
    <a:srgbClr val="F3F3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336" autoAdjust="0"/>
    <p:restoredTop sz="96473" autoAdjust="0"/>
  </p:normalViewPr>
  <p:slideViewPr>
    <p:cSldViewPr snapToGrid="0" showGuides="1">
      <p:cViewPr>
        <p:scale>
          <a:sx n="25" d="100"/>
          <a:sy n="25" d="100"/>
        </p:scale>
        <p:origin x="1950" y="15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 snapToGrid="0" showGuides="1">
      <p:cViewPr varScale="1">
        <p:scale>
          <a:sx n="56" d="100"/>
          <a:sy n="56" d="100"/>
        </p:scale>
        <p:origin x="2856" y="7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>
        <c:manualLayout>
          <c:layoutTarget val="inner"/>
          <c:xMode val="edge"/>
          <c:yMode val="edge"/>
          <c:x val="6.0531797808164416E-2"/>
          <c:y val="1.9816592495310807E-2"/>
          <c:w val="0.91518034583315078"/>
          <c:h val="0.88637804311149104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Communication</c:v>
                </c:pt>
              </c:strCache>
            </c:strRef>
          </c:tx>
          <c:spPr>
            <a:ln w="76200" cmpd="sng"/>
          </c:spPr>
          <c:marker>
            <c:spPr>
              <a:ln w="76200" cmpd="sng"/>
            </c:spPr>
          </c:marker>
          <c:cat>
            <c:strRef>
              <c:f>Sheet1!$A$2:$A$7</c:f>
              <c:strCache>
                <c:ptCount val="6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April</c:v>
                </c:pt>
                <c:pt idx="4">
                  <c:v>May</c:v>
                </c:pt>
                <c:pt idx="5">
                  <c:v>Jun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90</c:v>
                </c:pt>
                <c:pt idx="1">
                  <c:v>120</c:v>
                </c:pt>
                <c:pt idx="2">
                  <c:v>150</c:v>
                </c:pt>
                <c:pt idx="3">
                  <c:v>230</c:v>
                </c:pt>
                <c:pt idx="4">
                  <c:v>450</c:v>
                </c:pt>
                <c:pt idx="5">
                  <c:v>300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508F-46AB-8DA6-E9A0F077EC0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Pictures</c:v>
                </c:pt>
              </c:strCache>
            </c:strRef>
          </c:tx>
          <c:spPr>
            <a:ln w="76200" cmpd="sng"/>
          </c:spPr>
          <c:marker>
            <c:spPr>
              <a:ln w="76200" cmpd="sng"/>
            </c:spPr>
          </c:marker>
          <c:cat>
            <c:strRef>
              <c:f>Sheet1!$A$2:$A$7</c:f>
              <c:strCache>
                <c:ptCount val="6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April</c:v>
                </c:pt>
                <c:pt idx="4">
                  <c:v>May</c:v>
                </c:pt>
                <c:pt idx="5">
                  <c:v>Jun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600</c:v>
                </c:pt>
                <c:pt idx="1">
                  <c:v>560</c:v>
                </c:pt>
                <c:pt idx="2">
                  <c:v>400</c:v>
                </c:pt>
                <c:pt idx="3">
                  <c:v>400</c:v>
                </c:pt>
                <c:pt idx="4">
                  <c:v>200</c:v>
                </c:pt>
                <c:pt idx="5">
                  <c:v>580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508F-46AB-8DA6-E9A0F077EC0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Research</c:v>
                </c:pt>
              </c:strCache>
            </c:strRef>
          </c:tx>
          <c:spPr>
            <a:ln w="76200" cmpd="sng"/>
          </c:spPr>
          <c:marker>
            <c:spPr>
              <a:ln w="76200" cmpd="sng"/>
            </c:spPr>
          </c:marker>
          <c:dPt>
            <c:idx val="3"/>
            <c:marker>
              <c:spPr>
                <a:ln w="76200" cmpd="sng">
                  <a:solidFill>
                    <a:schemeClr val="accent3"/>
                  </a:solidFill>
                </a:ln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2-508F-46AB-8DA6-E9A0F077EC0A}"/>
              </c:ext>
            </c:extLst>
          </c:dPt>
          <c:cat>
            <c:strRef>
              <c:f>Sheet1!$A$2:$A$7</c:f>
              <c:strCache>
                <c:ptCount val="6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April</c:v>
                </c:pt>
                <c:pt idx="4">
                  <c:v>May</c:v>
                </c:pt>
                <c:pt idx="5">
                  <c:v>Jun</c:v>
                </c:pt>
              </c:strCache>
            </c:strRef>
          </c:cat>
          <c:val>
            <c:numRef>
              <c:f>Sheet1!$D$2:$D$7</c:f>
              <c:numCache>
                <c:formatCode>General</c:formatCode>
                <c:ptCount val="6"/>
                <c:pt idx="0">
                  <c:v>230</c:v>
                </c:pt>
                <c:pt idx="1">
                  <c:v>150</c:v>
                </c:pt>
                <c:pt idx="2">
                  <c:v>400</c:v>
                </c:pt>
                <c:pt idx="3">
                  <c:v>600</c:v>
                </c:pt>
                <c:pt idx="4">
                  <c:v>700</c:v>
                </c:pt>
                <c:pt idx="5">
                  <c:v>400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3-508F-46AB-8DA6-E9A0F077EC0A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Quality</c:v>
                </c:pt>
              </c:strCache>
            </c:strRef>
          </c:tx>
          <c:spPr>
            <a:ln w="76200" cmpd="sng">
              <a:solidFill>
                <a:schemeClr val="accent4"/>
              </a:solidFill>
            </a:ln>
          </c:spPr>
          <c:marker>
            <c:spPr>
              <a:noFill/>
              <a:ln w="76200" cmpd="sng">
                <a:solidFill>
                  <a:schemeClr val="accent4"/>
                </a:solidFill>
              </a:ln>
            </c:spPr>
          </c:marker>
          <c:cat>
            <c:strRef>
              <c:f>Sheet1!$A$2:$A$7</c:f>
              <c:strCache>
                <c:ptCount val="6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April</c:v>
                </c:pt>
                <c:pt idx="4">
                  <c:v>May</c:v>
                </c:pt>
                <c:pt idx="5">
                  <c:v>Jun</c:v>
                </c:pt>
              </c:strCache>
            </c:strRef>
          </c:cat>
          <c:val>
            <c:numRef>
              <c:f>Sheet1!$E$2:$E$7</c:f>
              <c:numCache>
                <c:formatCode>General</c:formatCode>
                <c:ptCount val="6"/>
                <c:pt idx="0">
                  <c:v>100</c:v>
                </c:pt>
                <c:pt idx="1">
                  <c:v>200</c:v>
                </c:pt>
                <c:pt idx="2">
                  <c:v>300</c:v>
                </c:pt>
                <c:pt idx="3">
                  <c:v>50</c:v>
                </c:pt>
                <c:pt idx="4">
                  <c:v>200</c:v>
                </c:pt>
                <c:pt idx="5">
                  <c:v>400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508F-46AB-8DA6-E9A0F077EC0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45584640"/>
        <c:axId val="245586176"/>
      </c:lineChart>
      <c:catAx>
        <c:axId val="245584640"/>
        <c:scaling>
          <c:orientation val="minMax"/>
        </c:scaling>
        <c:delete val="0"/>
        <c:axPos val="b"/>
        <c:majorGridlines>
          <c:spPr>
            <a:ln>
              <a:solidFill>
                <a:schemeClr val="bg1">
                  <a:lumMod val="95000"/>
                </a:schemeClr>
              </a:solidFill>
            </a:ln>
          </c:spPr>
        </c:majorGridlines>
        <c:numFmt formatCode="General" sourceLinked="0"/>
        <c:majorTickMark val="out"/>
        <c:minorTickMark val="none"/>
        <c:tickLblPos val="nextTo"/>
        <c:crossAx val="245586176"/>
        <c:crosses val="autoZero"/>
        <c:auto val="1"/>
        <c:lblAlgn val="ctr"/>
        <c:lblOffset val="100"/>
        <c:noMultiLvlLbl val="0"/>
      </c:catAx>
      <c:valAx>
        <c:axId val="245586176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95000"/>
                </a:schemeClr>
              </a:solidFill>
            </a:ln>
          </c:spPr>
        </c:majorGridlines>
        <c:numFmt formatCode="General" sourceLinked="1"/>
        <c:majorTickMark val="none"/>
        <c:minorTickMark val="none"/>
        <c:tickLblPos val="nextTo"/>
        <c:crossAx val="24558464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Men</c:v>
                </c:pt>
              </c:strCache>
            </c:strRef>
          </c:tx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April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Sept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90</c:v>
                </c:pt>
                <c:pt idx="1">
                  <c:v>120</c:v>
                </c:pt>
                <c:pt idx="2">
                  <c:v>150</c:v>
                </c:pt>
                <c:pt idx="3">
                  <c:v>230</c:v>
                </c:pt>
                <c:pt idx="4">
                  <c:v>450</c:v>
                </c:pt>
                <c:pt idx="5">
                  <c:v>300</c:v>
                </c:pt>
                <c:pt idx="6">
                  <c:v>350</c:v>
                </c:pt>
                <c:pt idx="7">
                  <c:v>225</c:v>
                </c:pt>
                <c:pt idx="8">
                  <c:v>460</c:v>
                </c:pt>
                <c:pt idx="9">
                  <c:v>120</c:v>
                </c:pt>
                <c:pt idx="10">
                  <c:v>600</c:v>
                </c:pt>
                <c:pt idx="11">
                  <c:v>500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8AB5-474C-A941-8E515C337B0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Women</c:v>
                </c:pt>
              </c:strCache>
            </c:strRef>
          </c:tx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April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Sept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600</c:v>
                </c:pt>
                <c:pt idx="1">
                  <c:v>560</c:v>
                </c:pt>
                <c:pt idx="2">
                  <c:v>400</c:v>
                </c:pt>
                <c:pt idx="3">
                  <c:v>400</c:v>
                </c:pt>
                <c:pt idx="4">
                  <c:v>200</c:v>
                </c:pt>
                <c:pt idx="5">
                  <c:v>580</c:v>
                </c:pt>
                <c:pt idx="6">
                  <c:v>450</c:v>
                </c:pt>
                <c:pt idx="7">
                  <c:v>340</c:v>
                </c:pt>
                <c:pt idx="8">
                  <c:v>300</c:v>
                </c:pt>
                <c:pt idx="9">
                  <c:v>200</c:v>
                </c:pt>
                <c:pt idx="10">
                  <c:v>450</c:v>
                </c:pt>
                <c:pt idx="11">
                  <c:v>400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8AB5-474C-A941-8E515C337B0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Boys</c:v>
                </c:pt>
              </c:strCache>
            </c:strRef>
          </c:tx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April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Sept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Sheet1!$D$2:$D$13</c:f>
              <c:numCache>
                <c:formatCode>General</c:formatCode>
                <c:ptCount val="12"/>
                <c:pt idx="0">
                  <c:v>230</c:v>
                </c:pt>
                <c:pt idx="1">
                  <c:v>150</c:v>
                </c:pt>
                <c:pt idx="2">
                  <c:v>400</c:v>
                </c:pt>
                <c:pt idx="3">
                  <c:v>600</c:v>
                </c:pt>
                <c:pt idx="4">
                  <c:v>700</c:v>
                </c:pt>
                <c:pt idx="5">
                  <c:v>400</c:v>
                </c:pt>
                <c:pt idx="6">
                  <c:v>100</c:v>
                </c:pt>
                <c:pt idx="7">
                  <c:v>700</c:v>
                </c:pt>
                <c:pt idx="8">
                  <c:v>50</c:v>
                </c:pt>
                <c:pt idx="9">
                  <c:v>500</c:v>
                </c:pt>
                <c:pt idx="10">
                  <c:v>650</c:v>
                </c:pt>
                <c:pt idx="11">
                  <c:v>400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8AB5-474C-A941-8E515C337B0B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Girls</c:v>
                </c:pt>
              </c:strCache>
            </c:strRef>
          </c:tx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April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Sept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Sheet1!$E$2:$E$13</c:f>
              <c:numCache>
                <c:formatCode>General</c:formatCode>
                <c:ptCount val="12"/>
                <c:pt idx="0">
                  <c:v>100</c:v>
                </c:pt>
                <c:pt idx="1">
                  <c:v>200</c:v>
                </c:pt>
                <c:pt idx="2">
                  <c:v>300</c:v>
                </c:pt>
                <c:pt idx="3">
                  <c:v>50</c:v>
                </c:pt>
                <c:pt idx="4">
                  <c:v>200</c:v>
                </c:pt>
                <c:pt idx="5">
                  <c:v>400</c:v>
                </c:pt>
                <c:pt idx="6">
                  <c:v>600</c:v>
                </c:pt>
                <c:pt idx="7">
                  <c:v>400</c:v>
                </c:pt>
                <c:pt idx="8">
                  <c:v>700</c:v>
                </c:pt>
                <c:pt idx="9">
                  <c:v>650</c:v>
                </c:pt>
                <c:pt idx="10">
                  <c:v>500</c:v>
                </c:pt>
                <c:pt idx="11">
                  <c:v>100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8AB5-474C-A941-8E515C337B0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03055616"/>
        <c:axId val="303057152"/>
      </c:lineChart>
      <c:catAx>
        <c:axId val="303055616"/>
        <c:scaling>
          <c:orientation val="minMax"/>
        </c:scaling>
        <c:delete val="1"/>
        <c:axPos val="b"/>
        <c:majorGridlines>
          <c:spPr>
            <a:ln>
              <a:solidFill>
                <a:schemeClr val="bg1">
                  <a:lumMod val="85000"/>
                  <a:alpha val="33000"/>
                </a:schemeClr>
              </a:solidFill>
            </a:ln>
          </c:spPr>
        </c:majorGridlines>
        <c:numFmt formatCode="General" sourceLinked="0"/>
        <c:majorTickMark val="out"/>
        <c:minorTickMark val="none"/>
        <c:tickLblPos val="nextTo"/>
        <c:crossAx val="303057152"/>
        <c:crosses val="autoZero"/>
        <c:auto val="1"/>
        <c:lblAlgn val="ctr"/>
        <c:lblOffset val="100"/>
        <c:noMultiLvlLbl val="0"/>
      </c:catAx>
      <c:valAx>
        <c:axId val="303057152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85000"/>
                  <a:alpha val="47000"/>
                </a:schemeClr>
              </a:solidFill>
            </a:ln>
          </c:spPr>
        </c:majorGridlines>
        <c:numFmt formatCode="General" sourceLinked="1"/>
        <c:majorTickMark val="none"/>
        <c:minorTickMark val="none"/>
        <c:tickLblPos val="nextTo"/>
        <c:crossAx val="303055616"/>
        <c:crosses val="autoZero"/>
        <c:crossBetween val="between"/>
      </c:valAx>
      <c:spPr>
        <a:ln>
          <a:solidFill>
            <a:schemeClr val="bg1">
              <a:lumMod val="85000"/>
              <a:alpha val="48000"/>
            </a:schemeClr>
          </a:solidFill>
        </a:ln>
        <a:effectLst/>
      </c:spPr>
    </c:plotArea>
    <c:plotVisOnly val="1"/>
    <c:dispBlanksAs val="gap"/>
    <c:showDLblsOverMax val="0"/>
  </c:chart>
  <c:txPr>
    <a:bodyPr/>
    <a:lstStyle/>
    <a:p>
      <a:pPr>
        <a:defRPr sz="1800"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A38F43-F57F-4EF1-8613-2470CBC368D0}" type="datetimeFigureOut">
              <a:rPr lang="en-US" smtClean="0"/>
              <a:t>3/30/2022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CEBA25-FC1A-48A6-9F7D-F0FA0BB857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39240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73D2CF-28FF-4516-9A94-D87B2FC1487D}" type="datetimeFigureOut">
              <a:rPr lang="en-US" smtClean="0"/>
              <a:t>3/30/2022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F1935D-CF1D-4556-8459-5A9B2B557E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85269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 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F1935D-CF1D-4556-8459-5A9B2B557EA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91419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74201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F6FE49D6-B9EF-402D-B205-285B8E7E30A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43"/>
          <a:stretch/>
        </p:blipFill>
        <p:spPr>
          <a:xfrm>
            <a:off x="-1" y="0"/>
            <a:ext cx="24387176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36114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8225C322-3B63-4BF4-BD44-9F00FCB922B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43"/>
          <a:stretch/>
        </p:blipFill>
        <p:spPr>
          <a:xfrm>
            <a:off x="-1" y="0"/>
            <a:ext cx="24387176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26359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2907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99" r:id="rId2"/>
    <p:sldLayoutId id="2147483703" r:id="rId3"/>
  </p:sldLayoutIdLst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7681" userDrawn="1">
          <p15:clr>
            <a:srgbClr val="F26B43"/>
          </p15:clr>
        </p15:guide>
        <p15:guide id="2" orient="horz" pos="432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>
            <a:extLst>
              <a:ext uri="{FF2B5EF4-FFF2-40B4-BE49-F238E27FC236}">
                <a16:creationId xmlns:a16="http://schemas.microsoft.com/office/drawing/2014/main" id="{D39FAB59-2EE9-4F8D-8953-2F4050CE9E0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43"/>
          <a:stretch/>
        </p:blipFill>
        <p:spPr>
          <a:xfrm>
            <a:off x="-1" y="0"/>
            <a:ext cx="24387176" cy="13716000"/>
          </a:xfrm>
          <a:prstGeom prst="rect">
            <a:avLst/>
          </a:prstGeom>
        </p:spPr>
      </p:pic>
      <p:grpSp>
        <p:nvGrpSpPr>
          <p:cNvPr id="20" name="组合 19">
            <a:extLst>
              <a:ext uri="{FF2B5EF4-FFF2-40B4-BE49-F238E27FC236}">
                <a16:creationId xmlns:a16="http://schemas.microsoft.com/office/drawing/2014/main" id="{3B4B592F-23BB-4CB2-8ECA-378A43AF1F4E}"/>
              </a:ext>
            </a:extLst>
          </p:cNvPr>
          <p:cNvGrpSpPr/>
          <p:nvPr/>
        </p:nvGrpSpPr>
        <p:grpSpPr>
          <a:xfrm>
            <a:off x="6693053" y="2202862"/>
            <a:ext cx="11001066" cy="2309507"/>
            <a:chOff x="6986892" y="2202862"/>
            <a:chExt cx="11001066" cy="2309507"/>
          </a:xfrm>
        </p:grpSpPr>
        <p:sp>
          <p:nvSpPr>
            <p:cNvPr id="13" name="Oval 1">
              <a:extLst>
                <a:ext uri="{FF2B5EF4-FFF2-40B4-BE49-F238E27FC236}">
                  <a16:creationId xmlns:a16="http://schemas.microsoft.com/office/drawing/2014/main" id="{F1E0888C-F3BE-4369-A3CE-096CA049FFF6}"/>
                </a:ext>
              </a:extLst>
            </p:cNvPr>
            <p:cNvSpPr/>
            <p:nvPr/>
          </p:nvSpPr>
          <p:spPr>
            <a:xfrm>
              <a:off x="6986892" y="2202862"/>
              <a:ext cx="2309508" cy="230950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901700" dist="1905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600" dirty="0">
                  <a:cs typeface="+mn-ea"/>
                  <a:sym typeface="+mn-lt"/>
                </a:rPr>
                <a:t>2</a:t>
              </a:r>
            </a:p>
          </p:txBody>
        </p:sp>
        <p:sp>
          <p:nvSpPr>
            <p:cNvPr id="17" name="Oval 1">
              <a:extLst>
                <a:ext uri="{FF2B5EF4-FFF2-40B4-BE49-F238E27FC236}">
                  <a16:creationId xmlns:a16="http://schemas.microsoft.com/office/drawing/2014/main" id="{791B01BE-52E0-449C-9456-215607271F29}"/>
                </a:ext>
              </a:extLst>
            </p:cNvPr>
            <p:cNvSpPr/>
            <p:nvPr/>
          </p:nvSpPr>
          <p:spPr>
            <a:xfrm>
              <a:off x="9884078" y="2202862"/>
              <a:ext cx="2309508" cy="230950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901700" dist="1905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600" dirty="0">
                  <a:cs typeface="+mn-ea"/>
                  <a:sym typeface="+mn-lt"/>
                </a:rPr>
                <a:t>0</a:t>
              </a:r>
            </a:p>
          </p:txBody>
        </p:sp>
        <p:sp>
          <p:nvSpPr>
            <p:cNvPr id="18" name="Oval 1">
              <a:extLst>
                <a:ext uri="{FF2B5EF4-FFF2-40B4-BE49-F238E27FC236}">
                  <a16:creationId xmlns:a16="http://schemas.microsoft.com/office/drawing/2014/main" id="{8C3AE98F-3385-4715-B1D6-3B164EF14A48}"/>
                </a:ext>
              </a:extLst>
            </p:cNvPr>
            <p:cNvSpPr/>
            <p:nvPr/>
          </p:nvSpPr>
          <p:spPr>
            <a:xfrm>
              <a:off x="12781264" y="2202862"/>
              <a:ext cx="2309508" cy="230950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901700" dist="1905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600" dirty="0">
                  <a:cs typeface="+mn-ea"/>
                  <a:sym typeface="+mn-lt"/>
                </a:rPr>
                <a:t>2</a:t>
              </a:r>
            </a:p>
          </p:txBody>
        </p:sp>
        <p:sp>
          <p:nvSpPr>
            <p:cNvPr id="19" name="Oval 1">
              <a:extLst>
                <a:ext uri="{FF2B5EF4-FFF2-40B4-BE49-F238E27FC236}">
                  <a16:creationId xmlns:a16="http://schemas.microsoft.com/office/drawing/2014/main" id="{2F1AE325-7D14-4E93-83C1-2A6D98624EBD}"/>
                </a:ext>
              </a:extLst>
            </p:cNvPr>
            <p:cNvSpPr/>
            <p:nvPr/>
          </p:nvSpPr>
          <p:spPr>
            <a:xfrm>
              <a:off x="15678450" y="2202862"/>
              <a:ext cx="2309508" cy="230950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901700" dist="1905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600" dirty="0">
                  <a:cs typeface="+mn-ea"/>
                  <a:sym typeface="+mn-lt"/>
                </a:rPr>
                <a:t>X</a:t>
              </a:r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3071ECCD-2F35-4F8A-B3B2-A1ACCFB76F90}"/>
              </a:ext>
            </a:extLst>
          </p:cNvPr>
          <p:cNvSpPr txBox="1"/>
          <p:nvPr/>
        </p:nvSpPr>
        <p:spPr>
          <a:xfrm flipH="1">
            <a:off x="6647175" y="10150216"/>
            <a:ext cx="11680500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汇报人：</a:t>
            </a:r>
            <a:r>
              <a:rPr lang="en-US" altLang="zh-CN" sz="4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51PPT</a:t>
            </a:r>
            <a:r>
              <a:rPr lang="zh-CN" altLang="en-US" sz="4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模板网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D68F8675-B683-480F-96F8-2B8C4855A237}"/>
              </a:ext>
            </a:extLst>
          </p:cNvPr>
          <p:cNvGrpSpPr/>
          <p:nvPr/>
        </p:nvGrpSpPr>
        <p:grpSpPr>
          <a:xfrm>
            <a:off x="5114725" y="5200297"/>
            <a:ext cx="14157722" cy="3138421"/>
            <a:chOff x="5114725" y="5173168"/>
            <a:chExt cx="14157722" cy="3138421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82341037-11EC-439D-BFA5-4ECC738D212A}"/>
                </a:ext>
              </a:extLst>
            </p:cNvPr>
            <p:cNvSpPr/>
            <p:nvPr/>
          </p:nvSpPr>
          <p:spPr>
            <a:xfrm>
              <a:off x="5322795" y="7473808"/>
              <a:ext cx="13741582" cy="837781"/>
            </a:xfrm>
            <a:prstGeom prst="round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7C079CFC-6F4D-4CC1-BC1C-42D3C6C89387}"/>
                </a:ext>
              </a:extLst>
            </p:cNvPr>
            <p:cNvSpPr txBox="1"/>
            <p:nvPr/>
          </p:nvSpPr>
          <p:spPr>
            <a:xfrm>
              <a:off x="5114725" y="5173168"/>
              <a:ext cx="14157722" cy="212365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sz="13800" dirty="0">
                  <a:latin typeface="思源宋体 CN Heavy" panose="02020900000000000000" pitchFamily="18" charset="-122"/>
                  <a:ea typeface="思源宋体 CN Heavy" panose="02020900000000000000" pitchFamily="18" charset="-122"/>
                  <a:sym typeface="+mn-lt"/>
                </a:rPr>
                <a:t>商务总结汇报通用</a:t>
              </a:r>
              <a:endParaRPr lang="en-US" sz="13800" dirty="0">
                <a:latin typeface="思源宋体 CN Heavy" panose="02020900000000000000" pitchFamily="18" charset="-122"/>
                <a:ea typeface="思源宋体 CN Heavy" panose="02020900000000000000" pitchFamily="18" charset="-122"/>
                <a:sym typeface="+mn-lt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C35ED567-8518-4462-9BD6-509DA6E1A636}"/>
                </a:ext>
              </a:extLst>
            </p:cNvPr>
            <p:cNvSpPr txBox="1"/>
            <p:nvPr/>
          </p:nvSpPr>
          <p:spPr>
            <a:xfrm>
              <a:off x="6201125" y="7631088"/>
              <a:ext cx="11984922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2800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sym typeface="+mn-lt"/>
                </a:rPr>
                <a:t>PPT TEMPLATE FOR BUSINESS SUMMARY REPORT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CC8DEB5C-36F0-449D-9CD6-B790BBA37F35}"/>
              </a:ext>
            </a:extLst>
          </p:cNvPr>
          <p:cNvGrpSpPr/>
          <p:nvPr/>
        </p:nvGrpSpPr>
        <p:grpSpPr>
          <a:xfrm>
            <a:off x="-735462" y="5977477"/>
            <a:ext cx="6058257" cy="6971638"/>
            <a:chOff x="588918" y="4550800"/>
            <a:chExt cx="6058257" cy="6971638"/>
          </a:xfrm>
        </p:grpSpPr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E822B13D-DC2A-4F8A-AB11-528A0C950783}"/>
                </a:ext>
              </a:extLst>
            </p:cNvPr>
            <p:cNvSpPr/>
            <p:nvPr/>
          </p:nvSpPr>
          <p:spPr>
            <a:xfrm>
              <a:off x="1512014" y="8894817"/>
              <a:ext cx="523264" cy="523264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31DA36CB-C98A-4DC7-AAE8-095750700CCD}"/>
                </a:ext>
              </a:extLst>
            </p:cNvPr>
            <p:cNvSpPr/>
            <p:nvPr/>
          </p:nvSpPr>
          <p:spPr>
            <a:xfrm>
              <a:off x="2738230" y="10026270"/>
              <a:ext cx="1496168" cy="149616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08359D9C-FCC5-4675-9BFC-3C96811989B3}"/>
                </a:ext>
              </a:extLst>
            </p:cNvPr>
            <p:cNvSpPr/>
            <p:nvPr/>
          </p:nvSpPr>
          <p:spPr>
            <a:xfrm>
              <a:off x="4586115" y="7535305"/>
              <a:ext cx="2061060" cy="2061060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F27917E2-A24B-47E1-9ED5-23584CCFD9B7}"/>
                </a:ext>
              </a:extLst>
            </p:cNvPr>
            <p:cNvSpPr/>
            <p:nvPr/>
          </p:nvSpPr>
          <p:spPr>
            <a:xfrm>
              <a:off x="2923609" y="6754760"/>
              <a:ext cx="1125410" cy="1125410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5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1C22F3AC-1278-4227-B172-87063B4E058B}"/>
                </a:ext>
              </a:extLst>
            </p:cNvPr>
            <p:cNvSpPr/>
            <p:nvPr/>
          </p:nvSpPr>
          <p:spPr>
            <a:xfrm>
              <a:off x="588918" y="4550800"/>
              <a:ext cx="1346478" cy="1346478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BF740D69-090D-4A0D-92B4-21DC4E039B51}"/>
              </a:ext>
            </a:extLst>
          </p:cNvPr>
          <p:cNvGrpSpPr/>
          <p:nvPr/>
        </p:nvGrpSpPr>
        <p:grpSpPr>
          <a:xfrm>
            <a:off x="18154795" y="-1291590"/>
            <a:ext cx="8703153" cy="8615545"/>
            <a:chOff x="18154795" y="-1291590"/>
            <a:chExt cx="8703153" cy="8615545"/>
          </a:xfrm>
        </p:grpSpPr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58A05FA3-23C3-406F-B350-BDF8F2775AE8}"/>
                </a:ext>
              </a:extLst>
            </p:cNvPr>
            <p:cNvSpPr/>
            <p:nvPr/>
          </p:nvSpPr>
          <p:spPr>
            <a:xfrm>
              <a:off x="18154795" y="1378923"/>
              <a:ext cx="693644" cy="693644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6BBC8FC5-3B90-4C09-8CBA-26B68D2909BC}"/>
                </a:ext>
              </a:extLst>
            </p:cNvPr>
            <p:cNvSpPr/>
            <p:nvPr/>
          </p:nvSpPr>
          <p:spPr>
            <a:xfrm>
              <a:off x="23085534" y="3551541"/>
              <a:ext cx="3772414" cy="3772414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366E5174-9B5D-4C60-BCDC-B06AE3D61664}"/>
                </a:ext>
              </a:extLst>
            </p:cNvPr>
            <p:cNvSpPr/>
            <p:nvPr/>
          </p:nvSpPr>
          <p:spPr>
            <a:xfrm flipV="1">
              <a:off x="20989638" y="4270362"/>
              <a:ext cx="484014" cy="484014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6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1A6667D6-C7C2-4FE6-AC72-60355090F577}"/>
                </a:ext>
              </a:extLst>
            </p:cNvPr>
            <p:cNvSpPr/>
            <p:nvPr/>
          </p:nvSpPr>
          <p:spPr>
            <a:xfrm>
              <a:off x="20079974" y="-1291590"/>
              <a:ext cx="1819328" cy="1819328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58D0CE9A-2BE3-411E-97D7-C19DD0A8B93C}"/>
                </a:ext>
              </a:extLst>
            </p:cNvPr>
            <p:cNvSpPr/>
            <p:nvPr/>
          </p:nvSpPr>
          <p:spPr>
            <a:xfrm>
              <a:off x="20673743" y="1579369"/>
              <a:ext cx="1885016" cy="1885016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67561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4D69746-21BD-436A-8F62-930DD7126635}"/>
              </a:ext>
            </a:extLst>
          </p:cNvPr>
          <p:cNvSpPr txBox="1"/>
          <p:nvPr/>
        </p:nvSpPr>
        <p:spPr>
          <a:xfrm>
            <a:off x="6095129" y="556629"/>
            <a:ext cx="1219691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54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AAFBDBB8-3760-41D4-9C7F-456DFCAD99F7}"/>
              </a:ext>
            </a:extLst>
          </p:cNvPr>
          <p:cNvGrpSpPr/>
          <p:nvPr/>
        </p:nvGrpSpPr>
        <p:grpSpPr>
          <a:xfrm>
            <a:off x="4515846" y="206148"/>
            <a:ext cx="3491304" cy="1338725"/>
            <a:chOff x="-2195797" y="8308353"/>
            <a:chExt cx="11653027" cy="4468303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04807AA9-9AAF-453C-8DFF-44713709B309}"/>
                </a:ext>
              </a:extLst>
            </p:cNvPr>
            <p:cNvSpPr/>
            <p:nvPr/>
          </p:nvSpPr>
          <p:spPr>
            <a:xfrm>
              <a:off x="5837022" y="9156448"/>
              <a:ext cx="3620208" cy="3620208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B83A6030-859E-48A1-8959-89426E2329EC}"/>
                </a:ext>
              </a:extLst>
            </p:cNvPr>
            <p:cNvSpPr/>
            <p:nvPr/>
          </p:nvSpPr>
          <p:spPr>
            <a:xfrm>
              <a:off x="1512014" y="8894817"/>
              <a:ext cx="523264" cy="523264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4B6AC017-D680-4ABC-B9DE-3F881C0F2E0B}"/>
                </a:ext>
              </a:extLst>
            </p:cNvPr>
            <p:cNvSpPr/>
            <p:nvPr/>
          </p:nvSpPr>
          <p:spPr>
            <a:xfrm>
              <a:off x="2386384" y="10716890"/>
              <a:ext cx="1496167" cy="149616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B8A8DB7E-FD49-4D5E-98A2-733655E6A44C}"/>
                </a:ext>
              </a:extLst>
            </p:cNvPr>
            <p:cNvSpPr/>
            <p:nvPr/>
          </p:nvSpPr>
          <p:spPr>
            <a:xfrm>
              <a:off x="3540297" y="8308353"/>
              <a:ext cx="2061061" cy="2061061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B2D3B261-EE06-4798-BE20-46EB3106A098}"/>
                </a:ext>
              </a:extLst>
            </p:cNvPr>
            <p:cNvSpPr/>
            <p:nvPr/>
          </p:nvSpPr>
          <p:spPr>
            <a:xfrm>
              <a:off x="431913" y="9806710"/>
              <a:ext cx="1125409" cy="1125409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5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73BF7BBE-C225-498C-A8FB-FCA8932F5E5F}"/>
                </a:ext>
              </a:extLst>
            </p:cNvPr>
            <p:cNvSpPr/>
            <p:nvPr/>
          </p:nvSpPr>
          <p:spPr>
            <a:xfrm>
              <a:off x="-2195797" y="10043651"/>
              <a:ext cx="1346478" cy="1346478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9981A7BC-9B3D-4B62-B7D5-EE6687F78542}"/>
              </a:ext>
            </a:extLst>
          </p:cNvPr>
          <p:cNvGrpSpPr/>
          <p:nvPr/>
        </p:nvGrpSpPr>
        <p:grpSpPr>
          <a:xfrm flipH="1">
            <a:off x="16436477" y="139999"/>
            <a:ext cx="3668530" cy="1404874"/>
            <a:chOff x="-2195797" y="8308353"/>
            <a:chExt cx="11653027" cy="4468303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03EE56FF-3B7A-4330-A8E8-552E739A1193}"/>
                </a:ext>
              </a:extLst>
            </p:cNvPr>
            <p:cNvSpPr/>
            <p:nvPr/>
          </p:nvSpPr>
          <p:spPr>
            <a:xfrm>
              <a:off x="5837022" y="9156448"/>
              <a:ext cx="3620208" cy="3620208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2E1CDEA4-D952-4457-AED9-61CD1D37892B}"/>
                </a:ext>
              </a:extLst>
            </p:cNvPr>
            <p:cNvSpPr/>
            <p:nvPr/>
          </p:nvSpPr>
          <p:spPr>
            <a:xfrm>
              <a:off x="1512014" y="8894817"/>
              <a:ext cx="523264" cy="523264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6ED526D2-57ED-44AD-9109-E9F6EF74A179}"/>
                </a:ext>
              </a:extLst>
            </p:cNvPr>
            <p:cNvSpPr/>
            <p:nvPr/>
          </p:nvSpPr>
          <p:spPr>
            <a:xfrm>
              <a:off x="2386384" y="10716890"/>
              <a:ext cx="1496167" cy="149616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90783A1F-0009-48E7-A657-8E5955BD9A64}"/>
                </a:ext>
              </a:extLst>
            </p:cNvPr>
            <p:cNvSpPr/>
            <p:nvPr/>
          </p:nvSpPr>
          <p:spPr>
            <a:xfrm>
              <a:off x="3540297" y="8308353"/>
              <a:ext cx="2061061" cy="2061061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6EA75877-556C-4A1C-AD7B-EA29DCB120FC}"/>
                </a:ext>
              </a:extLst>
            </p:cNvPr>
            <p:cNvSpPr/>
            <p:nvPr/>
          </p:nvSpPr>
          <p:spPr>
            <a:xfrm>
              <a:off x="431913" y="9806710"/>
              <a:ext cx="1125409" cy="1125409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5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B22684B9-876C-4D7D-9B6B-0FBD5186694D}"/>
                </a:ext>
              </a:extLst>
            </p:cNvPr>
            <p:cNvSpPr/>
            <p:nvPr/>
          </p:nvSpPr>
          <p:spPr>
            <a:xfrm>
              <a:off x="-2195797" y="10043651"/>
              <a:ext cx="1346478" cy="1346478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Group 1">
            <a:extLst>
              <a:ext uri="{FF2B5EF4-FFF2-40B4-BE49-F238E27FC236}">
                <a16:creationId xmlns:a16="http://schemas.microsoft.com/office/drawing/2014/main" id="{AA5A6B65-8BC0-4F8B-ADA2-41A1EC617EF2}"/>
              </a:ext>
            </a:extLst>
          </p:cNvPr>
          <p:cNvGrpSpPr/>
          <p:nvPr/>
        </p:nvGrpSpPr>
        <p:grpSpPr>
          <a:xfrm>
            <a:off x="9171389" y="4233199"/>
            <a:ext cx="6044396" cy="6086371"/>
            <a:chOff x="7316789" y="2874174"/>
            <a:chExt cx="9753602" cy="9821336"/>
          </a:xfrm>
        </p:grpSpPr>
        <p:sp>
          <p:nvSpPr>
            <p:cNvPr id="19" name="Freeform 5">
              <a:extLst>
                <a:ext uri="{FF2B5EF4-FFF2-40B4-BE49-F238E27FC236}">
                  <a16:creationId xmlns:a16="http://schemas.microsoft.com/office/drawing/2014/main" id="{AAFF8E62-C3A3-49F5-BDCA-A7DC6C9EF6CA}"/>
                </a:ext>
              </a:extLst>
            </p:cNvPr>
            <p:cNvSpPr>
              <a:spLocks/>
            </p:cNvSpPr>
            <p:nvPr/>
          </p:nvSpPr>
          <p:spPr bwMode="auto">
            <a:xfrm>
              <a:off x="9039758" y="2874174"/>
              <a:ext cx="6307666" cy="1722968"/>
            </a:xfrm>
            <a:custGeom>
              <a:avLst/>
              <a:gdLst/>
              <a:ahLst/>
              <a:cxnLst>
                <a:cxn ang="0">
                  <a:pos x="688" y="47"/>
                </a:cxn>
                <a:cxn ang="0">
                  <a:pos x="735" y="160"/>
                </a:cxn>
                <a:cxn ang="0">
                  <a:pos x="735" y="201"/>
                </a:cxn>
                <a:cxn ang="0">
                  <a:pos x="0" y="201"/>
                </a:cxn>
                <a:cxn ang="0">
                  <a:pos x="0" y="160"/>
                </a:cxn>
                <a:cxn ang="0">
                  <a:pos x="47" y="47"/>
                </a:cxn>
                <a:cxn ang="0">
                  <a:pos x="160" y="0"/>
                </a:cxn>
                <a:cxn ang="0">
                  <a:pos x="575" y="0"/>
                </a:cxn>
                <a:cxn ang="0">
                  <a:pos x="688" y="47"/>
                </a:cxn>
              </a:cxnLst>
              <a:rect l="0" t="0" r="r" b="b"/>
              <a:pathLst>
                <a:path w="735" h="201">
                  <a:moveTo>
                    <a:pt x="688" y="47"/>
                  </a:moveTo>
                  <a:cubicBezTo>
                    <a:pt x="720" y="78"/>
                    <a:pt x="735" y="116"/>
                    <a:pt x="735" y="160"/>
                  </a:cubicBezTo>
                  <a:cubicBezTo>
                    <a:pt x="735" y="201"/>
                    <a:pt x="735" y="201"/>
                    <a:pt x="735" y="201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0" y="116"/>
                    <a:pt x="16" y="78"/>
                    <a:pt x="47" y="47"/>
                  </a:cubicBezTo>
                  <a:cubicBezTo>
                    <a:pt x="78" y="16"/>
                    <a:pt x="116" y="0"/>
                    <a:pt x="160" y="0"/>
                  </a:cubicBezTo>
                  <a:cubicBezTo>
                    <a:pt x="575" y="0"/>
                    <a:pt x="575" y="0"/>
                    <a:pt x="575" y="0"/>
                  </a:cubicBezTo>
                  <a:cubicBezTo>
                    <a:pt x="619" y="0"/>
                    <a:pt x="657" y="16"/>
                    <a:pt x="688" y="47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en-US" sz="4800">
                <a:cs typeface="+mn-ea"/>
                <a:sym typeface="+mn-lt"/>
              </a:endParaRPr>
            </a:p>
          </p:txBody>
        </p:sp>
        <p:sp>
          <p:nvSpPr>
            <p:cNvPr id="20" name="Freeform 6">
              <a:extLst>
                <a:ext uri="{FF2B5EF4-FFF2-40B4-BE49-F238E27FC236}">
                  <a16:creationId xmlns:a16="http://schemas.microsoft.com/office/drawing/2014/main" id="{BEABCABF-E612-4F1E-9730-DF2FEF430C29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47423" y="4664877"/>
              <a:ext cx="1722968" cy="6307666"/>
            </a:xfrm>
            <a:custGeom>
              <a:avLst/>
              <a:gdLst/>
              <a:ahLst/>
              <a:cxnLst>
                <a:cxn ang="0">
                  <a:pos x="154" y="688"/>
                </a:cxn>
                <a:cxn ang="0">
                  <a:pos x="41" y="735"/>
                </a:cxn>
                <a:cxn ang="0">
                  <a:pos x="0" y="735"/>
                </a:cxn>
                <a:cxn ang="0">
                  <a:pos x="0" y="0"/>
                </a:cxn>
                <a:cxn ang="0">
                  <a:pos x="41" y="0"/>
                </a:cxn>
                <a:cxn ang="0">
                  <a:pos x="154" y="47"/>
                </a:cxn>
                <a:cxn ang="0">
                  <a:pos x="201" y="160"/>
                </a:cxn>
                <a:cxn ang="0">
                  <a:pos x="201" y="575"/>
                </a:cxn>
                <a:cxn ang="0">
                  <a:pos x="154" y="688"/>
                </a:cxn>
              </a:cxnLst>
              <a:rect l="0" t="0" r="r" b="b"/>
              <a:pathLst>
                <a:path w="201" h="735">
                  <a:moveTo>
                    <a:pt x="154" y="688"/>
                  </a:moveTo>
                  <a:cubicBezTo>
                    <a:pt x="123" y="720"/>
                    <a:pt x="85" y="735"/>
                    <a:pt x="41" y="735"/>
                  </a:cubicBezTo>
                  <a:cubicBezTo>
                    <a:pt x="0" y="735"/>
                    <a:pt x="0" y="735"/>
                    <a:pt x="0" y="73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85" y="0"/>
                    <a:pt x="123" y="16"/>
                    <a:pt x="154" y="47"/>
                  </a:cubicBezTo>
                  <a:cubicBezTo>
                    <a:pt x="186" y="78"/>
                    <a:pt x="201" y="116"/>
                    <a:pt x="201" y="160"/>
                  </a:cubicBezTo>
                  <a:cubicBezTo>
                    <a:pt x="201" y="575"/>
                    <a:pt x="201" y="575"/>
                    <a:pt x="201" y="575"/>
                  </a:cubicBezTo>
                  <a:cubicBezTo>
                    <a:pt x="201" y="619"/>
                    <a:pt x="186" y="657"/>
                    <a:pt x="154" y="688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2">
                    <a:lumMod val="50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en-US" sz="4800">
                <a:cs typeface="+mn-ea"/>
                <a:sym typeface="+mn-lt"/>
              </a:endParaRPr>
            </a:p>
          </p:txBody>
        </p:sp>
        <p:sp>
          <p:nvSpPr>
            <p:cNvPr id="21" name="Freeform 9">
              <a:extLst>
                <a:ext uri="{FF2B5EF4-FFF2-40B4-BE49-F238E27FC236}">
                  <a16:creationId xmlns:a16="http://schemas.microsoft.com/office/drawing/2014/main" id="{DE0C27AF-2BE4-4FF1-97D0-FDD3FAEF0641}"/>
                </a:ext>
              </a:extLst>
            </p:cNvPr>
            <p:cNvSpPr>
              <a:spLocks/>
            </p:cNvSpPr>
            <p:nvPr/>
          </p:nvSpPr>
          <p:spPr bwMode="auto">
            <a:xfrm>
              <a:off x="9039758" y="10972542"/>
              <a:ext cx="6307666" cy="1722968"/>
            </a:xfrm>
            <a:custGeom>
              <a:avLst/>
              <a:gdLst/>
              <a:ahLst/>
              <a:cxnLst>
                <a:cxn ang="0">
                  <a:pos x="735" y="41"/>
                </a:cxn>
                <a:cxn ang="0">
                  <a:pos x="688" y="154"/>
                </a:cxn>
                <a:cxn ang="0">
                  <a:pos x="575" y="201"/>
                </a:cxn>
                <a:cxn ang="0">
                  <a:pos x="160" y="201"/>
                </a:cxn>
                <a:cxn ang="0">
                  <a:pos x="47" y="154"/>
                </a:cxn>
                <a:cxn ang="0">
                  <a:pos x="0" y="41"/>
                </a:cxn>
                <a:cxn ang="0">
                  <a:pos x="0" y="0"/>
                </a:cxn>
                <a:cxn ang="0">
                  <a:pos x="735" y="0"/>
                </a:cxn>
                <a:cxn ang="0">
                  <a:pos x="735" y="41"/>
                </a:cxn>
              </a:cxnLst>
              <a:rect l="0" t="0" r="r" b="b"/>
              <a:pathLst>
                <a:path w="735" h="201">
                  <a:moveTo>
                    <a:pt x="735" y="41"/>
                  </a:moveTo>
                  <a:cubicBezTo>
                    <a:pt x="735" y="85"/>
                    <a:pt x="720" y="123"/>
                    <a:pt x="688" y="154"/>
                  </a:cubicBezTo>
                  <a:cubicBezTo>
                    <a:pt x="657" y="186"/>
                    <a:pt x="619" y="201"/>
                    <a:pt x="575" y="201"/>
                  </a:cubicBezTo>
                  <a:cubicBezTo>
                    <a:pt x="160" y="201"/>
                    <a:pt x="160" y="201"/>
                    <a:pt x="160" y="201"/>
                  </a:cubicBezTo>
                  <a:cubicBezTo>
                    <a:pt x="116" y="201"/>
                    <a:pt x="78" y="186"/>
                    <a:pt x="47" y="154"/>
                  </a:cubicBezTo>
                  <a:cubicBezTo>
                    <a:pt x="16" y="123"/>
                    <a:pt x="0" y="85"/>
                    <a:pt x="0" y="4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35" y="0"/>
                    <a:pt x="735" y="0"/>
                    <a:pt x="735" y="0"/>
                  </a:cubicBezTo>
                  <a:lnTo>
                    <a:pt x="735" y="41"/>
                  </a:lnTo>
                  <a:close/>
                </a:path>
              </a:pathLst>
            </a:custGeom>
            <a:gradFill>
              <a:gsLst>
                <a:gs pos="0">
                  <a:schemeClr val="accent3">
                    <a:lumMod val="50000"/>
                  </a:schemeClr>
                </a:gs>
                <a:gs pos="100000">
                  <a:schemeClr val="accent3"/>
                </a:gs>
              </a:gsLst>
              <a:lin ang="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en-US" sz="4800">
                <a:cs typeface="+mn-ea"/>
                <a:sym typeface="+mn-lt"/>
              </a:endParaRPr>
            </a:p>
          </p:txBody>
        </p:sp>
        <p:sp>
          <p:nvSpPr>
            <p:cNvPr id="22" name="Freeform 11">
              <a:extLst>
                <a:ext uri="{FF2B5EF4-FFF2-40B4-BE49-F238E27FC236}">
                  <a16:creationId xmlns:a16="http://schemas.microsoft.com/office/drawing/2014/main" id="{CBCFA660-DA93-4531-9315-AB13084906FC}"/>
                </a:ext>
              </a:extLst>
            </p:cNvPr>
            <p:cNvSpPr>
              <a:spLocks/>
            </p:cNvSpPr>
            <p:nvPr/>
          </p:nvSpPr>
          <p:spPr bwMode="auto">
            <a:xfrm>
              <a:off x="7316789" y="4597145"/>
              <a:ext cx="1722968" cy="6307666"/>
            </a:xfrm>
            <a:custGeom>
              <a:avLst/>
              <a:gdLst/>
              <a:ahLst/>
              <a:cxnLst>
                <a:cxn ang="0">
                  <a:pos x="160" y="735"/>
                </a:cxn>
                <a:cxn ang="0">
                  <a:pos x="47" y="688"/>
                </a:cxn>
                <a:cxn ang="0">
                  <a:pos x="0" y="575"/>
                </a:cxn>
                <a:cxn ang="0">
                  <a:pos x="0" y="160"/>
                </a:cxn>
                <a:cxn ang="0">
                  <a:pos x="47" y="47"/>
                </a:cxn>
                <a:cxn ang="0">
                  <a:pos x="160" y="0"/>
                </a:cxn>
                <a:cxn ang="0">
                  <a:pos x="201" y="0"/>
                </a:cxn>
                <a:cxn ang="0">
                  <a:pos x="201" y="735"/>
                </a:cxn>
                <a:cxn ang="0">
                  <a:pos x="160" y="735"/>
                </a:cxn>
              </a:cxnLst>
              <a:rect l="0" t="0" r="r" b="b"/>
              <a:pathLst>
                <a:path w="201" h="735">
                  <a:moveTo>
                    <a:pt x="160" y="735"/>
                  </a:moveTo>
                  <a:cubicBezTo>
                    <a:pt x="116" y="735"/>
                    <a:pt x="78" y="720"/>
                    <a:pt x="47" y="688"/>
                  </a:cubicBezTo>
                  <a:cubicBezTo>
                    <a:pt x="15" y="657"/>
                    <a:pt x="0" y="619"/>
                    <a:pt x="0" y="575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0" y="116"/>
                    <a:pt x="15" y="78"/>
                    <a:pt x="47" y="47"/>
                  </a:cubicBezTo>
                  <a:cubicBezTo>
                    <a:pt x="78" y="16"/>
                    <a:pt x="116" y="0"/>
                    <a:pt x="160" y="0"/>
                  </a:cubicBezTo>
                  <a:cubicBezTo>
                    <a:pt x="201" y="0"/>
                    <a:pt x="201" y="0"/>
                    <a:pt x="201" y="0"/>
                  </a:cubicBezTo>
                  <a:cubicBezTo>
                    <a:pt x="201" y="735"/>
                    <a:pt x="201" y="735"/>
                    <a:pt x="201" y="735"/>
                  </a:cubicBezTo>
                  <a:lnTo>
                    <a:pt x="160" y="735"/>
                  </a:lnTo>
                  <a:close/>
                </a:path>
              </a:pathLst>
            </a:custGeom>
            <a:gradFill>
              <a:gsLst>
                <a:gs pos="0">
                  <a:schemeClr val="accent4">
                    <a:lumMod val="50000"/>
                  </a:schemeClr>
                </a:gs>
                <a:gs pos="100000">
                  <a:schemeClr val="accent4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en-US" sz="4800">
                <a:cs typeface="+mn-ea"/>
                <a:sym typeface="+mn-lt"/>
              </a:endParaRPr>
            </a:p>
          </p:txBody>
        </p:sp>
        <p:grpSp>
          <p:nvGrpSpPr>
            <p:cNvPr id="23" name="Group 56">
              <a:extLst>
                <a:ext uri="{FF2B5EF4-FFF2-40B4-BE49-F238E27FC236}">
                  <a16:creationId xmlns:a16="http://schemas.microsoft.com/office/drawing/2014/main" id="{91983C82-EDB3-4AF2-9449-61C8F68D9D93}"/>
                </a:ext>
              </a:extLst>
            </p:cNvPr>
            <p:cNvGrpSpPr/>
            <p:nvPr/>
          </p:nvGrpSpPr>
          <p:grpSpPr>
            <a:xfrm>
              <a:off x="12209495" y="2874177"/>
              <a:ext cx="3137928" cy="3869266"/>
              <a:chOff x="4577965" y="1019175"/>
              <a:chExt cx="1176723" cy="1450975"/>
            </a:xfrm>
          </p:grpSpPr>
          <p:sp>
            <p:nvSpPr>
              <p:cNvPr id="33" name="Freeform 8">
                <a:extLst>
                  <a:ext uri="{FF2B5EF4-FFF2-40B4-BE49-F238E27FC236}">
                    <a16:creationId xmlns:a16="http://schemas.microsoft.com/office/drawing/2014/main" id="{64CE7734-96A1-4AFE-9484-5C5C7E55C2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77965" y="1019175"/>
                <a:ext cx="1133475" cy="1450975"/>
              </a:xfrm>
              <a:custGeom>
                <a:avLst/>
                <a:gdLst/>
                <a:ahLst/>
                <a:cxnLst>
                  <a:cxn ang="0">
                    <a:pos x="192" y="0"/>
                  </a:cxn>
                  <a:cxn ang="0">
                    <a:pos x="305" y="47"/>
                  </a:cxn>
                  <a:cxn ang="0">
                    <a:pos x="352" y="160"/>
                  </a:cxn>
                  <a:cxn ang="0">
                    <a:pos x="352" y="451"/>
                  </a:cxn>
                  <a:cxn ang="0">
                    <a:pos x="108" y="451"/>
                  </a:cxn>
                  <a:cxn ang="0">
                    <a:pos x="108" y="152"/>
                  </a:cxn>
                  <a:cxn ang="0">
                    <a:pos x="61" y="39"/>
                  </a:cxn>
                  <a:cxn ang="0">
                    <a:pos x="0" y="0"/>
                  </a:cxn>
                  <a:cxn ang="0">
                    <a:pos x="192" y="0"/>
                  </a:cxn>
                </a:cxnLst>
                <a:rect l="0" t="0" r="r" b="b"/>
                <a:pathLst>
                  <a:path w="352" h="451">
                    <a:moveTo>
                      <a:pt x="192" y="0"/>
                    </a:moveTo>
                    <a:cubicBezTo>
                      <a:pt x="236" y="0"/>
                      <a:pt x="274" y="16"/>
                      <a:pt x="305" y="47"/>
                    </a:cubicBezTo>
                    <a:cubicBezTo>
                      <a:pt x="337" y="78"/>
                      <a:pt x="352" y="116"/>
                      <a:pt x="352" y="160"/>
                    </a:cubicBezTo>
                    <a:cubicBezTo>
                      <a:pt x="352" y="451"/>
                      <a:pt x="352" y="451"/>
                      <a:pt x="352" y="451"/>
                    </a:cubicBezTo>
                    <a:cubicBezTo>
                      <a:pt x="108" y="451"/>
                      <a:pt x="108" y="451"/>
                      <a:pt x="108" y="451"/>
                    </a:cubicBezTo>
                    <a:cubicBezTo>
                      <a:pt x="108" y="152"/>
                      <a:pt x="108" y="152"/>
                      <a:pt x="108" y="152"/>
                    </a:cubicBezTo>
                    <a:cubicBezTo>
                      <a:pt x="108" y="108"/>
                      <a:pt x="93" y="70"/>
                      <a:pt x="61" y="39"/>
                    </a:cubicBezTo>
                    <a:cubicBezTo>
                      <a:pt x="43" y="21"/>
                      <a:pt x="23" y="8"/>
                      <a:pt x="0" y="0"/>
                    </a:cubicBezTo>
                    <a:lnTo>
                      <a:pt x="192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243840" tIns="121920" rIns="243840" bIns="1219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cs typeface="+mn-ea"/>
                  <a:sym typeface="+mn-lt"/>
                </a:endParaRPr>
              </a:p>
            </p:txBody>
          </p:sp>
          <p:sp>
            <p:nvSpPr>
              <p:cNvPr id="34" name="Freeform 8">
                <a:extLst>
                  <a:ext uri="{FF2B5EF4-FFF2-40B4-BE49-F238E27FC236}">
                    <a16:creationId xmlns:a16="http://schemas.microsoft.com/office/drawing/2014/main" id="{AEEB1053-9C7F-489E-801F-08B4054EFC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21213" y="1019175"/>
                <a:ext cx="1133475" cy="1450975"/>
              </a:xfrm>
              <a:custGeom>
                <a:avLst/>
                <a:gdLst/>
                <a:ahLst/>
                <a:cxnLst>
                  <a:cxn ang="0">
                    <a:pos x="192" y="0"/>
                  </a:cxn>
                  <a:cxn ang="0">
                    <a:pos x="305" y="47"/>
                  </a:cxn>
                  <a:cxn ang="0">
                    <a:pos x="352" y="160"/>
                  </a:cxn>
                  <a:cxn ang="0">
                    <a:pos x="352" y="451"/>
                  </a:cxn>
                  <a:cxn ang="0">
                    <a:pos x="108" y="451"/>
                  </a:cxn>
                  <a:cxn ang="0">
                    <a:pos x="108" y="152"/>
                  </a:cxn>
                  <a:cxn ang="0">
                    <a:pos x="61" y="39"/>
                  </a:cxn>
                  <a:cxn ang="0">
                    <a:pos x="0" y="0"/>
                  </a:cxn>
                  <a:cxn ang="0">
                    <a:pos x="192" y="0"/>
                  </a:cxn>
                </a:cxnLst>
                <a:rect l="0" t="0" r="r" b="b"/>
                <a:pathLst>
                  <a:path w="352" h="451">
                    <a:moveTo>
                      <a:pt x="192" y="0"/>
                    </a:moveTo>
                    <a:cubicBezTo>
                      <a:pt x="236" y="0"/>
                      <a:pt x="274" y="16"/>
                      <a:pt x="305" y="47"/>
                    </a:cubicBezTo>
                    <a:cubicBezTo>
                      <a:pt x="337" y="78"/>
                      <a:pt x="352" y="116"/>
                      <a:pt x="352" y="160"/>
                    </a:cubicBezTo>
                    <a:cubicBezTo>
                      <a:pt x="352" y="451"/>
                      <a:pt x="352" y="451"/>
                      <a:pt x="352" y="451"/>
                    </a:cubicBezTo>
                    <a:cubicBezTo>
                      <a:pt x="108" y="451"/>
                      <a:pt x="108" y="451"/>
                      <a:pt x="108" y="451"/>
                    </a:cubicBezTo>
                    <a:cubicBezTo>
                      <a:pt x="108" y="152"/>
                      <a:pt x="108" y="152"/>
                      <a:pt x="108" y="152"/>
                    </a:cubicBezTo>
                    <a:cubicBezTo>
                      <a:pt x="108" y="108"/>
                      <a:pt x="93" y="70"/>
                      <a:pt x="61" y="39"/>
                    </a:cubicBezTo>
                    <a:cubicBezTo>
                      <a:pt x="43" y="21"/>
                      <a:pt x="23" y="8"/>
                      <a:pt x="0" y="0"/>
                    </a:cubicBezTo>
                    <a:lnTo>
                      <a:pt x="192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243840" tIns="121920" rIns="243840" bIns="1219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cs typeface="+mn-ea"/>
                  <a:sym typeface="+mn-lt"/>
                </a:endParaRPr>
              </a:p>
            </p:txBody>
          </p:sp>
        </p:grpSp>
        <p:grpSp>
          <p:nvGrpSpPr>
            <p:cNvPr id="24" name="Group 57">
              <a:extLst>
                <a:ext uri="{FF2B5EF4-FFF2-40B4-BE49-F238E27FC236}">
                  <a16:creationId xmlns:a16="http://schemas.microsoft.com/office/drawing/2014/main" id="{7C98985E-2287-49E8-81F7-0607A29456B8}"/>
                </a:ext>
              </a:extLst>
            </p:cNvPr>
            <p:cNvGrpSpPr/>
            <p:nvPr/>
          </p:nvGrpSpPr>
          <p:grpSpPr>
            <a:xfrm>
              <a:off x="13201124" y="7842307"/>
              <a:ext cx="3869266" cy="3130238"/>
              <a:chOff x="4949825" y="2882224"/>
              <a:chExt cx="1450975" cy="1173839"/>
            </a:xfrm>
          </p:grpSpPr>
          <p:sp>
            <p:nvSpPr>
              <p:cNvPr id="31" name="Freeform 7">
                <a:extLst>
                  <a:ext uri="{FF2B5EF4-FFF2-40B4-BE49-F238E27FC236}">
                    <a16:creationId xmlns:a16="http://schemas.microsoft.com/office/drawing/2014/main" id="{FF972301-175F-4E18-B8FE-514428436B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49825" y="2882224"/>
                <a:ext cx="1450975" cy="1133475"/>
              </a:xfrm>
              <a:custGeom>
                <a:avLst/>
                <a:gdLst/>
                <a:ahLst/>
                <a:cxnLst>
                  <a:cxn ang="0">
                    <a:pos x="451" y="192"/>
                  </a:cxn>
                  <a:cxn ang="0">
                    <a:pos x="404" y="305"/>
                  </a:cxn>
                  <a:cxn ang="0">
                    <a:pos x="291" y="352"/>
                  </a:cxn>
                  <a:cxn ang="0">
                    <a:pos x="0" y="352"/>
                  </a:cxn>
                  <a:cxn ang="0">
                    <a:pos x="0" y="108"/>
                  </a:cxn>
                  <a:cxn ang="0">
                    <a:pos x="299" y="108"/>
                  </a:cxn>
                  <a:cxn ang="0">
                    <a:pos x="412" y="61"/>
                  </a:cxn>
                  <a:cxn ang="0">
                    <a:pos x="451" y="0"/>
                  </a:cxn>
                  <a:cxn ang="0">
                    <a:pos x="451" y="192"/>
                  </a:cxn>
                </a:cxnLst>
                <a:rect l="0" t="0" r="r" b="b"/>
                <a:pathLst>
                  <a:path w="451" h="352">
                    <a:moveTo>
                      <a:pt x="451" y="192"/>
                    </a:moveTo>
                    <a:cubicBezTo>
                      <a:pt x="451" y="236"/>
                      <a:pt x="436" y="274"/>
                      <a:pt x="404" y="305"/>
                    </a:cubicBezTo>
                    <a:cubicBezTo>
                      <a:pt x="373" y="337"/>
                      <a:pt x="335" y="352"/>
                      <a:pt x="291" y="352"/>
                    </a:cubicBezTo>
                    <a:cubicBezTo>
                      <a:pt x="0" y="352"/>
                      <a:pt x="0" y="352"/>
                      <a:pt x="0" y="352"/>
                    </a:cubicBezTo>
                    <a:cubicBezTo>
                      <a:pt x="0" y="108"/>
                      <a:pt x="0" y="108"/>
                      <a:pt x="0" y="108"/>
                    </a:cubicBezTo>
                    <a:cubicBezTo>
                      <a:pt x="299" y="108"/>
                      <a:pt x="299" y="108"/>
                      <a:pt x="299" y="108"/>
                    </a:cubicBezTo>
                    <a:cubicBezTo>
                      <a:pt x="344" y="108"/>
                      <a:pt x="381" y="93"/>
                      <a:pt x="412" y="61"/>
                    </a:cubicBezTo>
                    <a:cubicBezTo>
                      <a:pt x="431" y="43"/>
                      <a:pt x="444" y="23"/>
                      <a:pt x="451" y="0"/>
                    </a:cubicBezTo>
                    <a:lnTo>
                      <a:pt x="451" y="192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243840" tIns="121920" rIns="243840" bIns="1219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cs typeface="+mn-ea"/>
                  <a:sym typeface="+mn-lt"/>
                </a:endParaRPr>
              </a:p>
            </p:txBody>
          </p:sp>
          <p:sp>
            <p:nvSpPr>
              <p:cNvPr id="32" name="Freeform 7">
                <a:extLst>
                  <a:ext uri="{FF2B5EF4-FFF2-40B4-BE49-F238E27FC236}">
                    <a16:creationId xmlns:a16="http://schemas.microsoft.com/office/drawing/2014/main" id="{BF02ED65-9323-41B0-A046-12EBB50BBD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49825" y="2922588"/>
                <a:ext cx="1450975" cy="1133475"/>
              </a:xfrm>
              <a:custGeom>
                <a:avLst/>
                <a:gdLst/>
                <a:ahLst/>
                <a:cxnLst>
                  <a:cxn ang="0">
                    <a:pos x="451" y="192"/>
                  </a:cxn>
                  <a:cxn ang="0">
                    <a:pos x="404" y="305"/>
                  </a:cxn>
                  <a:cxn ang="0">
                    <a:pos x="291" y="352"/>
                  </a:cxn>
                  <a:cxn ang="0">
                    <a:pos x="0" y="352"/>
                  </a:cxn>
                  <a:cxn ang="0">
                    <a:pos x="0" y="108"/>
                  </a:cxn>
                  <a:cxn ang="0">
                    <a:pos x="299" y="108"/>
                  </a:cxn>
                  <a:cxn ang="0">
                    <a:pos x="412" y="61"/>
                  </a:cxn>
                  <a:cxn ang="0">
                    <a:pos x="451" y="0"/>
                  </a:cxn>
                  <a:cxn ang="0">
                    <a:pos x="451" y="192"/>
                  </a:cxn>
                </a:cxnLst>
                <a:rect l="0" t="0" r="r" b="b"/>
                <a:pathLst>
                  <a:path w="451" h="352">
                    <a:moveTo>
                      <a:pt x="451" y="192"/>
                    </a:moveTo>
                    <a:cubicBezTo>
                      <a:pt x="451" y="236"/>
                      <a:pt x="436" y="274"/>
                      <a:pt x="404" y="305"/>
                    </a:cubicBezTo>
                    <a:cubicBezTo>
                      <a:pt x="373" y="337"/>
                      <a:pt x="335" y="352"/>
                      <a:pt x="291" y="352"/>
                    </a:cubicBezTo>
                    <a:cubicBezTo>
                      <a:pt x="0" y="352"/>
                      <a:pt x="0" y="352"/>
                      <a:pt x="0" y="352"/>
                    </a:cubicBezTo>
                    <a:cubicBezTo>
                      <a:pt x="0" y="108"/>
                      <a:pt x="0" y="108"/>
                      <a:pt x="0" y="108"/>
                    </a:cubicBezTo>
                    <a:cubicBezTo>
                      <a:pt x="299" y="108"/>
                      <a:pt x="299" y="108"/>
                      <a:pt x="299" y="108"/>
                    </a:cubicBezTo>
                    <a:cubicBezTo>
                      <a:pt x="344" y="108"/>
                      <a:pt x="381" y="93"/>
                      <a:pt x="412" y="61"/>
                    </a:cubicBezTo>
                    <a:cubicBezTo>
                      <a:pt x="431" y="43"/>
                      <a:pt x="444" y="23"/>
                      <a:pt x="451" y="0"/>
                    </a:cubicBezTo>
                    <a:lnTo>
                      <a:pt x="451" y="192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243840" tIns="121920" rIns="243840" bIns="1219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cs typeface="+mn-ea"/>
                  <a:sym typeface="+mn-lt"/>
                </a:endParaRPr>
              </a:p>
            </p:txBody>
          </p:sp>
        </p:grpSp>
        <p:grpSp>
          <p:nvGrpSpPr>
            <p:cNvPr id="25" name="Group 58">
              <a:extLst>
                <a:ext uri="{FF2B5EF4-FFF2-40B4-BE49-F238E27FC236}">
                  <a16:creationId xmlns:a16="http://schemas.microsoft.com/office/drawing/2014/main" id="{27EE9CC4-B643-4EC9-A986-2A480E1CCF54}"/>
                </a:ext>
              </a:extLst>
            </p:cNvPr>
            <p:cNvGrpSpPr/>
            <p:nvPr/>
          </p:nvGrpSpPr>
          <p:grpSpPr>
            <a:xfrm>
              <a:off x="9039758" y="8826243"/>
              <a:ext cx="3169918" cy="3869266"/>
              <a:chOff x="3389313" y="3251200"/>
              <a:chExt cx="1188719" cy="1450975"/>
            </a:xfrm>
          </p:grpSpPr>
          <p:sp>
            <p:nvSpPr>
              <p:cNvPr id="29" name="Freeform 10">
                <a:extLst>
                  <a:ext uri="{FF2B5EF4-FFF2-40B4-BE49-F238E27FC236}">
                    <a16:creationId xmlns:a16="http://schemas.microsoft.com/office/drawing/2014/main" id="{961FFA86-E3A1-4FD1-9618-AE0A837F05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44557" y="3251200"/>
                <a:ext cx="1133475" cy="1450975"/>
              </a:xfrm>
              <a:custGeom>
                <a:avLst/>
                <a:gdLst/>
                <a:ahLst/>
                <a:cxnLst>
                  <a:cxn ang="0">
                    <a:pos x="291" y="412"/>
                  </a:cxn>
                  <a:cxn ang="0">
                    <a:pos x="352" y="451"/>
                  </a:cxn>
                  <a:cxn ang="0">
                    <a:pos x="160" y="451"/>
                  </a:cxn>
                  <a:cxn ang="0">
                    <a:pos x="47" y="404"/>
                  </a:cxn>
                  <a:cxn ang="0">
                    <a:pos x="0" y="291"/>
                  </a:cxn>
                  <a:cxn ang="0">
                    <a:pos x="0" y="0"/>
                  </a:cxn>
                  <a:cxn ang="0">
                    <a:pos x="244" y="0"/>
                  </a:cxn>
                  <a:cxn ang="0">
                    <a:pos x="244" y="299"/>
                  </a:cxn>
                  <a:cxn ang="0">
                    <a:pos x="291" y="412"/>
                  </a:cxn>
                </a:cxnLst>
                <a:rect l="0" t="0" r="r" b="b"/>
                <a:pathLst>
                  <a:path w="352" h="451">
                    <a:moveTo>
                      <a:pt x="291" y="412"/>
                    </a:moveTo>
                    <a:cubicBezTo>
                      <a:pt x="309" y="431"/>
                      <a:pt x="329" y="444"/>
                      <a:pt x="352" y="451"/>
                    </a:cubicBezTo>
                    <a:cubicBezTo>
                      <a:pt x="160" y="451"/>
                      <a:pt x="160" y="451"/>
                      <a:pt x="160" y="451"/>
                    </a:cubicBezTo>
                    <a:cubicBezTo>
                      <a:pt x="116" y="451"/>
                      <a:pt x="78" y="436"/>
                      <a:pt x="47" y="404"/>
                    </a:cubicBezTo>
                    <a:cubicBezTo>
                      <a:pt x="16" y="373"/>
                      <a:pt x="0" y="335"/>
                      <a:pt x="0" y="29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44" y="0"/>
                      <a:pt x="244" y="0"/>
                      <a:pt x="244" y="0"/>
                    </a:cubicBezTo>
                    <a:cubicBezTo>
                      <a:pt x="244" y="299"/>
                      <a:pt x="244" y="299"/>
                      <a:pt x="244" y="299"/>
                    </a:cubicBezTo>
                    <a:cubicBezTo>
                      <a:pt x="244" y="344"/>
                      <a:pt x="260" y="381"/>
                      <a:pt x="291" y="412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243840" tIns="121920" rIns="243840" bIns="1219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cs typeface="+mn-ea"/>
                  <a:sym typeface="+mn-lt"/>
                </a:endParaRPr>
              </a:p>
            </p:txBody>
          </p:sp>
          <p:sp>
            <p:nvSpPr>
              <p:cNvPr id="30" name="Freeform 10">
                <a:extLst>
                  <a:ext uri="{FF2B5EF4-FFF2-40B4-BE49-F238E27FC236}">
                    <a16:creationId xmlns:a16="http://schemas.microsoft.com/office/drawing/2014/main" id="{317B7D0C-7938-4A75-A85D-580B75E13D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89313" y="3251200"/>
                <a:ext cx="1133475" cy="1450975"/>
              </a:xfrm>
              <a:custGeom>
                <a:avLst/>
                <a:gdLst/>
                <a:ahLst/>
                <a:cxnLst>
                  <a:cxn ang="0">
                    <a:pos x="291" y="412"/>
                  </a:cxn>
                  <a:cxn ang="0">
                    <a:pos x="352" y="451"/>
                  </a:cxn>
                  <a:cxn ang="0">
                    <a:pos x="160" y="451"/>
                  </a:cxn>
                  <a:cxn ang="0">
                    <a:pos x="47" y="404"/>
                  </a:cxn>
                  <a:cxn ang="0">
                    <a:pos x="0" y="291"/>
                  </a:cxn>
                  <a:cxn ang="0">
                    <a:pos x="0" y="0"/>
                  </a:cxn>
                  <a:cxn ang="0">
                    <a:pos x="244" y="0"/>
                  </a:cxn>
                  <a:cxn ang="0">
                    <a:pos x="244" y="299"/>
                  </a:cxn>
                  <a:cxn ang="0">
                    <a:pos x="291" y="412"/>
                  </a:cxn>
                </a:cxnLst>
                <a:rect l="0" t="0" r="r" b="b"/>
                <a:pathLst>
                  <a:path w="352" h="451">
                    <a:moveTo>
                      <a:pt x="291" y="412"/>
                    </a:moveTo>
                    <a:cubicBezTo>
                      <a:pt x="309" y="431"/>
                      <a:pt x="329" y="444"/>
                      <a:pt x="352" y="451"/>
                    </a:cubicBezTo>
                    <a:cubicBezTo>
                      <a:pt x="160" y="451"/>
                      <a:pt x="160" y="451"/>
                      <a:pt x="160" y="451"/>
                    </a:cubicBezTo>
                    <a:cubicBezTo>
                      <a:pt x="116" y="451"/>
                      <a:pt x="78" y="436"/>
                      <a:pt x="47" y="404"/>
                    </a:cubicBezTo>
                    <a:cubicBezTo>
                      <a:pt x="16" y="373"/>
                      <a:pt x="0" y="335"/>
                      <a:pt x="0" y="29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44" y="0"/>
                      <a:pt x="244" y="0"/>
                      <a:pt x="244" y="0"/>
                    </a:cubicBezTo>
                    <a:cubicBezTo>
                      <a:pt x="244" y="299"/>
                      <a:pt x="244" y="299"/>
                      <a:pt x="244" y="299"/>
                    </a:cubicBezTo>
                    <a:cubicBezTo>
                      <a:pt x="244" y="344"/>
                      <a:pt x="260" y="381"/>
                      <a:pt x="291" y="412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243840" tIns="121920" rIns="243840" bIns="1219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cs typeface="+mn-ea"/>
                  <a:sym typeface="+mn-lt"/>
                </a:endParaRPr>
              </a:p>
            </p:txBody>
          </p:sp>
        </p:grpSp>
        <p:grpSp>
          <p:nvGrpSpPr>
            <p:cNvPr id="26" name="Group 59">
              <a:extLst>
                <a:ext uri="{FF2B5EF4-FFF2-40B4-BE49-F238E27FC236}">
                  <a16:creationId xmlns:a16="http://schemas.microsoft.com/office/drawing/2014/main" id="{EFAE05C2-D3B4-4A1B-802F-5D40767C877C}"/>
                </a:ext>
              </a:extLst>
            </p:cNvPr>
            <p:cNvGrpSpPr/>
            <p:nvPr/>
          </p:nvGrpSpPr>
          <p:grpSpPr>
            <a:xfrm>
              <a:off x="7316790" y="4597142"/>
              <a:ext cx="3870910" cy="3151640"/>
              <a:chOff x="2743200" y="1665288"/>
              <a:chExt cx="1451591" cy="1181865"/>
            </a:xfrm>
          </p:grpSpPr>
          <p:sp>
            <p:nvSpPr>
              <p:cNvPr id="27" name="Freeform 12">
                <a:extLst>
                  <a:ext uri="{FF2B5EF4-FFF2-40B4-BE49-F238E27FC236}">
                    <a16:creationId xmlns:a16="http://schemas.microsoft.com/office/drawing/2014/main" id="{64661E3F-2FF9-476C-A810-0E27D24ECA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43816" y="1715265"/>
                <a:ext cx="1450975" cy="1131888"/>
              </a:xfrm>
              <a:custGeom>
                <a:avLst/>
                <a:gdLst/>
                <a:ahLst/>
                <a:cxnLst>
                  <a:cxn ang="0">
                    <a:pos x="47" y="47"/>
                  </a:cxn>
                  <a:cxn ang="0">
                    <a:pos x="160" y="0"/>
                  </a:cxn>
                  <a:cxn ang="0">
                    <a:pos x="451" y="0"/>
                  </a:cxn>
                  <a:cxn ang="0">
                    <a:pos x="451" y="244"/>
                  </a:cxn>
                  <a:cxn ang="0">
                    <a:pos x="152" y="244"/>
                  </a:cxn>
                  <a:cxn ang="0">
                    <a:pos x="39" y="291"/>
                  </a:cxn>
                  <a:cxn ang="0">
                    <a:pos x="0" y="352"/>
                  </a:cxn>
                  <a:cxn ang="0">
                    <a:pos x="0" y="160"/>
                  </a:cxn>
                  <a:cxn ang="0">
                    <a:pos x="47" y="47"/>
                  </a:cxn>
                </a:cxnLst>
                <a:rect l="0" t="0" r="r" b="b"/>
                <a:pathLst>
                  <a:path w="451" h="352">
                    <a:moveTo>
                      <a:pt x="47" y="47"/>
                    </a:moveTo>
                    <a:cubicBezTo>
                      <a:pt x="78" y="16"/>
                      <a:pt x="116" y="0"/>
                      <a:pt x="160" y="0"/>
                    </a:cubicBezTo>
                    <a:cubicBezTo>
                      <a:pt x="451" y="0"/>
                      <a:pt x="451" y="0"/>
                      <a:pt x="451" y="0"/>
                    </a:cubicBezTo>
                    <a:cubicBezTo>
                      <a:pt x="451" y="244"/>
                      <a:pt x="451" y="244"/>
                      <a:pt x="451" y="244"/>
                    </a:cubicBezTo>
                    <a:cubicBezTo>
                      <a:pt x="152" y="244"/>
                      <a:pt x="152" y="244"/>
                      <a:pt x="152" y="244"/>
                    </a:cubicBezTo>
                    <a:cubicBezTo>
                      <a:pt x="107" y="244"/>
                      <a:pt x="70" y="260"/>
                      <a:pt x="39" y="291"/>
                    </a:cubicBezTo>
                    <a:cubicBezTo>
                      <a:pt x="20" y="309"/>
                      <a:pt x="7" y="329"/>
                      <a:pt x="0" y="352"/>
                    </a:cubicBezTo>
                    <a:cubicBezTo>
                      <a:pt x="0" y="160"/>
                      <a:pt x="0" y="160"/>
                      <a:pt x="0" y="160"/>
                    </a:cubicBezTo>
                    <a:cubicBezTo>
                      <a:pt x="0" y="116"/>
                      <a:pt x="15" y="78"/>
                      <a:pt x="47" y="47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243840" tIns="121920" rIns="243840" bIns="1219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cs typeface="+mn-ea"/>
                  <a:sym typeface="+mn-lt"/>
                </a:endParaRPr>
              </a:p>
            </p:txBody>
          </p:sp>
          <p:sp>
            <p:nvSpPr>
              <p:cNvPr id="28" name="Freeform 12">
                <a:extLst>
                  <a:ext uri="{FF2B5EF4-FFF2-40B4-BE49-F238E27FC236}">
                    <a16:creationId xmlns:a16="http://schemas.microsoft.com/office/drawing/2014/main" id="{85DD203E-5431-4A3D-99F4-3E2CA05A87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43200" y="1665288"/>
                <a:ext cx="1450975" cy="1131888"/>
              </a:xfrm>
              <a:custGeom>
                <a:avLst/>
                <a:gdLst/>
                <a:ahLst/>
                <a:cxnLst>
                  <a:cxn ang="0">
                    <a:pos x="47" y="47"/>
                  </a:cxn>
                  <a:cxn ang="0">
                    <a:pos x="160" y="0"/>
                  </a:cxn>
                  <a:cxn ang="0">
                    <a:pos x="451" y="0"/>
                  </a:cxn>
                  <a:cxn ang="0">
                    <a:pos x="451" y="244"/>
                  </a:cxn>
                  <a:cxn ang="0">
                    <a:pos x="152" y="244"/>
                  </a:cxn>
                  <a:cxn ang="0">
                    <a:pos x="39" y="291"/>
                  </a:cxn>
                  <a:cxn ang="0">
                    <a:pos x="0" y="352"/>
                  </a:cxn>
                  <a:cxn ang="0">
                    <a:pos x="0" y="160"/>
                  </a:cxn>
                  <a:cxn ang="0">
                    <a:pos x="47" y="47"/>
                  </a:cxn>
                </a:cxnLst>
                <a:rect l="0" t="0" r="r" b="b"/>
                <a:pathLst>
                  <a:path w="451" h="352">
                    <a:moveTo>
                      <a:pt x="47" y="47"/>
                    </a:moveTo>
                    <a:cubicBezTo>
                      <a:pt x="78" y="16"/>
                      <a:pt x="116" y="0"/>
                      <a:pt x="160" y="0"/>
                    </a:cubicBezTo>
                    <a:cubicBezTo>
                      <a:pt x="451" y="0"/>
                      <a:pt x="451" y="0"/>
                      <a:pt x="451" y="0"/>
                    </a:cubicBezTo>
                    <a:cubicBezTo>
                      <a:pt x="451" y="244"/>
                      <a:pt x="451" y="244"/>
                      <a:pt x="451" y="244"/>
                    </a:cubicBezTo>
                    <a:cubicBezTo>
                      <a:pt x="152" y="244"/>
                      <a:pt x="152" y="244"/>
                      <a:pt x="152" y="244"/>
                    </a:cubicBezTo>
                    <a:cubicBezTo>
                      <a:pt x="107" y="244"/>
                      <a:pt x="70" y="260"/>
                      <a:pt x="39" y="291"/>
                    </a:cubicBezTo>
                    <a:cubicBezTo>
                      <a:pt x="20" y="309"/>
                      <a:pt x="7" y="329"/>
                      <a:pt x="0" y="352"/>
                    </a:cubicBezTo>
                    <a:cubicBezTo>
                      <a:pt x="0" y="160"/>
                      <a:pt x="0" y="160"/>
                      <a:pt x="0" y="160"/>
                    </a:cubicBezTo>
                    <a:cubicBezTo>
                      <a:pt x="0" y="116"/>
                      <a:pt x="15" y="78"/>
                      <a:pt x="47" y="47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243840" tIns="121920" rIns="243840" bIns="1219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73730E8D-B67C-44C8-95C9-F1244F5CA9EE}"/>
              </a:ext>
            </a:extLst>
          </p:cNvPr>
          <p:cNvGrpSpPr/>
          <p:nvPr/>
        </p:nvGrpSpPr>
        <p:grpSpPr>
          <a:xfrm>
            <a:off x="2962443" y="2456006"/>
            <a:ext cx="18299638" cy="1402042"/>
            <a:chOff x="7476893" y="6713405"/>
            <a:chExt cx="18299638" cy="1402042"/>
          </a:xfrm>
        </p:grpSpPr>
        <p:sp>
          <p:nvSpPr>
            <p:cNvPr id="36" name="TextBox 10">
              <a:extLst>
                <a:ext uri="{FF2B5EF4-FFF2-40B4-BE49-F238E27FC236}">
                  <a16:creationId xmlns:a16="http://schemas.microsoft.com/office/drawing/2014/main" id="{13E33F95-BB87-497D-8F57-E51BB53A3DF2}"/>
                </a:ext>
              </a:extLst>
            </p:cNvPr>
            <p:cNvSpPr txBox="1"/>
            <p:nvPr/>
          </p:nvSpPr>
          <p:spPr>
            <a:xfrm>
              <a:off x="15049167" y="6713405"/>
              <a:ext cx="3337452" cy="67710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sz="4400" b="1" dirty="0">
                  <a:gradFill>
                    <a:gsLst>
                      <a:gs pos="0">
                        <a:schemeClr val="bg1">
                          <a:lumMod val="25000"/>
                        </a:schemeClr>
                      </a:gs>
                      <a:gs pos="100000">
                        <a:schemeClr val="bg1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添加标题文本</a:t>
              </a:r>
              <a:endParaRPr lang="en-US" sz="4400" b="1" dirty="0">
                <a:gradFill>
                  <a:gsLst>
                    <a:gs pos="0">
                      <a:schemeClr val="bg1">
                        <a:lumMod val="25000"/>
                      </a:schemeClr>
                    </a:gs>
                    <a:gs pos="100000">
                      <a:schemeClr val="bg1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37" name="Rectangle 11">
              <a:extLst>
                <a:ext uri="{FF2B5EF4-FFF2-40B4-BE49-F238E27FC236}">
                  <a16:creationId xmlns:a16="http://schemas.microsoft.com/office/drawing/2014/main" id="{F628581D-FE4D-40D5-948E-2B7F4F14FE30}"/>
                </a:ext>
              </a:extLst>
            </p:cNvPr>
            <p:cNvSpPr/>
            <p:nvPr/>
          </p:nvSpPr>
          <p:spPr>
            <a:xfrm>
              <a:off x="7476893" y="7355559"/>
              <a:ext cx="18299638" cy="7598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3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3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sz="3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75F818AD-DF2B-4FCE-800C-592F33ACC95F}"/>
              </a:ext>
            </a:extLst>
          </p:cNvPr>
          <p:cNvGrpSpPr/>
          <p:nvPr/>
        </p:nvGrpSpPr>
        <p:grpSpPr>
          <a:xfrm>
            <a:off x="2962443" y="10909278"/>
            <a:ext cx="18299638" cy="1402042"/>
            <a:chOff x="7476893" y="6713405"/>
            <a:chExt cx="18299638" cy="1402042"/>
          </a:xfrm>
        </p:grpSpPr>
        <p:sp>
          <p:nvSpPr>
            <p:cNvPr id="39" name="TextBox 10">
              <a:extLst>
                <a:ext uri="{FF2B5EF4-FFF2-40B4-BE49-F238E27FC236}">
                  <a16:creationId xmlns:a16="http://schemas.microsoft.com/office/drawing/2014/main" id="{8B51FCDA-C0CB-455F-B105-551CD69223AF}"/>
                </a:ext>
              </a:extLst>
            </p:cNvPr>
            <p:cNvSpPr txBox="1"/>
            <p:nvPr/>
          </p:nvSpPr>
          <p:spPr>
            <a:xfrm>
              <a:off x="15049167" y="6713405"/>
              <a:ext cx="3337452" cy="67710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sz="4400" b="1" dirty="0">
                  <a:gradFill>
                    <a:gsLst>
                      <a:gs pos="0">
                        <a:schemeClr val="bg1">
                          <a:lumMod val="25000"/>
                        </a:schemeClr>
                      </a:gs>
                      <a:gs pos="100000">
                        <a:schemeClr val="bg1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添加标题文本</a:t>
              </a:r>
              <a:endParaRPr lang="en-US" sz="4400" b="1" dirty="0">
                <a:gradFill>
                  <a:gsLst>
                    <a:gs pos="0">
                      <a:schemeClr val="bg1">
                        <a:lumMod val="25000"/>
                      </a:schemeClr>
                    </a:gs>
                    <a:gs pos="100000">
                      <a:schemeClr val="bg1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40" name="Rectangle 11">
              <a:extLst>
                <a:ext uri="{FF2B5EF4-FFF2-40B4-BE49-F238E27FC236}">
                  <a16:creationId xmlns:a16="http://schemas.microsoft.com/office/drawing/2014/main" id="{EE676AD9-EA99-428D-86A0-ED619F232206}"/>
                </a:ext>
              </a:extLst>
            </p:cNvPr>
            <p:cNvSpPr/>
            <p:nvPr/>
          </p:nvSpPr>
          <p:spPr>
            <a:xfrm>
              <a:off x="7476893" y="7355559"/>
              <a:ext cx="18299638" cy="7598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3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3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sz="3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607B9916-497C-4D4E-8553-DC5E502BD9B6}"/>
              </a:ext>
            </a:extLst>
          </p:cNvPr>
          <p:cNvGrpSpPr/>
          <p:nvPr/>
        </p:nvGrpSpPr>
        <p:grpSpPr>
          <a:xfrm>
            <a:off x="16101365" y="6157647"/>
            <a:ext cx="6529896" cy="2113655"/>
            <a:chOff x="13889473" y="6858000"/>
            <a:chExt cx="6529896" cy="2113655"/>
          </a:xfrm>
        </p:grpSpPr>
        <p:sp>
          <p:nvSpPr>
            <p:cNvPr id="42" name="TextBox 10">
              <a:extLst>
                <a:ext uri="{FF2B5EF4-FFF2-40B4-BE49-F238E27FC236}">
                  <a16:creationId xmlns:a16="http://schemas.microsoft.com/office/drawing/2014/main" id="{3E45C0F4-8718-40E5-BB47-0E627F69E06A}"/>
                </a:ext>
              </a:extLst>
            </p:cNvPr>
            <p:cNvSpPr txBox="1"/>
            <p:nvPr/>
          </p:nvSpPr>
          <p:spPr>
            <a:xfrm>
              <a:off x="13964329" y="6858000"/>
              <a:ext cx="3337452" cy="67710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4400" b="1" dirty="0">
                  <a:gradFill>
                    <a:gsLst>
                      <a:gs pos="0">
                        <a:schemeClr val="bg1">
                          <a:lumMod val="25000"/>
                        </a:schemeClr>
                      </a:gs>
                      <a:gs pos="100000">
                        <a:schemeClr val="bg1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添加标题文本</a:t>
              </a:r>
              <a:endParaRPr lang="en-US" sz="4400" b="1" dirty="0">
                <a:gradFill>
                  <a:gsLst>
                    <a:gs pos="0">
                      <a:schemeClr val="bg1">
                        <a:lumMod val="25000"/>
                      </a:schemeClr>
                    </a:gs>
                    <a:gs pos="100000">
                      <a:schemeClr val="bg1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43" name="Rectangle 11">
              <a:extLst>
                <a:ext uri="{FF2B5EF4-FFF2-40B4-BE49-F238E27FC236}">
                  <a16:creationId xmlns:a16="http://schemas.microsoft.com/office/drawing/2014/main" id="{1917D41A-C998-41BD-9775-7F678ADE8B66}"/>
                </a:ext>
              </a:extLst>
            </p:cNvPr>
            <p:cNvSpPr/>
            <p:nvPr/>
          </p:nvSpPr>
          <p:spPr>
            <a:xfrm>
              <a:off x="13889473" y="7473103"/>
              <a:ext cx="6529896" cy="14985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3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sz="3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0FC362F8-40C6-4879-8A99-F48D09BA66F2}"/>
              </a:ext>
            </a:extLst>
          </p:cNvPr>
          <p:cNvGrpSpPr/>
          <p:nvPr/>
        </p:nvGrpSpPr>
        <p:grpSpPr>
          <a:xfrm>
            <a:off x="1687891" y="6157647"/>
            <a:ext cx="6572251" cy="2113655"/>
            <a:chOff x="12793173" y="6858000"/>
            <a:chExt cx="6572251" cy="2113655"/>
          </a:xfrm>
        </p:grpSpPr>
        <p:sp>
          <p:nvSpPr>
            <p:cNvPr id="45" name="TextBox 10">
              <a:extLst>
                <a:ext uri="{FF2B5EF4-FFF2-40B4-BE49-F238E27FC236}">
                  <a16:creationId xmlns:a16="http://schemas.microsoft.com/office/drawing/2014/main" id="{AFDF5AA7-67D3-4906-B368-492E9B8BA5E2}"/>
                </a:ext>
              </a:extLst>
            </p:cNvPr>
            <p:cNvSpPr txBox="1"/>
            <p:nvPr/>
          </p:nvSpPr>
          <p:spPr>
            <a:xfrm>
              <a:off x="16027972" y="6858000"/>
              <a:ext cx="3337452" cy="67710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/>
              <a:r>
                <a:rPr lang="zh-CN" altLang="en-US" sz="4400" b="1" dirty="0">
                  <a:gradFill>
                    <a:gsLst>
                      <a:gs pos="0">
                        <a:schemeClr val="bg1">
                          <a:lumMod val="25000"/>
                        </a:schemeClr>
                      </a:gs>
                      <a:gs pos="100000">
                        <a:schemeClr val="bg1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添加标题文本</a:t>
              </a:r>
              <a:endParaRPr lang="en-US" sz="4400" b="1" dirty="0">
                <a:gradFill>
                  <a:gsLst>
                    <a:gs pos="0">
                      <a:schemeClr val="bg1">
                        <a:lumMod val="25000"/>
                      </a:schemeClr>
                    </a:gs>
                    <a:gs pos="100000">
                      <a:schemeClr val="bg1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46" name="Rectangle 11">
              <a:extLst>
                <a:ext uri="{FF2B5EF4-FFF2-40B4-BE49-F238E27FC236}">
                  <a16:creationId xmlns:a16="http://schemas.microsoft.com/office/drawing/2014/main" id="{D011B3CA-EDA8-4428-8E13-CE250256E591}"/>
                </a:ext>
              </a:extLst>
            </p:cNvPr>
            <p:cNvSpPr/>
            <p:nvPr/>
          </p:nvSpPr>
          <p:spPr>
            <a:xfrm>
              <a:off x="12793173" y="7473103"/>
              <a:ext cx="6570777" cy="14985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3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3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sz="3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543860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4D69746-21BD-436A-8F62-930DD7126635}"/>
              </a:ext>
            </a:extLst>
          </p:cNvPr>
          <p:cNvSpPr txBox="1"/>
          <p:nvPr/>
        </p:nvSpPr>
        <p:spPr>
          <a:xfrm>
            <a:off x="6095129" y="556629"/>
            <a:ext cx="1219691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54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AAFBDBB8-3760-41D4-9C7F-456DFCAD99F7}"/>
              </a:ext>
            </a:extLst>
          </p:cNvPr>
          <p:cNvGrpSpPr/>
          <p:nvPr/>
        </p:nvGrpSpPr>
        <p:grpSpPr>
          <a:xfrm>
            <a:off x="4515846" y="206148"/>
            <a:ext cx="3491304" cy="1338725"/>
            <a:chOff x="-2195797" y="8308353"/>
            <a:chExt cx="11653027" cy="4468303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04807AA9-9AAF-453C-8DFF-44713709B309}"/>
                </a:ext>
              </a:extLst>
            </p:cNvPr>
            <p:cNvSpPr/>
            <p:nvPr/>
          </p:nvSpPr>
          <p:spPr>
            <a:xfrm>
              <a:off x="5837022" y="9156448"/>
              <a:ext cx="3620208" cy="3620208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B83A6030-859E-48A1-8959-89426E2329EC}"/>
                </a:ext>
              </a:extLst>
            </p:cNvPr>
            <p:cNvSpPr/>
            <p:nvPr/>
          </p:nvSpPr>
          <p:spPr>
            <a:xfrm>
              <a:off x="1512014" y="8894817"/>
              <a:ext cx="523264" cy="523264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4B6AC017-D680-4ABC-B9DE-3F881C0F2E0B}"/>
                </a:ext>
              </a:extLst>
            </p:cNvPr>
            <p:cNvSpPr/>
            <p:nvPr/>
          </p:nvSpPr>
          <p:spPr>
            <a:xfrm>
              <a:off x="2386384" y="10716890"/>
              <a:ext cx="1496167" cy="149616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B8A8DB7E-FD49-4D5E-98A2-733655E6A44C}"/>
                </a:ext>
              </a:extLst>
            </p:cNvPr>
            <p:cNvSpPr/>
            <p:nvPr/>
          </p:nvSpPr>
          <p:spPr>
            <a:xfrm>
              <a:off x="3540297" y="8308353"/>
              <a:ext cx="2061061" cy="2061061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B2D3B261-EE06-4798-BE20-46EB3106A098}"/>
                </a:ext>
              </a:extLst>
            </p:cNvPr>
            <p:cNvSpPr/>
            <p:nvPr/>
          </p:nvSpPr>
          <p:spPr>
            <a:xfrm>
              <a:off x="431913" y="9806710"/>
              <a:ext cx="1125409" cy="1125409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5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73BF7BBE-C225-498C-A8FB-FCA8932F5E5F}"/>
                </a:ext>
              </a:extLst>
            </p:cNvPr>
            <p:cNvSpPr/>
            <p:nvPr/>
          </p:nvSpPr>
          <p:spPr>
            <a:xfrm>
              <a:off x="-2195797" y="10043651"/>
              <a:ext cx="1346478" cy="1346478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9981A7BC-9B3D-4B62-B7D5-EE6687F78542}"/>
              </a:ext>
            </a:extLst>
          </p:cNvPr>
          <p:cNvGrpSpPr/>
          <p:nvPr/>
        </p:nvGrpSpPr>
        <p:grpSpPr>
          <a:xfrm flipH="1">
            <a:off x="16436477" y="139999"/>
            <a:ext cx="3668530" cy="1404874"/>
            <a:chOff x="-2195797" y="8308353"/>
            <a:chExt cx="11653027" cy="4468303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03EE56FF-3B7A-4330-A8E8-552E739A1193}"/>
                </a:ext>
              </a:extLst>
            </p:cNvPr>
            <p:cNvSpPr/>
            <p:nvPr/>
          </p:nvSpPr>
          <p:spPr>
            <a:xfrm>
              <a:off x="5837022" y="9156448"/>
              <a:ext cx="3620208" cy="3620208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2E1CDEA4-D952-4457-AED9-61CD1D37892B}"/>
                </a:ext>
              </a:extLst>
            </p:cNvPr>
            <p:cNvSpPr/>
            <p:nvPr/>
          </p:nvSpPr>
          <p:spPr>
            <a:xfrm>
              <a:off x="1512014" y="8894817"/>
              <a:ext cx="523264" cy="523264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6ED526D2-57ED-44AD-9109-E9F6EF74A179}"/>
                </a:ext>
              </a:extLst>
            </p:cNvPr>
            <p:cNvSpPr/>
            <p:nvPr/>
          </p:nvSpPr>
          <p:spPr>
            <a:xfrm>
              <a:off x="2386384" y="10716890"/>
              <a:ext cx="1496167" cy="149616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90783A1F-0009-48E7-A657-8E5955BD9A64}"/>
                </a:ext>
              </a:extLst>
            </p:cNvPr>
            <p:cNvSpPr/>
            <p:nvPr/>
          </p:nvSpPr>
          <p:spPr>
            <a:xfrm>
              <a:off x="3540297" y="8308353"/>
              <a:ext cx="2061061" cy="2061061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6EA75877-556C-4A1C-AD7B-EA29DCB120FC}"/>
                </a:ext>
              </a:extLst>
            </p:cNvPr>
            <p:cNvSpPr/>
            <p:nvPr/>
          </p:nvSpPr>
          <p:spPr>
            <a:xfrm>
              <a:off x="431913" y="9806710"/>
              <a:ext cx="1125409" cy="1125409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5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B22684B9-876C-4D7D-9B6B-0FBD5186694D}"/>
                </a:ext>
              </a:extLst>
            </p:cNvPr>
            <p:cNvSpPr/>
            <p:nvPr/>
          </p:nvSpPr>
          <p:spPr>
            <a:xfrm>
              <a:off x="-2195797" y="10043651"/>
              <a:ext cx="1346478" cy="1346478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CAC720CB-6B90-4133-99B1-E6ECE978897B}"/>
              </a:ext>
            </a:extLst>
          </p:cNvPr>
          <p:cNvGrpSpPr/>
          <p:nvPr/>
        </p:nvGrpSpPr>
        <p:grpSpPr>
          <a:xfrm>
            <a:off x="8596822" y="4055671"/>
            <a:ext cx="7292976" cy="6277247"/>
            <a:chOff x="8007150" y="4055671"/>
            <a:chExt cx="7292976" cy="6277247"/>
          </a:xfrm>
        </p:grpSpPr>
        <p:grpSp>
          <p:nvGrpSpPr>
            <p:cNvPr id="27" name="Group 53">
              <a:extLst>
                <a:ext uri="{FF2B5EF4-FFF2-40B4-BE49-F238E27FC236}">
                  <a16:creationId xmlns:a16="http://schemas.microsoft.com/office/drawing/2014/main" id="{AC818928-15E4-4089-A41B-47D93805D97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007150" y="4309942"/>
              <a:ext cx="7292976" cy="6022976"/>
              <a:chOff x="4517221" y="2682505"/>
              <a:chExt cx="7028976" cy="5802508"/>
            </a:xfrm>
          </p:grpSpPr>
          <p:sp>
            <p:nvSpPr>
              <p:cNvPr id="28" name="Freeform 18">
                <a:extLst>
                  <a:ext uri="{FF2B5EF4-FFF2-40B4-BE49-F238E27FC236}">
                    <a16:creationId xmlns:a16="http://schemas.microsoft.com/office/drawing/2014/main" id="{35531346-762F-464F-8866-735ADACABC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07493" y="2795680"/>
                <a:ext cx="6938704" cy="5689333"/>
              </a:xfrm>
              <a:custGeom>
                <a:avLst/>
                <a:gdLst>
                  <a:gd name="T0" fmla="*/ 1735 w 1847"/>
                  <a:gd name="T1" fmla="*/ 757 h 1514"/>
                  <a:gd name="T2" fmla="*/ 721 w 1847"/>
                  <a:gd name="T3" fmla="*/ 1514 h 1514"/>
                  <a:gd name="T4" fmla="*/ 112 w 1847"/>
                  <a:gd name="T5" fmla="*/ 757 h 1514"/>
                  <a:gd name="T6" fmla="*/ 1126 w 1847"/>
                  <a:gd name="T7" fmla="*/ 0 h 1514"/>
                  <a:gd name="T8" fmla="*/ 1735 w 1847"/>
                  <a:gd name="T9" fmla="*/ 757 h 15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47" h="1514">
                    <a:moveTo>
                      <a:pt x="1735" y="757"/>
                    </a:moveTo>
                    <a:cubicBezTo>
                      <a:pt x="1623" y="1175"/>
                      <a:pt x="1169" y="1514"/>
                      <a:pt x="721" y="1514"/>
                    </a:cubicBezTo>
                    <a:cubicBezTo>
                      <a:pt x="273" y="1514"/>
                      <a:pt x="0" y="1175"/>
                      <a:pt x="112" y="757"/>
                    </a:cubicBezTo>
                    <a:cubicBezTo>
                      <a:pt x="224" y="339"/>
                      <a:pt x="678" y="0"/>
                      <a:pt x="1126" y="0"/>
                    </a:cubicBezTo>
                    <a:cubicBezTo>
                      <a:pt x="1574" y="0"/>
                      <a:pt x="1847" y="339"/>
                      <a:pt x="1735" y="757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defTabSz="1828434">
                  <a:defRPr/>
                </a:pPr>
                <a:endParaRPr lang="id-ID" sz="1800" dirty="0">
                  <a:cs typeface="+mn-ea"/>
                  <a:sym typeface="+mn-lt"/>
                </a:endParaRPr>
              </a:p>
            </p:txBody>
          </p:sp>
          <p:sp>
            <p:nvSpPr>
              <p:cNvPr id="29" name="Freeform 19">
                <a:extLst>
                  <a:ext uri="{FF2B5EF4-FFF2-40B4-BE49-F238E27FC236}">
                    <a16:creationId xmlns:a16="http://schemas.microsoft.com/office/drawing/2014/main" id="{3D2DCECA-9EB1-4EDB-8E57-D4E643FD50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17221" y="2682505"/>
                <a:ext cx="6938705" cy="5689333"/>
              </a:xfrm>
              <a:custGeom>
                <a:avLst/>
                <a:gdLst>
                  <a:gd name="T0" fmla="*/ 1735 w 1847"/>
                  <a:gd name="T1" fmla="*/ 757 h 1514"/>
                  <a:gd name="T2" fmla="*/ 721 w 1847"/>
                  <a:gd name="T3" fmla="*/ 1514 h 1514"/>
                  <a:gd name="T4" fmla="*/ 112 w 1847"/>
                  <a:gd name="T5" fmla="*/ 757 h 1514"/>
                  <a:gd name="T6" fmla="*/ 1126 w 1847"/>
                  <a:gd name="T7" fmla="*/ 0 h 1514"/>
                  <a:gd name="T8" fmla="*/ 1735 w 1847"/>
                  <a:gd name="T9" fmla="*/ 757 h 15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47" h="1514">
                    <a:moveTo>
                      <a:pt x="1735" y="757"/>
                    </a:moveTo>
                    <a:cubicBezTo>
                      <a:pt x="1623" y="1175"/>
                      <a:pt x="1169" y="1514"/>
                      <a:pt x="721" y="1514"/>
                    </a:cubicBezTo>
                    <a:cubicBezTo>
                      <a:pt x="273" y="1514"/>
                      <a:pt x="0" y="1175"/>
                      <a:pt x="112" y="757"/>
                    </a:cubicBezTo>
                    <a:cubicBezTo>
                      <a:pt x="224" y="339"/>
                      <a:pt x="678" y="0"/>
                      <a:pt x="1126" y="0"/>
                    </a:cubicBezTo>
                    <a:cubicBezTo>
                      <a:pt x="1574" y="0"/>
                      <a:pt x="1847" y="339"/>
                      <a:pt x="1735" y="757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/>
              <a:lstStyle/>
              <a:p>
                <a:pPr defTabSz="1828434">
                  <a:defRPr/>
                </a:pPr>
                <a:endParaRPr lang="id-ID" sz="1800" dirty="0">
                  <a:cs typeface="+mn-ea"/>
                  <a:sym typeface="+mn-lt"/>
                </a:endParaRPr>
              </a:p>
            </p:txBody>
          </p:sp>
          <p:sp>
            <p:nvSpPr>
              <p:cNvPr id="30" name="Freeform 20">
                <a:extLst>
                  <a:ext uri="{FF2B5EF4-FFF2-40B4-BE49-F238E27FC236}">
                    <a16:creationId xmlns:a16="http://schemas.microsoft.com/office/drawing/2014/main" id="{67095DFD-8AFE-4F53-BD33-E974EC3870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5136" y="3222379"/>
                <a:ext cx="5624405" cy="4611113"/>
              </a:xfrm>
              <a:custGeom>
                <a:avLst/>
                <a:gdLst>
                  <a:gd name="T0" fmla="*/ 1406 w 1497"/>
                  <a:gd name="T1" fmla="*/ 613 h 1227"/>
                  <a:gd name="T2" fmla="*/ 584 w 1497"/>
                  <a:gd name="T3" fmla="*/ 1227 h 1227"/>
                  <a:gd name="T4" fmla="*/ 91 w 1497"/>
                  <a:gd name="T5" fmla="*/ 613 h 1227"/>
                  <a:gd name="T6" fmla="*/ 913 w 1497"/>
                  <a:gd name="T7" fmla="*/ 0 h 1227"/>
                  <a:gd name="T8" fmla="*/ 1406 w 1497"/>
                  <a:gd name="T9" fmla="*/ 613 h 1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7" h="1227">
                    <a:moveTo>
                      <a:pt x="1406" y="613"/>
                    </a:moveTo>
                    <a:cubicBezTo>
                      <a:pt x="1315" y="952"/>
                      <a:pt x="947" y="1227"/>
                      <a:pt x="584" y="1227"/>
                    </a:cubicBezTo>
                    <a:cubicBezTo>
                      <a:pt x="221" y="1227"/>
                      <a:pt x="0" y="952"/>
                      <a:pt x="91" y="613"/>
                    </a:cubicBezTo>
                    <a:cubicBezTo>
                      <a:pt x="182" y="274"/>
                      <a:pt x="550" y="0"/>
                      <a:pt x="913" y="0"/>
                    </a:cubicBezTo>
                    <a:cubicBezTo>
                      <a:pt x="1276" y="0"/>
                      <a:pt x="1497" y="274"/>
                      <a:pt x="1406" y="61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defTabSz="1828434">
                  <a:defRPr/>
                </a:pPr>
                <a:endParaRPr lang="id-ID" sz="1800" dirty="0">
                  <a:cs typeface="+mn-ea"/>
                  <a:sym typeface="+mn-lt"/>
                </a:endParaRPr>
              </a:p>
            </p:txBody>
          </p:sp>
          <p:sp>
            <p:nvSpPr>
              <p:cNvPr id="31" name="Freeform 21">
                <a:extLst>
                  <a:ext uri="{FF2B5EF4-FFF2-40B4-BE49-F238E27FC236}">
                    <a16:creationId xmlns:a16="http://schemas.microsoft.com/office/drawing/2014/main" id="{AD8093A8-5F2A-4D8C-BA40-E3D8ECB290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42344" y="3523670"/>
                <a:ext cx="4888459" cy="4005473"/>
              </a:xfrm>
              <a:custGeom>
                <a:avLst/>
                <a:gdLst>
                  <a:gd name="T0" fmla="*/ 1222 w 1301"/>
                  <a:gd name="T1" fmla="*/ 533 h 1066"/>
                  <a:gd name="T2" fmla="*/ 508 w 1301"/>
                  <a:gd name="T3" fmla="*/ 1066 h 1066"/>
                  <a:gd name="T4" fmla="*/ 79 w 1301"/>
                  <a:gd name="T5" fmla="*/ 533 h 1066"/>
                  <a:gd name="T6" fmla="*/ 793 w 1301"/>
                  <a:gd name="T7" fmla="*/ 0 h 1066"/>
                  <a:gd name="T8" fmla="*/ 1222 w 1301"/>
                  <a:gd name="T9" fmla="*/ 533 h 10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01" h="1066">
                    <a:moveTo>
                      <a:pt x="1222" y="533"/>
                    </a:moveTo>
                    <a:cubicBezTo>
                      <a:pt x="1143" y="828"/>
                      <a:pt x="823" y="1066"/>
                      <a:pt x="508" y="1066"/>
                    </a:cubicBezTo>
                    <a:cubicBezTo>
                      <a:pt x="192" y="1066"/>
                      <a:pt x="0" y="828"/>
                      <a:pt x="79" y="533"/>
                    </a:cubicBezTo>
                    <a:cubicBezTo>
                      <a:pt x="158" y="239"/>
                      <a:pt x="478" y="0"/>
                      <a:pt x="793" y="0"/>
                    </a:cubicBezTo>
                    <a:cubicBezTo>
                      <a:pt x="1109" y="0"/>
                      <a:pt x="1301" y="239"/>
                      <a:pt x="1222" y="533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/>
              <a:lstStyle/>
              <a:p>
                <a:pPr defTabSz="1828434">
                  <a:defRPr/>
                </a:pPr>
                <a:endParaRPr lang="id-ID" sz="1800" dirty="0">
                  <a:cs typeface="+mn-ea"/>
                  <a:sym typeface="+mn-lt"/>
                </a:endParaRPr>
              </a:p>
            </p:txBody>
          </p:sp>
          <p:sp>
            <p:nvSpPr>
              <p:cNvPr id="32" name="Freeform 22">
                <a:extLst>
                  <a:ext uri="{FF2B5EF4-FFF2-40B4-BE49-F238E27FC236}">
                    <a16:creationId xmlns:a16="http://schemas.microsoft.com/office/drawing/2014/main" id="{D1B18DE7-A055-4559-9EB9-70339D0FE6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48785" y="3933546"/>
                <a:ext cx="3874046" cy="3185720"/>
              </a:xfrm>
              <a:custGeom>
                <a:avLst/>
                <a:gdLst>
                  <a:gd name="T0" fmla="*/ 968 w 1031"/>
                  <a:gd name="T1" fmla="*/ 424 h 848"/>
                  <a:gd name="T2" fmla="*/ 402 w 1031"/>
                  <a:gd name="T3" fmla="*/ 848 h 848"/>
                  <a:gd name="T4" fmla="*/ 63 w 1031"/>
                  <a:gd name="T5" fmla="*/ 424 h 848"/>
                  <a:gd name="T6" fmla="*/ 629 w 1031"/>
                  <a:gd name="T7" fmla="*/ 0 h 848"/>
                  <a:gd name="T8" fmla="*/ 968 w 1031"/>
                  <a:gd name="T9" fmla="*/ 424 h 8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1" h="848">
                    <a:moveTo>
                      <a:pt x="968" y="424"/>
                    </a:moveTo>
                    <a:cubicBezTo>
                      <a:pt x="905" y="658"/>
                      <a:pt x="652" y="848"/>
                      <a:pt x="402" y="848"/>
                    </a:cubicBezTo>
                    <a:cubicBezTo>
                      <a:pt x="152" y="848"/>
                      <a:pt x="0" y="658"/>
                      <a:pt x="63" y="424"/>
                    </a:cubicBezTo>
                    <a:cubicBezTo>
                      <a:pt x="126" y="190"/>
                      <a:pt x="379" y="0"/>
                      <a:pt x="629" y="0"/>
                    </a:cubicBezTo>
                    <a:cubicBezTo>
                      <a:pt x="879" y="0"/>
                      <a:pt x="1031" y="190"/>
                      <a:pt x="968" y="424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defTabSz="1828434">
                  <a:defRPr/>
                </a:pPr>
                <a:endParaRPr lang="id-ID" sz="1800" dirty="0">
                  <a:cs typeface="+mn-ea"/>
                  <a:sym typeface="+mn-lt"/>
                </a:endParaRPr>
              </a:p>
            </p:txBody>
          </p:sp>
          <p:sp>
            <p:nvSpPr>
              <p:cNvPr id="33" name="Freeform 23">
                <a:extLst>
                  <a:ext uri="{FF2B5EF4-FFF2-40B4-BE49-F238E27FC236}">
                    <a16:creationId xmlns:a16="http://schemas.microsoft.com/office/drawing/2014/main" id="{AEC149A9-A7CF-4D1B-970F-10DBBF52FC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66671" y="4268417"/>
                <a:ext cx="3040063" cy="2517775"/>
              </a:xfrm>
              <a:custGeom>
                <a:avLst/>
                <a:gdLst>
                  <a:gd name="T0" fmla="*/ 2147483647 w 809"/>
                  <a:gd name="T1" fmla="*/ 2147483647 h 670"/>
                  <a:gd name="T2" fmla="*/ 2147483647 w 809"/>
                  <a:gd name="T3" fmla="*/ 2147483647 h 670"/>
                  <a:gd name="T4" fmla="*/ 706053692 w 809"/>
                  <a:gd name="T5" fmla="*/ 2147483647 h 670"/>
                  <a:gd name="T6" fmla="*/ 2147483647 w 809"/>
                  <a:gd name="T7" fmla="*/ 0 h 670"/>
                  <a:gd name="T8" fmla="*/ 2147483647 w 809"/>
                  <a:gd name="T9" fmla="*/ 2147483647 h 67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09" h="670">
                    <a:moveTo>
                      <a:pt x="759" y="335"/>
                    </a:moveTo>
                    <a:cubicBezTo>
                      <a:pt x="710" y="520"/>
                      <a:pt x="511" y="670"/>
                      <a:pt x="315" y="670"/>
                    </a:cubicBezTo>
                    <a:cubicBezTo>
                      <a:pt x="119" y="670"/>
                      <a:pt x="0" y="520"/>
                      <a:pt x="50" y="335"/>
                    </a:cubicBezTo>
                    <a:cubicBezTo>
                      <a:pt x="99" y="150"/>
                      <a:pt x="298" y="0"/>
                      <a:pt x="494" y="0"/>
                    </a:cubicBezTo>
                    <a:cubicBezTo>
                      <a:pt x="690" y="0"/>
                      <a:pt x="809" y="150"/>
                      <a:pt x="759" y="335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34" name="Freeform 24">
                <a:extLst>
                  <a:ext uri="{FF2B5EF4-FFF2-40B4-BE49-F238E27FC236}">
                    <a16:creationId xmlns:a16="http://schemas.microsoft.com/office/drawing/2014/main" id="{FF94A3F4-3F6E-4529-A3D6-029F3D1093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76533" y="4595772"/>
                <a:ext cx="2220080" cy="1862798"/>
              </a:xfrm>
              <a:custGeom>
                <a:avLst/>
                <a:gdLst>
                  <a:gd name="T0" fmla="*/ 555 w 591"/>
                  <a:gd name="T1" fmla="*/ 248 h 496"/>
                  <a:gd name="T2" fmla="*/ 229 w 591"/>
                  <a:gd name="T3" fmla="*/ 496 h 496"/>
                  <a:gd name="T4" fmla="*/ 36 w 591"/>
                  <a:gd name="T5" fmla="*/ 248 h 496"/>
                  <a:gd name="T6" fmla="*/ 362 w 591"/>
                  <a:gd name="T7" fmla="*/ 0 h 496"/>
                  <a:gd name="T8" fmla="*/ 555 w 591"/>
                  <a:gd name="T9" fmla="*/ 248 h 4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1" h="496">
                    <a:moveTo>
                      <a:pt x="555" y="248"/>
                    </a:moveTo>
                    <a:cubicBezTo>
                      <a:pt x="518" y="385"/>
                      <a:pt x="372" y="496"/>
                      <a:pt x="229" y="496"/>
                    </a:cubicBezTo>
                    <a:cubicBezTo>
                      <a:pt x="86" y="496"/>
                      <a:pt x="0" y="385"/>
                      <a:pt x="36" y="248"/>
                    </a:cubicBezTo>
                    <a:cubicBezTo>
                      <a:pt x="73" y="111"/>
                      <a:pt x="219" y="0"/>
                      <a:pt x="362" y="0"/>
                    </a:cubicBezTo>
                    <a:cubicBezTo>
                      <a:pt x="505" y="0"/>
                      <a:pt x="591" y="111"/>
                      <a:pt x="555" y="248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defTabSz="1828434">
                  <a:defRPr/>
                </a:pPr>
                <a:endParaRPr lang="id-ID" sz="1800" dirty="0">
                  <a:cs typeface="+mn-ea"/>
                  <a:sym typeface="+mn-lt"/>
                </a:endParaRPr>
              </a:p>
            </p:txBody>
          </p:sp>
          <p:sp>
            <p:nvSpPr>
              <p:cNvPr id="35" name="Freeform 25">
                <a:extLst>
                  <a:ext uri="{FF2B5EF4-FFF2-40B4-BE49-F238E27FC236}">
                    <a16:creationId xmlns:a16="http://schemas.microsoft.com/office/drawing/2014/main" id="{AD5C8275-93B4-4A17-8C4E-D409636955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54096" y="5090742"/>
                <a:ext cx="1068388" cy="876300"/>
              </a:xfrm>
              <a:custGeom>
                <a:avLst/>
                <a:gdLst>
                  <a:gd name="T0" fmla="*/ 2147483647 w 284"/>
                  <a:gd name="T1" fmla="*/ 1640787129 h 233"/>
                  <a:gd name="T2" fmla="*/ 1556731602 w 284"/>
                  <a:gd name="T3" fmla="*/ 2147483647 h 233"/>
                  <a:gd name="T4" fmla="*/ 240586682 w 284"/>
                  <a:gd name="T5" fmla="*/ 1640787129 h 233"/>
                  <a:gd name="T6" fmla="*/ 2147483647 w 284"/>
                  <a:gd name="T7" fmla="*/ 0 h 233"/>
                  <a:gd name="T8" fmla="*/ 2147483647 w 284"/>
                  <a:gd name="T9" fmla="*/ 1640787129 h 23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84" h="233">
                    <a:moveTo>
                      <a:pt x="266" y="116"/>
                    </a:moveTo>
                    <a:cubicBezTo>
                      <a:pt x="249" y="180"/>
                      <a:pt x="179" y="233"/>
                      <a:pt x="110" y="233"/>
                    </a:cubicBezTo>
                    <a:cubicBezTo>
                      <a:pt x="41" y="233"/>
                      <a:pt x="0" y="180"/>
                      <a:pt x="17" y="116"/>
                    </a:cubicBezTo>
                    <a:cubicBezTo>
                      <a:pt x="34" y="52"/>
                      <a:pt x="104" y="0"/>
                      <a:pt x="173" y="0"/>
                    </a:cubicBezTo>
                    <a:cubicBezTo>
                      <a:pt x="242" y="0"/>
                      <a:pt x="284" y="52"/>
                      <a:pt x="266" y="116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36" name="Group 103">
              <a:extLst>
                <a:ext uri="{FF2B5EF4-FFF2-40B4-BE49-F238E27FC236}">
                  <a16:creationId xmlns:a16="http://schemas.microsoft.com/office/drawing/2014/main" id="{2EC54C04-FF78-4D7F-BAB0-E9E0F2A26DD2}"/>
                </a:ext>
              </a:extLst>
            </p:cNvPr>
            <p:cNvGrpSpPr/>
            <p:nvPr/>
          </p:nvGrpSpPr>
          <p:grpSpPr>
            <a:xfrm>
              <a:off x="8452684" y="4055671"/>
              <a:ext cx="3168832" cy="3227918"/>
              <a:chOff x="6076950" y="2566001"/>
              <a:chExt cx="3076576" cy="3133124"/>
            </a:xfrm>
            <a:effectLst>
              <a:outerShdw blurRad="177800" dir="18900000" sy="23000" kx="-1200000" algn="bl" rotWithShape="0">
                <a:prstClr val="black">
                  <a:alpha val="29000"/>
                </a:prstClr>
              </a:outerShdw>
            </a:effectLst>
          </p:grpSpPr>
          <p:sp>
            <p:nvSpPr>
              <p:cNvPr id="37" name="Freeform 21">
                <a:extLst>
                  <a:ext uri="{FF2B5EF4-FFF2-40B4-BE49-F238E27FC236}">
                    <a16:creationId xmlns:a16="http://schemas.microsoft.com/office/drawing/2014/main" id="{4C107A6F-6B5B-4688-BFAF-01B94B7BAC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40788" y="5375275"/>
                <a:ext cx="312738" cy="323850"/>
              </a:xfrm>
              <a:custGeom>
                <a:avLst/>
                <a:gdLst>
                  <a:gd name="T0" fmla="*/ 68 w 83"/>
                  <a:gd name="T1" fmla="*/ 68 h 86"/>
                  <a:gd name="T2" fmla="*/ 34 w 83"/>
                  <a:gd name="T3" fmla="*/ 30 h 86"/>
                  <a:gd name="T4" fmla="*/ 16 w 83"/>
                  <a:gd name="T5" fmla="*/ 10 h 86"/>
                  <a:gd name="T6" fmla="*/ 6 w 83"/>
                  <a:gd name="T7" fmla="*/ 0 h 86"/>
                  <a:gd name="T8" fmla="*/ 3 w 83"/>
                  <a:gd name="T9" fmla="*/ 5 h 86"/>
                  <a:gd name="T10" fmla="*/ 0 w 83"/>
                  <a:gd name="T11" fmla="*/ 11 h 86"/>
                  <a:gd name="T12" fmla="*/ 9 w 83"/>
                  <a:gd name="T13" fmla="*/ 21 h 86"/>
                  <a:gd name="T14" fmla="*/ 29 w 83"/>
                  <a:gd name="T15" fmla="*/ 39 h 86"/>
                  <a:gd name="T16" fmla="*/ 66 w 83"/>
                  <a:gd name="T17" fmla="*/ 72 h 86"/>
                  <a:gd name="T18" fmla="*/ 83 w 83"/>
                  <a:gd name="T19" fmla="*/ 86 h 86"/>
                  <a:gd name="T20" fmla="*/ 83 w 83"/>
                  <a:gd name="T21" fmla="*/ 85 h 86"/>
                  <a:gd name="T22" fmla="*/ 68 w 83"/>
                  <a:gd name="T23" fmla="*/ 68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3" h="86">
                    <a:moveTo>
                      <a:pt x="68" y="68"/>
                    </a:moveTo>
                    <a:cubicBezTo>
                      <a:pt x="59" y="57"/>
                      <a:pt x="46" y="44"/>
                      <a:pt x="34" y="30"/>
                    </a:cubicBezTo>
                    <a:cubicBezTo>
                      <a:pt x="28" y="23"/>
                      <a:pt x="22" y="16"/>
                      <a:pt x="16" y="10"/>
                    </a:cubicBezTo>
                    <a:cubicBezTo>
                      <a:pt x="13" y="6"/>
                      <a:pt x="9" y="3"/>
                      <a:pt x="6" y="0"/>
                    </a:cubicBezTo>
                    <a:cubicBezTo>
                      <a:pt x="5" y="2"/>
                      <a:pt x="4" y="4"/>
                      <a:pt x="3" y="5"/>
                    </a:cubicBezTo>
                    <a:cubicBezTo>
                      <a:pt x="2" y="7"/>
                      <a:pt x="1" y="9"/>
                      <a:pt x="0" y="11"/>
                    </a:cubicBezTo>
                    <a:cubicBezTo>
                      <a:pt x="3" y="14"/>
                      <a:pt x="6" y="18"/>
                      <a:pt x="9" y="21"/>
                    </a:cubicBezTo>
                    <a:cubicBezTo>
                      <a:pt x="15" y="27"/>
                      <a:pt x="22" y="33"/>
                      <a:pt x="29" y="39"/>
                    </a:cubicBezTo>
                    <a:cubicBezTo>
                      <a:pt x="42" y="51"/>
                      <a:pt x="56" y="63"/>
                      <a:pt x="66" y="72"/>
                    </a:cubicBezTo>
                    <a:cubicBezTo>
                      <a:pt x="76" y="81"/>
                      <a:pt x="83" y="86"/>
                      <a:pt x="83" y="86"/>
                    </a:cubicBezTo>
                    <a:cubicBezTo>
                      <a:pt x="83" y="85"/>
                      <a:pt x="83" y="85"/>
                      <a:pt x="83" y="85"/>
                    </a:cubicBezTo>
                    <a:cubicBezTo>
                      <a:pt x="83" y="85"/>
                      <a:pt x="77" y="78"/>
                      <a:pt x="68" y="68"/>
                    </a:cubicBezTo>
                    <a:close/>
                  </a:path>
                </a:pathLst>
              </a:custGeom>
              <a:solidFill>
                <a:srgbClr val="B1B1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1828434">
                  <a:defRPr/>
                </a:pPr>
                <a:endParaRPr lang="id-ID" sz="1800" dirty="0">
                  <a:cs typeface="+mn-ea"/>
                  <a:sym typeface="+mn-lt"/>
                </a:endParaRPr>
              </a:p>
            </p:txBody>
          </p:sp>
          <p:sp>
            <p:nvSpPr>
              <p:cNvPr id="38" name="Freeform 22">
                <a:extLst>
                  <a:ext uri="{FF2B5EF4-FFF2-40B4-BE49-F238E27FC236}">
                    <a16:creationId xmlns:a16="http://schemas.microsoft.com/office/drawing/2014/main" id="{24A17BAF-3853-4B00-BF2C-E8EB53822E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29589" y="4606925"/>
                <a:ext cx="782638" cy="903287"/>
              </a:xfrm>
              <a:custGeom>
                <a:avLst/>
                <a:gdLst>
                  <a:gd name="T0" fmla="*/ 204 w 208"/>
                  <a:gd name="T1" fmla="*/ 156 h 240"/>
                  <a:gd name="T2" fmla="*/ 48 w 208"/>
                  <a:gd name="T3" fmla="*/ 0 h 240"/>
                  <a:gd name="T4" fmla="*/ 48 w 208"/>
                  <a:gd name="T5" fmla="*/ 0 h 240"/>
                  <a:gd name="T6" fmla="*/ 35 w 208"/>
                  <a:gd name="T7" fmla="*/ 53 h 240"/>
                  <a:gd name="T8" fmla="*/ 0 w 208"/>
                  <a:gd name="T9" fmla="*/ 84 h 240"/>
                  <a:gd name="T10" fmla="*/ 156 w 208"/>
                  <a:gd name="T11" fmla="*/ 240 h 240"/>
                  <a:gd name="T12" fmla="*/ 189 w 208"/>
                  <a:gd name="T13" fmla="*/ 215 h 240"/>
                  <a:gd name="T14" fmla="*/ 192 w 208"/>
                  <a:gd name="T15" fmla="*/ 209 h 240"/>
                  <a:gd name="T16" fmla="*/ 195 w 208"/>
                  <a:gd name="T17" fmla="*/ 204 h 240"/>
                  <a:gd name="T18" fmla="*/ 204 w 208"/>
                  <a:gd name="T19" fmla="*/ 156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8" h="240">
                    <a:moveTo>
                      <a:pt x="204" y="156"/>
                    </a:moveTo>
                    <a:cubicBezTo>
                      <a:pt x="48" y="0"/>
                      <a:pt x="48" y="0"/>
                      <a:pt x="48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54" y="6"/>
                      <a:pt x="48" y="30"/>
                      <a:pt x="35" y="53"/>
                    </a:cubicBezTo>
                    <a:cubicBezTo>
                      <a:pt x="22" y="75"/>
                      <a:pt x="7" y="89"/>
                      <a:pt x="0" y="84"/>
                    </a:cubicBezTo>
                    <a:cubicBezTo>
                      <a:pt x="156" y="240"/>
                      <a:pt x="156" y="240"/>
                      <a:pt x="156" y="240"/>
                    </a:cubicBezTo>
                    <a:cubicBezTo>
                      <a:pt x="156" y="240"/>
                      <a:pt x="173" y="237"/>
                      <a:pt x="189" y="215"/>
                    </a:cubicBezTo>
                    <a:cubicBezTo>
                      <a:pt x="190" y="213"/>
                      <a:pt x="191" y="211"/>
                      <a:pt x="192" y="209"/>
                    </a:cubicBezTo>
                    <a:cubicBezTo>
                      <a:pt x="193" y="208"/>
                      <a:pt x="194" y="206"/>
                      <a:pt x="195" y="204"/>
                    </a:cubicBezTo>
                    <a:cubicBezTo>
                      <a:pt x="208" y="179"/>
                      <a:pt x="204" y="156"/>
                      <a:pt x="204" y="156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1828434">
                  <a:defRPr/>
                </a:pPr>
                <a:endParaRPr lang="id-ID" sz="1800" dirty="0">
                  <a:cs typeface="+mn-ea"/>
                  <a:sym typeface="+mn-lt"/>
                </a:endParaRPr>
              </a:p>
            </p:txBody>
          </p:sp>
          <p:sp>
            <p:nvSpPr>
              <p:cNvPr id="39" name="Freeform 23">
                <a:extLst>
                  <a:ext uri="{FF2B5EF4-FFF2-40B4-BE49-F238E27FC236}">
                    <a16:creationId xmlns:a16="http://schemas.microsoft.com/office/drawing/2014/main" id="{CA17084D-D2D6-4933-8C27-E1501C6442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13713" y="4592638"/>
                <a:ext cx="219075" cy="349250"/>
              </a:xfrm>
              <a:custGeom>
                <a:avLst/>
                <a:gdLst>
                  <a:gd name="T0" fmla="*/ 52 w 58"/>
                  <a:gd name="T1" fmla="*/ 4 h 93"/>
                  <a:gd name="T2" fmla="*/ 32 w 58"/>
                  <a:gd name="T3" fmla="*/ 13 h 93"/>
                  <a:gd name="T4" fmla="*/ 39 w 58"/>
                  <a:gd name="T5" fmla="*/ 21 h 93"/>
                  <a:gd name="T6" fmla="*/ 39 w 58"/>
                  <a:gd name="T7" fmla="*/ 26 h 93"/>
                  <a:gd name="T8" fmla="*/ 32 w 58"/>
                  <a:gd name="T9" fmla="*/ 51 h 93"/>
                  <a:gd name="T10" fmla="*/ 16 w 58"/>
                  <a:gd name="T11" fmla="*/ 66 h 93"/>
                  <a:gd name="T12" fmla="*/ 13 w 58"/>
                  <a:gd name="T13" fmla="*/ 67 h 93"/>
                  <a:gd name="T14" fmla="*/ 5 w 58"/>
                  <a:gd name="T15" fmla="*/ 59 h 93"/>
                  <a:gd name="T16" fmla="*/ 4 w 58"/>
                  <a:gd name="T17" fmla="*/ 87 h 93"/>
                  <a:gd name="T18" fmla="*/ 4 w 58"/>
                  <a:gd name="T19" fmla="*/ 88 h 93"/>
                  <a:gd name="T20" fmla="*/ 39 w 58"/>
                  <a:gd name="T21" fmla="*/ 57 h 93"/>
                  <a:gd name="T22" fmla="*/ 52 w 58"/>
                  <a:gd name="T23" fmla="*/ 4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8" h="93">
                    <a:moveTo>
                      <a:pt x="52" y="4"/>
                    </a:moveTo>
                    <a:cubicBezTo>
                      <a:pt x="48" y="0"/>
                      <a:pt x="40" y="4"/>
                      <a:pt x="32" y="13"/>
                    </a:cubicBezTo>
                    <a:cubicBezTo>
                      <a:pt x="37" y="18"/>
                      <a:pt x="39" y="21"/>
                      <a:pt x="39" y="21"/>
                    </a:cubicBezTo>
                    <a:cubicBezTo>
                      <a:pt x="39" y="21"/>
                      <a:pt x="40" y="23"/>
                      <a:pt x="39" y="26"/>
                    </a:cubicBezTo>
                    <a:cubicBezTo>
                      <a:pt x="39" y="31"/>
                      <a:pt x="38" y="40"/>
                      <a:pt x="32" y="51"/>
                    </a:cubicBezTo>
                    <a:cubicBezTo>
                      <a:pt x="25" y="61"/>
                      <a:pt x="20" y="65"/>
                      <a:pt x="16" y="66"/>
                    </a:cubicBezTo>
                    <a:cubicBezTo>
                      <a:pt x="14" y="67"/>
                      <a:pt x="13" y="67"/>
                      <a:pt x="13" y="67"/>
                    </a:cubicBezTo>
                    <a:cubicBezTo>
                      <a:pt x="13" y="67"/>
                      <a:pt x="10" y="64"/>
                      <a:pt x="5" y="59"/>
                    </a:cubicBezTo>
                    <a:cubicBezTo>
                      <a:pt x="1" y="72"/>
                      <a:pt x="0" y="83"/>
                      <a:pt x="4" y="87"/>
                    </a:cubicBezTo>
                    <a:cubicBezTo>
                      <a:pt x="4" y="88"/>
                      <a:pt x="4" y="88"/>
                      <a:pt x="4" y="88"/>
                    </a:cubicBezTo>
                    <a:cubicBezTo>
                      <a:pt x="11" y="93"/>
                      <a:pt x="26" y="79"/>
                      <a:pt x="39" y="57"/>
                    </a:cubicBezTo>
                    <a:cubicBezTo>
                      <a:pt x="52" y="34"/>
                      <a:pt x="58" y="10"/>
                      <a:pt x="52" y="4"/>
                    </a:cubicBezTo>
                    <a:close/>
                  </a:path>
                </a:pathLst>
              </a:custGeom>
              <a:solidFill>
                <a:srgbClr val="B1B1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1828434">
                  <a:defRPr/>
                </a:pPr>
                <a:endParaRPr lang="id-ID" sz="1800" dirty="0">
                  <a:cs typeface="+mn-ea"/>
                  <a:sym typeface="+mn-lt"/>
                </a:endParaRPr>
              </a:p>
            </p:txBody>
          </p:sp>
          <p:sp>
            <p:nvSpPr>
              <p:cNvPr id="40" name="Freeform 24">
                <a:extLst>
                  <a:ext uri="{FF2B5EF4-FFF2-40B4-BE49-F238E27FC236}">
                    <a16:creationId xmlns:a16="http://schemas.microsoft.com/office/drawing/2014/main" id="{4BD3933D-04FE-42E3-8A7E-02643E39BF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76950" y="3233738"/>
                <a:ext cx="754063" cy="647700"/>
              </a:xfrm>
              <a:custGeom>
                <a:avLst/>
                <a:gdLst>
                  <a:gd name="T0" fmla="*/ 82 w 200"/>
                  <a:gd name="T1" fmla="*/ 64 h 172"/>
                  <a:gd name="T2" fmla="*/ 200 w 200"/>
                  <a:gd name="T3" fmla="*/ 38 h 172"/>
                  <a:gd name="T4" fmla="*/ 200 w 200"/>
                  <a:gd name="T5" fmla="*/ 36 h 172"/>
                  <a:gd name="T6" fmla="*/ 73 w 200"/>
                  <a:gd name="T7" fmla="*/ 14 h 172"/>
                  <a:gd name="T8" fmla="*/ 8 w 200"/>
                  <a:gd name="T9" fmla="*/ 126 h 172"/>
                  <a:gd name="T10" fmla="*/ 63 w 200"/>
                  <a:gd name="T11" fmla="*/ 172 h 172"/>
                  <a:gd name="T12" fmla="*/ 82 w 200"/>
                  <a:gd name="T13" fmla="*/ 64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0" h="172">
                    <a:moveTo>
                      <a:pt x="82" y="64"/>
                    </a:moveTo>
                    <a:cubicBezTo>
                      <a:pt x="105" y="25"/>
                      <a:pt x="156" y="22"/>
                      <a:pt x="200" y="38"/>
                    </a:cubicBezTo>
                    <a:cubicBezTo>
                      <a:pt x="200" y="37"/>
                      <a:pt x="199" y="36"/>
                      <a:pt x="200" y="36"/>
                    </a:cubicBezTo>
                    <a:cubicBezTo>
                      <a:pt x="159" y="13"/>
                      <a:pt x="108" y="0"/>
                      <a:pt x="73" y="14"/>
                    </a:cubicBezTo>
                    <a:cubicBezTo>
                      <a:pt x="5" y="41"/>
                      <a:pt x="0" y="80"/>
                      <a:pt x="8" y="126"/>
                    </a:cubicBezTo>
                    <a:cubicBezTo>
                      <a:pt x="13" y="151"/>
                      <a:pt x="34" y="167"/>
                      <a:pt x="63" y="172"/>
                    </a:cubicBezTo>
                    <a:cubicBezTo>
                      <a:pt x="57" y="136"/>
                      <a:pt x="63" y="96"/>
                      <a:pt x="82" y="64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defTabSz="1828434">
                  <a:defRPr/>
                </a:pPr>
                <a:endParaRPr lang="id-ID" sz="1800" dirty="0">
                  <a:cs typeface="+mn-ea"/>
                  <a:sym typeface="+mn-lt"/>
                </a:endParaRPr>
              </a:p>
            </p:txBody>
          </p:sp>
          <p:sp>
            <p:nvSpPr>
              <p:cNvPr id="41" name="Freeform 25">
                <a:extLst>
                  <a:ext uri="{FF2B5EF4-FFF2-40B4-BE49-F238E27FC236}">
                    <a16:creationId xmlns:a16="http://schemas.microsoft.com/office/drawing/2014/main" id="{413B8906-76AF-4040-BE3A-940607CCA9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34163" y="2638425"/>
                <a:ext cx="279400" cy="730250"/>
              </a:xfrm>
              <a:custGeom>
                <a:avLst/>
                <a:gdLst>
                  <a:gd name="T0" fmla="*/ 40 w 74"/>
                  <a:gd name="T1" fmla="*/ 38 h 194"/>
                  <a:gd name="T2" fmla="*/ 74 w 74"/>
                  <a:gd name="T3" fmla="*/ 0 h 194"/>
                  <a:gd name="T4" fmla="*/ 1 w 74"/>
                  <a:gd name="T5" fmla="*/ 100 h 194"/>
                  <a:gd name="T6" fmla="*/ 52 w 74"/>
                  <a:gd name="T7" fmla="*/ 194 h 194"/>
                  <a:gd name="T8" fmla="*/ 52 w 74"/>
                  <a:gd name="T9" fmla="*/ 194 h 194"/>
                  <a:gd name="T10" fmla="*/ 40 w 74"/>
                  <a:gd name="T11" fmla="*/ 38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4" h="194">
                    <a:moveTo>
                      <a:pt x="40" y="38"/>
                    </a:moveTo>
                    <a:cubicBezTo>
                      <a:pt x="50" y="21"/>
                      <a:pt x="62" y="9"/>
                      <a:pt x="74" y="0"/>
                    </a:cubicBezTo>
                    <a:cubicBezTo>
                      <a:pt x="32" y="10"/>
                      <a:pt x="0" y="31"/>
                      <a:pt x="1" y="100"/>
                    </a:cubicBezTo>
                    <a:cubicBezTo>
                      <a:pt x="1" y="132"/>
                      <a:pt x="23" y="166"/>
                      <a:pt x="52" y="194"/>
                    </a:cubicBezTo>
                    <a:cubicBezTo>
                      <a:pt x="52" y="194"/>
                      <a:pt x="52" y="194"/>
                      <a:pt x="52" y="194"/>
                    </a:cubicBezTo>
                    <a:cubicBezTo>
                      <a:pt x="29" y="143"/>
                      <a:pt x="18" y="77"/>
                      <a:pt x="40" y="38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defTabSz="1828434">
                  <a:defRPr/>
                </a:pPr>
                <a:endParaRPr lang="id-ID" sz="1800" dirty="0">
                  <a:cs typeface="+mn-ea"/>
                  <a:sym typeface="+mn-lt"/>
                </a:endParaRPr>
              </a:p>
            </p:txBody>
          </p:sp>
          <p:sp>
            <p:nvSpPr>
              <p:cNvPr id="42" name="Freeform 26">
                <a:extLst>
                  <a:ext uri="{FF2B5EF4-FFF2-40B4-BE49-F238E27FC236}">
                    <a16:creationId xmlns:a16="http://schemas.microsoft.com/office/drawing/2014/main" id="{78E61600-0D30-4047-BC0F-97524837F0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91263" y="3296039"/>
                <a:ext cx="803275" cy="974725"/>
              </a:xfrm>
              <a:custGeom>
                <a:avLst/>
                <a:gdLst>
                  <a:gd name="T0" fmla="*/ 199 w 213"/>
                  <a:gd name="T1" fmla="*/ 83 h 259"/>
                  <a:gd name="T2" fmla="*/ 143 w 213"/>
                  <a:gd name="T3" fmla="*/ 16 h 259"/>
                  <a:gd name="T4" fmla="*/ 25 w 213"/>
                  <a:gd name="T5" fmla="*/ 42 h 259"/>
                  <a:gd name="T6" fmla="*/ 6 w 213"/>
                  <a:gd name="T7" fmla="*/ 150 h 259"/>
                  <a:gd name="T8" fmla="*/ 39 w 213"/>
                  <a:gd name="T9" fmla="*/ 218 h 259"/>
                  <a:gd name="T10" fmla="*/ 172 w 213"/>
                  <a:gd name="T11" fmla="*/ 190 h 259"/>
                  <a:gd name="T12" fmla="*/ 211 w 213"/>
                  <a:gd name="T13" fmla="*/ 104 h 259"/>
                  <a:gd name="T14" fmla="*/ 213 w 213"/>
                  <a:gd name="T15" fmla="*/ 99 h 259"/>
                  <a:gd name="T16" fmla="*/ 212 w 213"/>
                  <a:gd name="T17" fmla="*/ 98 h 259"/>
                  <a:gd name="T18" fmla="*/ 199 w 213"/>
                  <a:gd name="T19" fmla="*/ 83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3" h="259">
                    <a:moveTo>
                      <a:pt x="199" y="83"/>
                    </a:moveTo>
                    <a:cubicBezTo>
                      <a:pt x="173" y="54"/>
                      <a:pt x="145" y="23"/>
                      <a:pt x="143" y="16"/>
                    </a:cubicBezTo>
                    <a:cubicBezTo>
                      <a:pt x="99" y="0"/>
                      <a:pt x="48" y="3"/>
                      <a:pt x="25" y="42"/>
                    </a:cubicBezTo>
                    <a:cubicBezTo>
                      <a:pt x="6" y="74"/>
                      <a:pt x="0" y="114"/>
                      <a:pt x="6" y="150"/>
                    </a:cubicBezTo>
                    <a:cubicBezTo>
                      <a:pt x="11" y="176"/>
                      <a:pt x="22" y="201"/>
                      <a:pt x="39" y="218"/>
                    </a:cubicBezTo>
                    <a:cubicBezTo>
                      <a:pt x="80" y="259"/>
                      <a:pt x="140" y="246"/>
                      <a:pt x="172" y="190"/>
                    </a:cubicBezTo>
                    <a:cubicBezTo>
                      <a:pt x="191" y="158"/>
                      <a:pt x="207" y="130"/>
                      <a:pt x="211" y="104"/>
                    </a:cubicBezTo>
                    <a:cubicBezTo>
                      <a:pt x="212" y="102"/>
                      <a:pt x="213" y="101"/>
                      <a:pt x="213" y="99"/>
                    </a:cubicBezTo>
                    <a:cubicBezTo>
                      <a:pt x="213" y="99"/>
                      <a:pt x="213" y="98"/>
                      <a:pt x="212" y="98"/>
                    </a:cubicBezTo>
                    <a:cubicBezTo>
                      <a:pt x="207" y="92"/>
                      <a:pt x="203" y="87"/>
                      <a:pt x="199" y="83"/>
                    </a:cubicBez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defTabSz="1828434">
                  <a:defRPr/>
                </a:pPr>
                <a:endParaRPr lang="id-ID" sz="1800" dirty="0">
                  <a:cs typeface="+mn-ea"/>
                  <a:sym typeface="+mn-lt"/>
                </a:endParaRPr>
              </a:p>
            </p:txBody>
          </p:sp>
          <p:sp>
            <p:nvSpPr>
              <p:cNvPr id="43" name="Freeform 27">
                <a:extLst>
                  <a:ext uri="{FF2B5EF4-FFF2-40B4-BE49-F238E27FC236}">
                    <a16:creationId xmlns:a16="http://schemas.microsoft.com/office/drawing/2014/main" id="{3BC6D05C-92F4-4B3E-AB9D-08F82E4E44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92301" y="2566001"/>
                <a:ext cx="763588" cy="1065212"/>
              </a:xfrm>
              <a:custGeom>
                <a:avLst/>
                <a:gdLst>
                  <a:gd name="T0" fmla="*/ 22 w 203"/>
                  <a:gd name="T1" fmla="*/ 60 h 283"/>
                  <a:gd name="T2" fmla="*/ 34 w 203"/>
                  <a:gd name="T3" fmla="*/ 216 h 283"/>
                  <a:gd name="T4" fmla="*/ 72 w 203"/>
                  <a:gd name="T5" fmla="*/ 246 h 283"/>
                  <a:gd name="T6" fmla="*/ 95 w 203"/>
                  <a:gd name="T7" fmla="*/ 267 h 283"/>
                  <a:gd name="T8" fmla="*/ 99 w 203"/>
                  <a:gd name="T9" fmla="*/ 270 h 283"/>
                  <a:gd name="T10" fmla="*/ 113 w 203"/>
                  <a:gd name="T11" fmla="*/ 283 h 283"/>
                  <a:gd name="T12" fmla="*/ 170 w 203"/>
                  <a:gd name="T13" fmla="*/ 207 h 283"/>
                  <a:gd name="T14" fmla="*/ 155 w 203"/>
                  <a:gd name="T15" fmla="*/ 31 h 283"/>
                  <a:gd name="T16" fmla="*/ 56 w 203"/>
                  <a:gd name="T17" fmla="*/ 22 h 283"/>
                  <a:gd name="T18" fmla="*/ 22 w 203"/>
                  <a:gd name="T19" fmla="*/ 60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3" h="283">
                    <a:moveTo>
                      <a:pt x="22" y="60"/>
                    </a:moveTo>
                    <a:cubicBezTo>
                      <a:pt x="0" y="99"/>
                      <a:pt x="11" y="165"/>
                      <a:pt x="34" y="216"/>
                    </a:cubicBezTo>
                    <a:cubicBezTo>
                      <a:pt x="37" y="216"/>
                      <a:pt x="55" y="231"/>
                      <a:pt x="72" y="246"/>
                    </a:cubicBezTo>
                    <a:cubicBezTo>
                      <a:pt x="79" y="252"/>
                      <a:pt x="87" y="259"/>
                      <a:pt x="95" y="267"/>
                    </a:cubicBezTo>
                    <a:cubicBezTo>
                      <a:pt x="97" y="268"/>
                      <a:pt x="98" y="269"/>
                      <a:pt x="99" y="270"/>
                    </a:cubicBezTo>
                    <a:cubicBezTo>
                      <a:pt x="103" y="274"/>
                      <a:pt x="108" y="278"/>
                      <a:pt x="113" y="283"/>
                    </a:cubicBezTo>
                    <a:cubicBezTo>
                      <a:pt x="133" y="272"/>
                      <a:pt x="150" y="241"/>
                      <a:pt x="170" y="207"/>
                    </a:cubicBezTo>
                    <a:cubicBezTo>
                      <a:pt x="203" y="151"/>
                      <a:pt x="196" y="72"/>
                      <a:pt x="155" y="31"/>
                    </a:cubicBezTo>
                    <a:cubicBezTo>
                      <a:pt x="126" y="2"/>
                      <a:pt x="88" y="0"/>
                      <a:pt x="56" y="22"/>
                    </a:cubicBezTo>
                    <a:cubicBezTo>
                      <a:pt x="44" y="31"/>
                      <a:pt x="32" y="43"/>
                      <a:pt x="22" y="60"/>
                    </a:cubicBez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defTabSz="1828434">
                  <a:defRPr/>
                </a:pPr>
                <a:endParaRPr lang="id-ID" sz="1800" dirty="0">
                  <a:cs typeface="+mn-ea"/>
                  <a:sym typeface="+mn-lt"/>
                </a:endParaRPr>
              </a:p>
            </p:txBody>
          </p:sp>
          <p:sp>
            <p:nvSpPr>
              <p:cNvPr id="44" name="Freeform 28">
                <a:extLst>
                  <a:ext uri="{FF2B5EF4-FFF2-40B4-BE49-F238E27FC236}">
                    <a16:creationId xmlns:a16="http://schemas.microsoft.com/office/drawing/2014/main" id="{98A6B006-B659-4701-8E06-3EB533E4FE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26250" y="3368675"/>
                <a:ext cx="1438275" cy="1476375"/>
              </a:xfrm>
              <a:custGeom>
                <a:avLst/>
                <a:gdLst>
                  <a:gd name="T0" fmla="*/ 381 w 382"/>
                  <a:gd name="T1" fmla="*/ 346 h 392"/>
                  <a:gd name="T2" fmla="*/ 374 w 382"/>
                  <a:gd name="T3" fmla="*/ 338 h 392"/>
                  <a:gd name="T4" fmla="*/ 80 w 382"/>
                  <a:gd name="T5" fmla="*/ 67 h 392"/>
                  <a:gd name="T6" fmla="*/ 66 w 382"/>
                  <a:gd name="T7" fmla="*/ 54 h 392"/>
                  <a:gd name="T8" fmla="*/ 62 w 382"/>
                  <a:gd name="T9" fmla="*/ 51 h 392"/>
                  <a:gd name="T10" fmla="*/ 39 w 382"/>
                  <a:gd name="T11" fmla="*/ 30 h 392"/>
                  <a:gd name="T12" fmla="*/ 1 w 382"/>
                  <a:gd name="T13" fmla="*/ 0 h 392"/>
                  <a:gd name="T14" fmla="*/ 1 w 382"/>
                  <a:gd name="T15" fmla="*/ 0 h 392"/>
                  <a:gd name="T16" fmla="*/ 1 w 382"/>
                  <a:gd name="T17" fmla="*/ 0 h 392"/>
                  <a:gd name="T18" fmla="*/ 1 w 382"/>
                  <a:gd name="T19" fmla="*/ 0 h 392"/>
                  <a:gd name="T20" fmla="*/ 1 w 382"/>
                  <a:gd name="T21" fmla="*/ 2 h 392"/>
                  <a:gd name="T22" fmla="*/ 57 w 382"/>
                  <a:gd name="T23" fmla="*/ 69 h 392"/>
                  <a:gd name="T24" fmla="*/ 70 w 382"/>
                  <a:gd name="T25" fmla="*/ 84 h 392"/>
                  <a:gd name="T26" fmla="*/ 71 w 382"/>
                  <a:gd name="T27" fmla="*/ 85 h 392"/>
                  <a:gd name="T28" fmla="*/ 347 w 382"/>
                  <a:gd name="T29" fmla="*/ 384 h 392"/>
                  <a:gd name="T30" fmla="*/ 355 w 382"/>
                  <a:gd name="T31" fmla="*/ 392 h 392"/>
                  <a:gd name="T32" fmla="*/ 358 w 382"/>
                  <a:gd name="T33" fmla="*/ 391 h 392"/>
                  <a:gd name="T34" fmla="*/ 374 w 382"/>
                  <a:gd name="T35" fmla="*/ 376 h 392"/>
                  <a:gd name="T36" fmla="*/ 381 w 382"/>
                  <a:gd name="T37" fmla="*/ 351 h 392"/>
                  <a:gd name="T38" fmla="*/ 381 w 382"/>
                  <a:gd name="T39" fmla="*/ 346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82" h="392">
                    <a:moveTo>
                      <a:pt x="381" y="346"/>
                    </a:moveTo>
                    <a:cubicBezTo>
                      <a:pt x="381" y="346"/>
                      <a:pt x="379" y="343"/>
                      <a:pt x="374" y="338"/>
                    </a:cubicBezTo>
                    <a:cubicBezTo>
                      <a:pt x="337" y="304"/>
                      <a:pt x="177" y="154"/>
                      <a:pt x="80" y="67"/>
                    </a:cubicBezTo>
                    <a:cubicBezTo>
                      <a:pt x="75" y="62"/>
                      <a:pt x="70" y="58"/>
                      <a:pt x="66" y="54"/>
                    </a:cubicBezTo>
                    <a:cubicBezTo>
                      <a:pt x="65" y="53"/>
                      <a:pt x="64" y="52"/>
                      <a:pt x="62" y="51"/>
                    </a:cubicBezTo>
                    <a:cubicBezTo>
                      <a:pt x="54" y="43"/>
                      <a:pt x="46" y="36"/>
                      <a:pt x="39" y="30"/>
                    </a:cubicBezTo>
                    <a:cubicBezTo>
                      <a:pt x="22" y="15"/>
                      <a:pt x="4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1" y="1"/>
                      <a:pt x="1" y="2"/>
                    </a:cubicBezTo>
                    <a:cubicBezTo>
                      <a:pt x="3" y="9"/>
                      <a:pt x="31" y="40"/>
                      <a:pt x="57" y="69"/>
                    </a:cubicBezTo>
                    <a:cubicBezTo>
                      <a:pt x="61" y="73"/>
                      <a:pt x="65" y="78"/>
                      <a:pt x="70" y="84"/>
                    </a:cubicBezTo>
                    <a:cubicBezTo>
                      <a:pt x="71" y="84"/>
                      <a:pt x="71" y="85"/>
                      <a:pt x="71" y="85"/>
                    </a:cubicBezTo>
                    <a:cubicBezTo>
                      <a:pt x="162" y="186"/>
                      <a:pt x="312" y="347"/>
                      <a:pt x="347" y="384"/>
                    </a:cubicBezTo>
                    <a:cubicBezTo>
                      <a:pt x="352" y="389"/>
                      <a:pt x="355" y="392"/>
                      <a:pt x="355" y="392"/>
                    </a:cubicBezTo>
                    <a:cubicBezTo>
                      <a:pt x="355" y="392"/>
                      <a:pt x="356" y="392"/>
                      <a:pt x="358" y="391"/>
                    </a:cubicBezTo>
                    <a:cubicBezTo>
                      <a:pt x="362" y="390"/>
                      <a:pt x="367" y="386"/>
                      <a:pt x="374" y="376"/>
                    </a:cubicBezTo>
                    <a:cubicBezTo>
                      <a:pt x="380" y="365"/>
                      <a:pt x="381" y="356"/>
                      <a:pt x="381" y="351"/>
                    </a:cubicBezTo>
                    <a:cubicBezTo>
                      <a:pt x="382" y="348"/>
                      <a:pt x="381" y="346"/>
                      <a:pt x="381" y="346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/>
              <a:lstStyle/>
              <a:p>
                <a:pPr defTabSz="1828434">
                  <a:defRPr/>
                </a:pPr>
                <a:endParaRPr lang="id-ID" sz="1800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4D636C1E-C9CE-4B78-AE92-C2AFF25BC6BF}"/>
              </a:ext>
            </a:extLst>
          </p:cNvPr>
          <p:cNvGrpSpPr/>
          <p:nvPr/>
        </p:nvGrpSpPr>
        <p:grpSpPr>
          <a:xfrm>
            <a:off x="16325260" y="4253245"/>
            <a:ext cx="5139410" cy="1671666"/>
            <a:chOff x="13889474" y="6858000"/>
            <a:chExt cx="5139410" cy="1671666"/>
          </a:xfrm>
        </p:grpSpPr>
        <p:sp>
          <p:nvSpPr>
            <p:cNvPr id="46" name="TextBox 10">
              <a:extLst>
                <a:ext uri="{FF2B5EF4-FFF2-40B4-BE49-F238E27FC236}">
                  <a16:creationId xmlns:a16="http://schemas.microsoft.com/office/drawing/2014/main" id="{E561785D-F9C9-48DD-A29B-11E4CBE49382}"/>
                </a:ext>
              </a:extLst>
            </p:cNvPr>
            <p:cNvSpPr txBox="1"/>
            <p:nvPr/>
          </p:nvSpPr>
          <p:spPr>
            <a:xfrm>
              <a:off x="13964329" y="6858000"/>
              <a:ext cx="2731517" cy="55399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b="1" dirty="0">
                  <a:gradFill>
                    <a:gsLst>
                      <a:gs pos="0">
                        <a:schemeClr val="bg1">
                          <a:lumMod val="25000"/>
                        </a:schemeClr>
                      </a:gs>
                      <a:gs pos="100000">
                        <a:schemeClr val="bg1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添加标题文本</a:t>
              </a:r>
              <a:endParaRPr lang="en-US" b="1" dirty="0">
                <a:gradFill>
                  <a:gsLst>
                    <a:gs pos="0">
                      <a:schemeClr val="bg1">
                        <a:lumMod val="25000"/>
                      </a:schemeClr>
                    </a:gs>
                    <a:gs pos="100000">
                      <a:schemeClr val="bg1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47" name="Rectangle 11">
              <a:extLst>
                <a:ext uri="{FF2B5EF4-FFF2-40B4-BE49-F238E27FC236}">
                  <a16:creationId xmlns:a16="http://schemas.microsoft.com/office/drawing/2014/main" id="{F5C1B143-AC43-42A5-B17C-2262ED2275B7}"/>
                </a:ext>
              </a:extLst>
            </p:cNvPr>
            <p:cNvSpPr/>
            <p:nvPr/>
          </p:nvSpPr>
          <p:spPr>
            <a:xfrm>
              <a:off x="13889474" y="7382685"/>
              <a:ext cx="5139410" cy="11469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2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sz="2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C624D15F-2F68-4FE2-8A5A-A215A22701A1}"/>
              </a:ext>
            </a:extLst>
          </p:cNvPr>
          <p:cNvGrpSpPr/>
          <p:nvPr/>
        </p:nvGrpSpPr>
        <p:grpSpPr>
          <a:xfrm>
            <a:off x="16799877" y="8974210"/>
            <a:ext cx="5139410" cy="1671666"/>
            <a:chOff x="13889474" y="6858000"/>
            <a:chExt cx="5139410" cy="1671666"/>
          </a:xfrm>
        </p:grpSpPr>
        <p:sp>
          <p:nvSpPr>
            <p:cNvPr id="49" name="TextBox 10">
              <a:extLst>
                <a:ext uri="{FF2B5EF4-FFF2-40B4-BE49-F238E27FC236}">
                  <a16:creationId xmlns:a16="http://schemas.microsoft.com/office/drawing/2014/main" id="{1BDB492C-EDD2-47A2-B8AA-18B4841FAB6C}"/>
                </a:ext>
              </a:extLst>
            </p:cNvPr>
            <p:cNvSpPr txBox="1"/>
            <p:nvPr/>
          </p:nvSpPr>
          <p:spPr>
            <a:xfrm>
              <a:off x="13964329" y="6858000"/>
              <a:ext cx="2731517" cy="55399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b="1" dirty="0">
                  <a:gradFill>
                    <a:gsLst>
                      <a:gs pos="0">
                        <a:schemeClr val="bg1">
                          <a:lumMod val="25000"/>
                        </a:schemeClr>
                      </a:gs>
                      <a:gs pos="100000">
                        <a:schemeClr val="bg1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添加标题文本</a:t>
              </a:r>
              <a:endParaRPr lang="en-US" b="1" dirty="0">
                <a:gradFill>
                  <a:gsLst>
                    <a:gs pos="0">
                      <a:schemeClr val="bg1">
                        <a:lumMod val="25000"/>
                      </a:schemeClr>
                    </a:gs>
                    <a:gs pos="100000">
                      <a:schemeClr val="bg1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50" name="Rectangle 11">
              <a:extLst>
                <a:ext uri="{FF2B5EF4-FFF2-40B4-BE49-F238E27FC236}">
                  <a16:creationId xmlns:a16="http://schemas.microsoft.com/office/drawing/2014/main" id="{F3A2833D-EF33-4A72-8B2E-6FE65300635F}"/>
                </a:ext>
              </a:extLst>
            </p:cNvPr>
            <p:cNvSpPr/>
            <p:nvPr/>
          </p:nvSpPr>
          <p:spPr>
            <a:xfrm>
              <a:off x="13889474" y="7382685"/>
              <a:ext cx="5139410" cy="11469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2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sz="2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538467A5-590C-4B08-A692-F8D548C20937}"/>
              </a:ext>
            </a:extLst>
          </p:cNvPr>
          <p:cNvGrpSpPr/>
          <p:nvPr/>
        </p:nvGrpSpPr>
        <p:grpSpPr>
          <a:xfrm>
            <a:off x="3038537" y="4253245"/>
            <a:ext cx="5139410" cy="1671666"/>
            <a:chOff x="13889474" y="6858000"/>
            <a:chExt cx="5139410" cy="1671666"/>
          </a:xfrm>
        </p:grpSpPr>
        <p:sp>
          <p:nvSpPr>
            <p:cNvPr id="52" name="TextBox 10">
              <a:extLst>
                <a:ext uri="{FF2B5EF4-FFF2-40B4-BE49-F238E27FC236}">
                  <a16:creationId xmlns:a16="http://schemas.microsoft.com/office/drawing/2014/main" id="{D2B4A1B0-952B-46D4-B195-DF4C8C1D3D1D}"/>
                </a:ext>
              </a:extLst>
            </p:cNvPr>
            <p:cNvSpPr txBox="1"/>
            <p:nvPr/>
          </p:nvSpPr>
          <p:spPr>
            <a:xfrm>
              <a:off x="16184423" y="6858000"/>
              <a:ext cx="2731517" cy="55399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/>
              <a:r>
                <a:rPr lang="zh-CN" altLang="en-US" b="1" dirty="0">
                  <a:gradFill>
                    <a:gsLst>
                      <a:gs pos="0">
                        <a:schemeClr val="bg1">
                          <a:lumMod val="25000"/>
                        </a:schemeClr>
                      </a:gs>
                      <a:gs pos="100000">
                        <a:schemeClr val="bg1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添加标题文本</a:t>
              </a:r>
              <a:endParaRPr lang="en-US" b="1" dirty="0">
                <a:gradFill>
                  <a:gsLst>
                    <a:gs pos="0">
                      <a:schemeClr val="bg1">
                        <a:lumMod val="25000"/>
                      </a:schemeClr>
                    </a:gs>
                    <a:gs pos="100000">
                      <a:schemeClr val="bg1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53" name="Rectangle 11">
              <a:extLst>
                <a:ext uri="{FF2B5EF4-FFF2-40B4-BE49-F238E27FC236}">
                  <a16:creationId xmlns:a16="http://schemas.microsoft.com/office/drawing/2014/main" id="{12DF2D12-32B5-42E8-B0BA-9B13323E77B8}"/>
                </a:ext>
              </a:extLst>
            </p:cNvPr>
            <p:cNvSpPr/>
            <p:nvPr/>
          </p:nvSpPr>
          <p:spPr>
            <a:xfrm>
              <a:off x="13889474" y="7382685"/>
              <a:ext cx="5139410" cy="11469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2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2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sz="2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7D400BC2-BE1B-4AC3-98E7-DC20DD8E9162}"/>
              </a:ext>
            </a:extLst>
          </p:cNvPr>
          <p:cNvGrpSpPr/>
          <p:nvPr/>
        </p:nvGrpSpPr>
        <p:grpSpPr>
          <a:xfrm>
            <a:off x="2455142" y="8677388"/>
            <a:ext cx="5139410" cy="1671666"/>
            <a:chOff x="13889474" y="6858000"/>
            <a:chExt cx="5139410" cy="1671666"/>
          </a:xfrm>
        </p:grpSpPr>
        <p:sp>
          <p:nvSpPr>
            <p:cNvPr id="55" name="TextBox 10">
              <a:extLst>
                <a:ext uri="{FF2B5EF4-FFF2-40B4-BE49-F238E27FC236}">
                  <a16:creationId xmlns:a16="http://schemas.microsoft.com/office/drawing/2014/main" id="{77700FC3-B336-4708-AAAD-1EF4E6A727BB}"/>
                </a:ext>
              </a:extLst>
            </p:cNvPr>
            <p:cNvSpPr txBox="1"/>
            <p:nvPr/>
          </p:nvSpPr>
          <p:spPr>
            <a:xfrm>
              <a:off x="16214685" y="6858000"/>
              <a:ext cx="2731517" cy="55399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/>
              <a:r>
                <a:rPr lang="zh-CN" altLang="en-US" b="1" dirty="0">
                  <a:gradFill>
                    <a:gsLst>
                      <a:gs pos="0">
                        <a:schemeClr val="bg1">
                          <a:lumMod val="25000"/>
                        </a:schemeClr>
                      </a:gs>
                      <a:gs pos="100000">
                        <a:schemeClr val="bg1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添加标题文本</a:t>
              </a:r>
              <a:endParaRPr lang="en-US" b="1" dirty="0">
                <a:gradFill>
                  <a:gsLst>
                    <a:gs pos="0">
                      <a:schemeClr val="bg1">
                        <a:lumMod val="25000"/>
                      </a:schemeClr>
                    </a:gs>
                    <a:gs pos="100000">
                      <a:schemeClr val="bg1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56" name="Rectangle 11">
              <a:extLst>
                <a:ext uri="{FF2B5EF4-FFF2-40B4-BE49-F238E27FC236}">
                  <a16:creationId xmlns:a16="http://schemas.microsoft.com/office/drawing/2014/main" id="{764A614C-78B1-45FD-9733-80F02999048C}"/>
                </a:ext>
              </a:extLst>
            </p:cNvPr>
            <p:cNvSpPr/>
            <p:nvPr/>
          </p:nvSpPr>
          <p:spPr>
            <a:xfrm>
              <a:off x="13889474" y="7382685"/>
              <a:ext cx="5139410" cy="11469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2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2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sz="2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583476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4D69746-21BD-436A-8F62-930DD7126635}"/>
              </a:ext>
            </a:extLst>
          </p:cNvPr>
          <p:cNvSpPr txBox="1"/>
          <p:nvPr/>
        </p:nvSpPr>
        <p:spPr>
          <a:xfrm>
            <a:off x="6095129" y="556629"/>
            <a:ext cx="1219691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54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AAFBDBB8-3760-41D4-9C7F-456DFCAD99F7}"/>
              </a:ext>
            </a:extLst>
          </p:cNvPr>
          <p:cNvGrpSpPr/>
          <p:nvPr/>
        </p:nvGrpSpPr>
        <p:grpSpPr>
          <a:xfrm>
            <a:off x="4515846" y="206148"/>
            <a:ext cx="3491304" cy="1338725"/>
            <a:chOff x="-2195797" y="8308353"/>
            <a:chExt cx="11653027" cy="4468303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04807AA9-9AAF-453C-8DFF-44713709B309}"/>
                </a:ext>
              </a:extLst>
            </p:cNvPr>
            <p:cNvSpPr/>
            <p:nvPr/>
          </p:nvSpPr>
          <p:spPr>
            <a:xfrm>
              <a:off x="5837022" y="9156448"/>
              <a:ext cx="3620208" cy="3620208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B83A6030-859E-48A1-8959-89426E2329EC}"/>
                </a:ext>
              </a:extLst>
            </p:cNvPr>
            <p:cNvSpPr/>
            <p:nvPr/>
          </p:nvSpPr>
          <p:spPr>
            <a:xfrm>
              <a:off x="1512014" y="8894817"/>
              <a:ext cx="523264" cy="523264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4B6AC017-D680-4ABC-B9DE-3F881C0F2E0B}"/>
                </a:ext>
              </a:extLst>
            </p:cNvPr>
            <p:cNvSpPr/>
            <p:nvPr/>
          </p:nvSpPr>
          <p:spPr>
            <a:xfrm>
              <a:off x="2386384" y="10716890"/>
              <a:ext cx="1496167" cy="149616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B8A8DB7E-FD49-4D5E-98A2-733655E6A44C}"/>
                </a:ext>
              </a:extLst>
            </p:cNvPr>
            <p:cNvSpPr/>
            <p:nvPr/>
          </p:nvSpPr>
          <p:spPr>
            <a:xfrm>
              <a:off x="3540297" y="8308353"/>
              <a:ext cx="2061061" cy="2061061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B2D3B261-EE06-4798-BE20-46EB3106A098}"/>
                </a:ext>
              </a:extLst>
            </p:cNvPr>
            <p:cNvSpPr/>
            <p:nvPr/>
          </p:nvSpPr>
          <p:spPr>
            <a:xfrm>
              <a:off x="431913" y="9806710"/>
              <a:ext cx="1125409" cy="1125409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5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73BF7BBE-C225-498C-A8FB-FCA8932F5E5F}"/>
                </a:ext>
              </a:extLst>
            </p:cNvPr>
            <p:cNvSpPr/>
            <p:nvPr/>
          </p:nvSpPr>
          <p:spPr>
            <a:xfrm>
              <a:off x="-2195797" y="10043651"/>
              <a:ext cx="1346478" cy="1346478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9981A7BC-9B3D-4B62-B7D5-EE6687F78542}"/>
              </a:ext>
            </a:extLst>
          </p:cNvPr>
          <p:cNvGrpSpPr/>
          <p:nvPr/>
        </p:nvGrpSpPr>
        <p:grpSpPr>
          <a:xfrm flipH="1">
            <a:off x="16436477" y="139999"/>
            <a:ext cx="3668530" cy="1404874"/>
            <a:chOff x="-2195797" y="8308353"/>
            <a:chExt cx="11653027" cy="4468303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03EE56FF-3B7A-4330-A8E8-552E739A1193}"/>
                </a:ext>
              </a:extLst>
            </p:cNvPr>
            <p:cNvSpPr/>
            <p:nvPr/>
          </p:nvSpPr>
          <p:spPr>
            <a:xfrm>
              <a:off x="5837022" y="9156448"/>
              <a:ext cx="3620208" cy="3620208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2E1CDEA4-D952-4457-AED9-61CD1D37892B}"/>
                </a:ext>
              </a:extLst>
            </p:cNvPr>
            <p:cNvSpPr/>
            <p:nvPr/>
          </p:nvSpPr>
          <p:spPr>
            <a:xfrm>
              <a:off x="1512014" y="8894817"/>
              <a:ext cx="523264" cy="523264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6ED526D2-57ED-44AD-9109-E9F6EF74A179}"/>
                </a:ext>
              </a:extLst>
            </p:cNvPr>
            <p:cNvSpPr/>
            <p:nvPr/>
          </p:nvSpPr>
          <p:spPr>
            <a:xfrm>
              <a:off x="2386384" y="10716890"/>
              <a:ext cx="1496167" cy="149616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90783A1F-0009-48E7-A657-8E5955BD9A64}"/>
                </a:ext>
              </a:extLst>
            </p:cNvPr>
            <p:cNvSpPr/>
            <p:nvPr/>
          </p:nvSpPr>
          <p:spPr>
            <a:xfrm>
              <a:off x="3540297" y="8308353"/>
              <a:ext cx="2061061" cy="2061061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6EA75877-556C-4A1C-AD7B-EA29DCB120FC}"/>
                </a:ext>
              </a:extLst>
            </p:cNvPr>
            <p:cNvSpPr/>
            <p:nvPr/>
          </p:nvSpPr>
          <p:spPr>
            <a:xfrm>
              <a:off x="431913" y="9806710"/>
              <a:ext cx="1125409" cy="1125409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5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B22684B9-876C-4D7D-9B6B-0FBD5186694D}"/>
                </a:ext>
              </a:extLst>
            </p:cNvPr>
            <p:cNvSpPr/>
            <p:nvPr/>
          </p:nvSpPr>
          <p:spPr>
            <a:xfrm>
              <a:off x="-2195797" y="10043651"/>
              <a:ext cx="1346478" cy="1346478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Group 1">
            <a:extLst>
              <a:ext uri="{FF2B5EF4-FFF2-40B4-BE49-F238E27FC236}">
                <a16:creationId xmlns:a16="http://schemas.microsoft.com/office/drawing/2014/main" id="{3F6F8F7C-FFF7-4E19-BA87-94AB8AEB9A9F}"/>
              </a:ext>
            </a:extLst>
          </p:cNvPr>
          <p:cNvGrpSpPr/>
          <p:nvPr/>
        </p:nvGrpSpPr>
        <p:grpSpPr>
          <a:xfrm>
            <a:off x="2816154" y="3145266"/>
            <a:ext cx="7041589" cy="6791065"/>
            <a:chOff x="6669090" y="2484131"/>
            <a:chExt cx="11065935" cy="10672235"/>
          </a:xfrm>
        </p:grpSpPr>
        <p:grpSp>
          <p:nvGrpSpPr>
            <p:cNvPr id="19" name="Group 65">
              <a:extLst>
                <a:ext uri="{FF2B5EF4-FFF2-40B4-BE49-F238E27FC236}">
                  <a16:creationId xmlns:a16="http://schemas.microsoft.com/office/drawing/2014/main" id="{D0DA3EEE-A31D-49F3-84DC-0C64A118D8ED}"/>
                </a:ext>
              </a:extLst>
            </p:cNvPr>
            <p:cNvGrpSpPr/>
            <p:nvPr/>
          </p:nvGrpSpPr>
          <p:grpSpPr>
            <a:xfrm>
              <a:off x="8523290" y="2484131"/>
              <a:ext cx="3640666" cy="4203702"/>
              <a:chOff x="3195638" y="931549"/>
              <a:chExt cx="1365250" cy="1576388"/>
            </a:xfrm>
          </p:grpSpPr>
          <p:sp>
            <p:nvSpPr>
              <p:cNvPr id="36" name="Freeform 5">
                <a:extLst>
                  <a:ext uri="{FF2B5EF4-FFF2-40B4-BE49-F238E27FC236}">
                    <a16:creationId xmlns:a16="http://schemas.microsoft.com/office/drawing/2014/main" id="{499039C1-F8AC-45D2-ADFC-EA8C9D6662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95638" y="931549"/>
                <a:ext cx="1365250" cy="1576388"/>
              </a:xfrm>
              <a:custGeom>
                <a:avLst/>
                <a:gdLst/>
                <a:ahLst/>
                <a:cxnLst>
                  <a:cxn ang="0">
                    <a:pos x="431" y="0"/>
                  </a:cxn>
                  <a:cxn ang="0">
                    <a:pos x="860" y="249"/>
                  </a:cxn>
                  <a:cxn ang="0">
                    <a:pos x="860" y="744"/>
                  </a:cxn>
                  <a:cxn ang="0">
                    <a:pos x="429" y="993"/>
                  </a:cxn>
                  <a:cxn ang="0">
                    <a:pos x="0" y="744"/>
                  </a:cxn>
                  <a:cxn ang="0">
                    <a:pos x="0" y="249"/>
                  </a:cxn>
                  <a:cxn ang="0">
                    <a:pos x="431" y="0"/>
                  </a:cxn>
                </a:cxnLst>
                <a:rect l="0" t="0" r="r" b="b"/>
                <a:pathLst>
                  <a:path w="860" h="993">
                    <a:moveTo>
                      <a:pt x="431" y="0"/>
                    </a:moveTo>
                    <a:lnTo>
                      <a:pt x="860" y="249"/>
                    </a:lnTo>
                    <a:lnTo>
                      <a:pt x="860" y="744"/>
                    </a:lnTo>
                    <a:lnTo>
                      <a:pt x="429" y="993"/>
                    </a:lnTo>
                    <a:lnTo>
                      <a:pt x="0" y="744"/>
                    </a:lnTo>
                    <a:lnTo>
                      <a:pt x="0" y="249"/>
                    </a:lnTo>
                    <a:lnTo>
                      <a:pt x="431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243840" tIns="121920" rIns="243840" bIns="1219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cs typeface="+mn-ea"/>
                  <a:sym typeface="+mn-lt"/>
                </a:endParaRPr>
              </a:p>
            </p:txBody>
          </p:sp>
          <p:sp>
            <p:nvSpPr>
              <p:cNvPr id="37" name="Freeform 6">
                <a:extLst>
                  <a:ext uri="{FF2B5EF4-FFF2-40B4-BE49-F238E27FC236}">
                    <a16:creationId xmlns:a16="http://schemas.microsoft.com/office/drawing/2014/main" id="{AE1719E5-D78D-4377-934B-E5FC720548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00463" y="1898337"/>
                <a:ext cx="860425" cy="609600"/>
              </a:xfrm>
              <a:custGeom>
                <a:avLst/>
                <a:gdLst/>
                <a:ahLst/>
                <a:cxnLst>
                  <a:cxn ang="0">
                    <a:pos x="0" y="320"/>
                  </a:cxn>
                  <a:cxn ang="0">
                    <a:pos x="542" y="0"/>
                  </a:cxn>
                  <a:cxn ang="0">
                    <a:pos x="542" y="135"/>
                  </a:cxn>
                  <a:cxn ang="0">
                    <a:pos x="111" y="384"/>
                  </a:cxn>
                  <a:cxn ang="0">
                    <a:pos x="0" y="320"/>
                  </a:cxn>
                </a:cxnLst>
                <a:rect l="0" t="0" r="r" b="b"/>
                <a:pathLst>
                  <a:path w="542" h="384">
                    <a:moveTo>
                      <a:pt x="0" y="320"/>
                    </a:moveTo>
                    <a:lnTo>
                      <a:pt x="542" y="0"/>
                    </a:lnTo>
                    <a:lnTo>
                      <a:pt x="542" y="135"/>
                    </a:lnTo>
                    <a:lnTo>
                      <a:pt x="111" y="384"/>
                    </a:lnTo>
                    <a:lnTo>
                      <a:pt x="0" y="320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243840" tIns="121920" rIns="243840" bIns="1219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cs typeface="+mn-ea"/>
                  <a:sym typeface="+mn-lt"/>
                </a:endParaRPr>
              </a:p>
            </p:txBody>
          </p:sp>
        </p:grpSp>
        <p:grpSp>
          <p:nvGrpSpPr>
            <p:cNvPr id="20" name="Group 66">
              <a:extLst>
                <a:ext uri="{FF2B5EF4-FFF2-40B4-BE49-F238E27FC236}">
                  <a16:creationId xmlns:a16="http://schemas.microsoft.com/office/drawing/2014/main" id="{562AD46B-987C-4AFC-BD8F-9F56B6AFEB24}"/>
                </a:ext>
              </a:extLst>
            </p:cNvPr>
            <p:cNvGrpSpPr/>
            <p:nvPr/>
          </p:nvGrpSpPr>
          <p:grpSpPr>
            <a:xfrm>
              <a:off x="12265555" y="2484131"/>
              <a:ext cx="3627968" cy="4203702"/>
              <a:chOff x="4598988" y="931549"/>
              <a:chExt cx="1360488" cy="1576388"/>
            </a:xfrm>
          </p:grpSpPr>
          <p:sp>
            <p:nvSpPr>
              <p:cNvPr id="34" name="Freeform 8">
                <a:extLst>
                  <a:ext uri="{FF2B5EF4-FFF2-40B4-BE49-F238E27FC236}">
                    <a16:creationId xmlns:a16="http://schemas.microsoft.com/office/drawing/2014/main" id="{E96B971D-8AE6-4AB5-96ED-CFA71F2EBC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98988" y="931549"/>
                <a:ext cx="1360488" cy="1576388"/>
              </a:xfrm>
              <a:custGeom>
                <a:avLst/>
                <a:gdLst/>
                <a:ahLst/>
                <a:cxnLst>
                  <a:cxn ang="0">
                    <a:pos x="428" y="0"/>
                  </a:cxn>
                  <a:cxn ang="0">
                    <a:pos x="0" y="249"/>
                  </a:cxn>
                  <a:cxn ang="0">
                    <a:pos x="0" y="744"/>
                  </a:cxn>
                  <a:cxn ang="0">
                    <a:pos x="428" y="993"/>
                  </a:cxn>
                  <a:cxn ang="0">
                    <a:pos x="857" y="744"/>
                  </a:cxn>
                  <a:cxn ang="0">
                    <a:pos x="857" y="249"/>
                  </a:cxn>
                  <a:cxn ang="0">
                    <a:pos x="428" y="0"/>
                  </a:cxn>
                </a:cxnLst>
                <a:rect l="0" t="0" r="r" b="b"/>
                <a:pathLst>
                  <a:path w="857" h="993">
                    <a:moveTo>
                      <a:pt x="428" y="0"/>
                    </a:moveTo>
                    <a:lnTo>
                      <a:pt x="0" y="249"/>
                    </a:lnTo>
                    <a:lnTo>
                      <a:pt x="0" y="744"/>
                    </a:lnTo>
                    <a:lnTo>
                      <a:pt x="428" y="993"/>
                    </a:lnTo>
                    <a:lnTo>
                      <a:pt x="857" y="744"/>
                    </a:lnTo>
                    <a:lnTo>
                      <a:pt x="857" y="249"/>
                    </a:lnTo>
                    <a:lnTo>
                      <a:pt x="428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243840" tIns="121920" rIns="243840" bIns="1219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cs typeface="+mn-ea"/>
                  <a:sym typeface="+mn-lt"/>
                </a:endParaRPr>
              </a:p>
            </p:txBody>
          </p:sp>
          <p:sp>
            <p:nvSpPr>
              <p:cNvPr id="35" name="Freeform 9">
                <a:extLst>
                  <a:ext uri="{FF2B5EF4-FFF2-40B4-BE49-F238E27FC236}">
                    <a16:creationId xmlns:a16="http://schemas.microsoft.com/office/drawing/2014/main" id="{4E57E15D-BC8E-4A31-965E-200A0DDD96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98988" y="1898337"/>
                <a:ext cx="855663" cy="609600"/>
              </a:xfrm>
              <a:custGeom>
                <a:avLst/>
                <a:gdLst/>
                <a:ahLst/>
                <a:cxnLst>
                  <a:cxn ang="0">
                    <a:pos x="539" y="320"/>
                  </a:cxn>
                  <a:cxn ang="0">
                    <a:pos x="0" y="0"/>
                  </a:cxn>
                  <a:cxn ang="0">
                    <a:pos x="0" y="135"/>
                  </a:cxn>
                  <a:cxn ang="0">
                    <a:pos x="428" y="384"/>
                  </a:cxn>
                  <a:cxn ang="0">
                    <a:pos x="539" y="320"/>
                  </a:cxn>
                </a:cxnLst>
                <a:rect l="0" t="0" r="r" b="b"/>
                <a:pathLst>
                  <a:path w="539" h="384">
                    <a:moveTo>
                      <a:pt x="539" y="320"/>
                    </a:moveTo>
                    <a:lnTo>
                      <a:pt x="0" y="0"/>
                    </a:lnTo>
                    <a:lnTo>
                      <a:pt x="0" y="135"/>
                    </a:lnTo>
                    <a:lnTo>
                      <a:pt x="428" y="384"/>
                    </a:lnTo>
                    <a:lnTo>
                      <a:pt x="539" y="32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243840" tIns="121920" rIns="243840" bIns="1219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cs typeface="+mn-ea"/>
                  <a:sym typeface="+mn-lt"/>
                </a:endParaRPr>
              </a:p>
            </p:txBody>
          </p:sp>
        </p:grpSp>
        <p:grpSp>
          <p:nvGrpSpPr>
            <p:cNvPr id="21" name="Group 69">
              <a:extLst>
                <a:ext uri="{FF2B5EF4-FFF2-40B4-BE49-F238E27FC236}">
                  <a16:creationId xmlns:a16="http://schemas.microsoft.com/office/drawing/2014/main" id="{F982F2CB-6D27-4CF0-9F5A-C2FAC8233A62}"/>
                </a:ext>
              </a:extLst>
            </p:cNvPr>
            <p:cNvGrpSpPr/>
            <p:nvPr/>
          </p:nvGrpSpPr>
          <p:grpSpPr>
            <a:xfrm>
              <a:off x="8523290" y="8965366"/>
              <a:ext cx="3640666" cy="4191000"/>
              <a:chOff x="3195638" y="3362012"/>
              <a:chExt cx="1365250" cy="1571625"/>
            </a:xfrm>
          </p:grpSpPr>
          <p:sp>
            <p:nvSpPr>
              <p:cNvPr id="32" name="Freeform 10">
                <a:extLst>
                  <a:ext uri="{FF2B5EF4-FFF2-40B4-BE49-F238E27FC236}">
                    <a16:creationId xmlns:a16="http://schemas.microsoft.com/office/drawing/2014/main" id="{8423BEE3-68B1-409B-88F4-94F043A274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95638" y="3362012"/>
                <a:ext cx="1365250" cy="1571625"/>
              </a:xfrm>
              <a:custGeom>
                <a:avLst/>
                <a:gdLst/>
                <a:ahLst/>
                <a:cxnLst>
                  <a:cxn ang="0">
                    <a:pos x="431" y="990"/>
                  </a:cxn>
                  <a:cxn ang="0">
                    <a:pos x="860" y="744"/>
                  </a:cxn>
                  <a:cxn ang="0">
                    <a:pos x="860" y="248"/>
                  </a:cxn>
                  <a:cxn ang="0">
                    <a:pos x="429" y="0"/>
                  </a:cxn>
                  <a:cxn ang="0">
                    <a:pos x="0" y="246"/>
                  </a:cxn>
                  <a:cxn ang="0">
                    <a:pos x="0" y="744"/>
                  </a:cxn>
                  <a:cxn ang="0">
                    <a:pos x="431" y="990"/>
                  </a:cxn>
                </a:cxnLst>
                <a:rect l="0" t="0" r="r" b="b"/>
                <a:pathLst>
                  <a:path w="860" h="990">
                    <a:moveTo>
                      <a:pt x="431" y="990"/>
                    </a:moveTo>
                    <a:lnTo>
                      <a:pt x="860" y="744"/>
                    </a:lnTo>
                    <a:lnTo>
                      <a:pt x="860" y="248"/>
                    </a:lnTo>
                    <a:lnTo>
                      <a:pt x="429" y="0"/>
                    </a:lnTo>
                    <a:lnTo>
                      <a:pt x="0" y="246"/>
                    </a:lnTo>
                    <a:lnTo>
                      <a:pt x="0" y="744"/>
                    </a:lnTo>
                    <a:lnTo>
                      <a:pt x="431" y="990"/>
                    </a:lnTo>
                    <a:close/>
                  </a:path>
                </a:pathLst>
              </a:custGeom>
              <a:solidFill>
                <a:schemeClr val="accent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243840" tIns="121920" rIns="243840" bIns="1219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cs typeface="+mn-ea"/>
                  <a:sym typeface="+mn-lt"/>
                </a:endParaRPr>
              </a:p>
            </p:txBody>
          </p:sp>
          <p:sp>
            <p:nvSpPr>
              <p:cNvPr id="33" name="Freeform 11">
                <a:extLst>
                  <a:ext uri="{FF2B5EF4-FFF2-40B4-BE49-F238E27FC236}">
                    <a16:creationId xmlns:a16="http://schemas.microsoft.com/office/drawing/2014/main" id="{142D70A2-2705-44E4-ACD6-D5A81A7A80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00463" y="3362012"/>
                <a:ext cx="860425" cy="604838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542" y="381"/>
                  </a:cxn>
                  <a:cxn ang="0">
                    <a:pos x="542" y="248"/>
                  </a:cxn>
                  <a:cxn ang="0">
                    <a:pos x="111" y="0"/>
                  </a:cxn>
                  <a:cxn ang="0">
                    <a:pos x="0" y="64"/>
                  </a:cxn>
                </a:cxnLst>
                <a:rect l="0" t="0" r="r" b="b"/>
                <a:pathLst>
                  <a:path w="542" h="381">
                    <a:moveTo>
                      <a:pt x="0" y="64"/>
                    </a:moveTo>
                    <a:lnTo>
                      <a:pt x="542" y="381"/>
                    </a:lnTo>
                    <a:lnTo>
                      <a:pt x="542" y="248"/>
                    </a:lnTo>
                    <a:lnTo>
                      <a:pt x="111" y="0"/>
                    </a:lnTo>
                    <a:lnTo>
                      <a:pt x="0" y="64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243840" tIns="121920" rIns="243840" bIns="1219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cs typeface="+mn-ea"/>
                  <a:sym typeface="+mn-lt"/>
                </a:endParaRPr>
              </a:p>
            </p:txBody>
          </p:sp>
        </p:grpSp>
        <p:grpSp>
          <p:nvGrpSpPr>
            <p:cNvPr id="22" name="Group 68">
              <a:extLst>
                <a:ext uri="{FF2B5EF4-FFF2-40B4-BE49-F238E27FC236}">
                  <a16:creationId xmlns:a16="http://schemas.microsoft.com/office/drawing/2014/main" id="{40D6BE44-86D0-498F-8E6E-0702ED3A30A4}"/>
                </a:ext>
              </a:extLst>
            </p:cNvPr>
            <p:cNvGrpSpPr/>
            <p:nvPr/>
          </p:nvGrpSpPr>
          <p:grpSpPr>
            <a:xfrm>
              <a:off x="12265555" y="8965366"/>
              <a:ext cx="3627968" cy="4191000"/>
              <a:chOff x="4598988" y="3362012"/>
              <a:chExt cx="1360488" cy="1571625"/>
            </a:xfrm>
          </p:grpSpPr>
          <p:sp>
            <p:nvSpPr>
              <p:cNvPr id="30" name="Freeform 12">
                <a:extLst>
                  <a:ext uri="{FF2B5EF4-FFF2-40B4-BE49-F238E27FC236}">
                    <a16:creationId xmlns:a16="http://schemas.microsoft.com/office/drawing/2014/main" id="{E210AF8F-B8B9-4068-B47E-55A4D974D9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98988" y="3362012"/>
                <a:ext cx="1360488" cy="1571625"/>
              </a:xfrm>
              <a:custGeom>
                <a:avLst/>
                <a:gdLst/>
                <a:ahLst/>
                <a:cxnLst>
                  <a:cxn ang="0">
                    <a:pos x="857" y="744"/>
                  </a:cxn>
                  <a:cxn ang="0">
                    <a:pos x="857" y="246"/>
                  </a:cxn>
                  <a:cxn ang="0">
                    <a:pos x="428" y="0"/>
                  </a:cxn>
                  <a:cxn ang="0">
                    <a:pos x="0" y="248"/>
                  </a:cxn>
                  <a:cxn ang="0">
                    <a:pos x="0" y="744"/>
                  </a:cxn>
                  <a:cxn ang="0">
                    <a:pos x="428" y="990"/>
                  </a:cxn>
                  <a:cxn ang="0">
                    <a:pos x="857" y="744"/>
                  </a:cxn>
                </a:cxnLst>
                <a:rect l="0" t="0" r="r" b="b"/>
                <a:pathLst>
                  <a:path w="857" h="990">
                    <a:moveTo>
                      <a:pt x="857" y="744"/>
                    </a:moveTo>
                    <a:lnTo>
                      <a:pt x="857" y="246"/>
                    </a:lnTo>
                    <a:lnTo>
                      <a:pt x="428" y="0"/>
                    </a:lnTo>
                    <a:lnTo>
                      <a:pt x="0" y="248"/>
                    </a:lnTo>
                    <a:lnTo>
                      <a:pt x="0" y="744"/>
                    </a:lnTo>
                    <a:lnTo>
                      <a:pt x="428" y="990"/>
                    </a:lnTo>
                    <a:lnTo>
                      <a:pt x="857" y="744"/>
                    </a:lnTo>
                    <a:close/>
                  </a:path>
                </a:pathLst>
              </a:custGeom>
              <a:solidFill>
                <a:schemeClr val="accent5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243840" tIns="121920" rIns="243840" bIns="1219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cs typeface="+mn-ea"/>
                  <a:sym typeface="+mn-lt"/>
                </a:endParaRPr>
              </a:p>
            </p:txBody>
          </p:sp>
          <p:sp>
            <p:nvSpPr>
              <p:cNvPr id="31" name="Freeform 13">
                <a:extLst>
                  <a:ext uri="{FF2B5EF4-FFF2-40B4-BE49-F238E27FC236}">
                    <a16:creationId xmlns:a16="http://schemas.microsoft.com/office/drawing/2014/main" id="{956933B3-7441-4E88-9AEC-F5B2457FEC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98988" y="3362012"/>
                <a:ext cx="855663" cy="604838"/>
              </a:xfrm>
              <a:custGeom>
                <a:avLst/>
                <a:gdLst/>
                <a:ahLst/>
                <a:cxnLst>
                  <a:cxn ang="0">
                    <a:pos x="0" y="248"/>
                  </a:cxn>
                  <a:cxn ang="0">
                    <a:pos x="0" y="381"/>
                  </a:cxn>
                  <a:cxn ang="0">
                    <a:pos x="539" y="64"/>
                  </a:cxn>
                  <a:cxn ang="0">
                    <a:pos x="428" y="0"/>
                  </a:cxn>
                  <a:cxn ang="0">
                    <a:pos x="0" y="248"/>
                  </a:cxn>
                </a:cxnLst>
                <a:rect l="0" t="0" r="r" b="b"/>
                <a:pathLst>
                  <a:path w="539" h="381">
                    <a:moveTo>
                      <a:pt x="0" y="248"/>
                    </a:moveTo>
                    <a:lnTo>
                      <a:pt x="0" y="381"/>
                    </a:lnTo>
                    <a:lnTo>
                      <a:pt x="539" y="64"/>
                    </a:lnTo>
                    <a:lnTo>
                      <a:pt x="428" y="0"/>
                    </a:lnTo>
                    <a:lnTo>
                      <a:pt x="0" y="248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243840" tIns="121920" rIns="243840" bIns="1219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cs typeface="+mn-ea"/>
                  <a:sym typeface="+mn-lt"/>
                </a:endParaRPr>
              </a:p>
            </p:txBody>
          </p:sp>
        </p:grpSp>
        <p:grpSp>
          <p:nvGrpSpPr>
            <p:cNvPr id="23" name="Group 67">
              <a:extLst>
                <a:ext uri="{FF2B5EF4-FFF2-40B4-BE49-F238E27FC236}">
                  <a16:creationId xmlns:a16="http://schemas.microsoft.com/office/drawing/2014/main" id="{254FDD22-AF99-4ACE-AB6D-F2ED654F2719}"/>
                </a:ext>
              </a:extLst>
            </p:cNvPr>
            <p:cNvGrpSpPr/>
            <p:nvPr/>
          </p:nvGrpSpPr>
          <p:grpSpPr>
            <a:xfrm>
              <a:off x="14107057" y="5735331"/>
              <a:ext cx="3627968" cy="4182534"/>
              <a:chOff x="5289551" y="2150749"/>
              <a:chExt cx="1360488" cy="1568450"/>
            </a:xfrm>
          </p:grpSpPr>
          <p:sp>
            <p:nvSpPr>
              <p:cNvPr id="28" name="Freeform 14">
                <a:extLst>
                  <a:ext uri="{FF2B5EF4-FFF2-40B4-BE49-F238E27FC236}">
                    <a16:creationId xmlns:a16="http://schemas.microsoft.com/office/drawing/2014/main" id="{5D11CD29-484F-49A8-9CFD-9C50817153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89551" y="2150749"/>
                <a:ext cx="1360488" cy="1568450"/>
              </a:xfrm>
              <a:custGeom>
                <a:avLst/>
                <a:gdLst/>
                <a:ahLst/>
                <a:cxnLst>
                  <a:cxn ang="0">
                    <a:pos x="857" y="741"/>
                  </a:cxn>
                  <a:cxn ang="0">
                    <a:pos x="429" y="988"/>
                  </a:cxn>
                  <a:cxn ang="0">
                    <a:pos x="0" y="741"/>
                  </a:cxn>
                  <a:cxn ang="0">
                    <a:pos x="0" y="246"/>
                  </a:cxn>
                  <a:cxn ang="0">
                    <a:pos x="429" y="0"/>
                  </a:cxn>
                  <a:cxn ang="0">
                    <a:pos x="857" y="246"/>
                  </a:cxn>
                  <a:cxn ang="0">
                    <a:pos x="857" y="741"/>
                  </a:cxn>
                </a:cxnLst>
                <a:rect l="0" t="0" r="r" b="b"/>
                <a:pathLst>
                  <a:path w="857" h="988">
                    <a:moveTo>
                      <a:pt x="857" y="741"/>
                    </a:moveTo>
                    <a:lnTo>
                      <a:pt x="429" y="988"/>
                    </a:lnTo>
                    <a:lnTo>
                      <a:pt x="0" y="741"/>
                    </a:lnTo>
                    <a:lnTo>
                      <a:pt x="0" y="246"/>
                    </a:lnTo>
                    <a:lnTo>
                      <a:pt x="429" y="0"/>
                    </a:lnTo>
                    <a:lnTo>
                      <a:pt x="857" y="246"/>
                    </a:lnTo>
                    <a:lnTo>
                      <a:pt x="857" y="741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243840" tIns="121920" rIns="243840" bIns="1219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cs typeface="+mn-ea"/>
                  <a:sym typeface="+mn-lt"/>
                </a:endParaRPr>
              </a:p>
            </p:txBody>
          </p:sp>
          <p:sp>
            <p:nvSpPr>
              <p:cNvPr id="29" name="Freeform 15">
                <a:extLst>
                  <a:ext uri="{FF2B5EF4-FFF2-40B4-BE49-F238E27FC236}">
                    <a16:creationId xmlns:a16="http://schemas.microsoft.com/office/drawing/2014/main" id="{566FF992-8DDE-4C05-83F4-00E40870C6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89551" y="2436499"/>
                <a:ext cx="184150" cy="992188"/>
              </a:xfrm>
              <a:custGeom>
                <a:avLst/>
                <a:gdLst/>
                <a:ahLst/>
                <a:cxnLst>
                  <a:cxn ang="0">
                    <a:pos x="0" y="66"/>
                  </a:cxn>
                  <a:cxn ang="0">
                    <a:pos x="116" y="0"/>
                  </a:cxn>
                  <a:cxn ang="0">
                    <a:pos x="112" y="625"/>
                  </a:cxn>
                  <a:cxn ang="0">
                    <a:pos x="0" y="561"/>
                  </a:cxn>
                  <a:cxn ang="0">
                    <a:pos x="0" y="66"/>
                  </a:cxn>
                </a:cxnLst>
                <a:rect l="0" t="0" r="r" b="b"/>
                <a:pathLst>
                  <a:path w="116" h="625">
                    <a:moveTo>
                      <a:pt x="0" y="66"/>
                    </a:moveTo>
                    <a:lnTo>
                      <a:pt x="116" y="0"/>
                    </a:lnTo>
                    <a:lnTo>
                      <a:pt x="112" y="625"/>
                    </a:lnTo>
                    <a:lnTo>
                      <a:pt x="0" y="561"/>
                    </a:lnTo>
                    <a:lnTo>
                      <a:pt x="0" y="66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243840" tIns="121920" rIns="243840" bIns="1219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cs typeface="+mn-ea"/>
                  <a:sym typeface="+mn-lt"/>
                </a:endParaRPr>
              </a:p>
            </p:txBody>
          </p:sp>
        </p:grpSp>
        <p:grpSp>
          <p:nvGrpSpPr>
            <p:cNvPr id="24" name="Group 64">
              <a:extLst>
                <a:ext uri="{FF2B5EF4-FFF2-40B4-BE49-F238E27FC236}">
                  <a16:creationId xmlns:a16="http://schemas.microsoft.com/office/drawing/2014/main" id="{2365EA3F-1BDF-401A-BBF2-FCBD71747EB0}"/>
                </a:ext>
              </a:extLst>
            </p:cNvPr>
            <p:cNvGrpSpPr/>
            <p:nvPr/>
          </p:nvGrpSpPr>
          <p:grpSpPr>
            <a:xfrm>
              <a:off x="6669090" y="5735332"/>
              <a:ext cx="3619502" cy="4191000"/>
              <a:chOff x="2500313" y="2150749"/>
              <a:chExt cx="1357313" cy="1571625"/>
            </a:xfrm>
          </p:grpSpPr>
          <p:sp>
            <p:nvSpPr>
              <p:cNvPr id="26" name="Freeform 16">
                <a:extLst>
                  <a:ext uri="{FF2B5EF4-FFF2-40B4-BE49-F238E27FC236}">
                    <a16:creationId xmlns:a16="http://schemas.microsoft.com/office/drawing/2014/main" id="{42221D4B-B3BF-48BB-970F-83A0145A4E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00313" y="2150749"/>
                <a:ext cx="1357313" cy="1571625"/>
              </a:xfrm>
              <a:custGeom>
                <a:avLst/>
                <a:gdLst/>
                <a:ahLst/>
                <a:cxnLst>
                  <a:cxn ang="0">
                    <a:pos x="429" y="0"/>
                  </a:cxn>
                  <a:cxn ang="0">
                    <a:pos x="0" y="246"/>
                  </a:cxn>
                  <a:cxn ang="0">
                    <a:pos x="0" y="741"/>
                  </a:cxn>
                  <a:cxn ang="0">
                    <a:pos x="429" y="990"/>
                  </a:cxn>
                  <a:cxn ang="0">
                    <a:pos x="855" y="741"/>
                  </a:cxn>
                  <a:cxn ang="0">
                    <a:pos x="855" y="246"/>
                  </a:cxn>
                  <a:cxn ang="0">
                    <a:pos x="429" y="0"/>
                  </a:cxn>
                </a:cxnLst>
                <a:rect l="0" t="0" r="r" b="b"/>
                <a:pathLst>
                  <a:path w="855" h="990">
                    <a:moveTo>
                      <a:pt x="429" y="0"/>
                    </a:moveTo>
                    <a:lnTo>
                      <a:pt x="0" y="246"/>
                    </a:lnTo>
                    <a:lnTo>
                      <a:pt x="0" y="741"/>
                    </a:lnTo>
                    <a:lnTo>
                      <a:pt x="429" y="990"/>
                    </a:lnTo>
                    <a:lnTo>
                      <a:pt x="855" y="741"/>
                    </a:lnTo>
                    <a:lnTo>
                      <a:pt x="855" y="246"/>
                    </a:lnTo>
                    <a:lnTo>
                      <a:pt x="429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243840" tIns="121920" rIns="243840" bIns="1219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cs typeface="+mn-ea"/>
                  <a:sym typeface="+mn-lt"/>
                </a:endParaRPr>
              </a:p>
            </p:txBody>
          </p:sp>
          <p:sp>
            <p:nvSpPr>
              <p:cNvPr id="27" name="Freeform 17">
                <a:extLst>
                  <a:ext uri="{FF2B5EF4-FFF2-40B4-BE49-F238E27FC236}">
                    <a16:creationId xmlns:a16="http://schemas.microsoft.com/office/drawing/2014/main" id="{E5F6193C-D6C9-4995-9D5C-DF52754FD0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73476" y="2436499"/>
                <a:ext cx="184150" cy="9921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" y="625"/>
                  </a:cxn>
                  <a:cxn ang="0">
                    <a:pos x="116" y="561"/>
                  </a:cxn>
                  <a:cxn ang="0">
                    <a:pos x="116" y="66"/>
                  </a:cxn>
                  <a:cxn ang="0">
                    <a:pos x="0" y="0"/>
                  </a:cxn>
                </a:cxnLst>
                <a:rect l="0" t="0" r="r" b="b"/>
                <a:pathLst>
                  <a:path w="116" h="625">
                    <a:moveTo>
                      <a:pt x="0" y="0"/>
                    </a:moveTo>
                    <a:lnTo>
                      <a:pt x="5" y="625"/>
                    </a:lnTo>
                    <a:lnTo>
                      <a:pt x="116" y="561"/>
                    </a:lnTo>
                    <a:lnTo>
                      <a:pt x="116" y="6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243840" tIns="121920" rIns="243840" bIns="1219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cs typeface="+mn-ea"/>
                  <a:sym typeface="+mn-lt"/>
                </a:endParaRPr>
              </a:p>
            </p:txBody>
          </p:sp>
        </p:grpSp>
        <p:sp>
          <p:nvSpPr>
            <p:cNvPr id="25" name="Freeform 7">
              <a:extLst>
                <a:ext uri="{FF2B5EF4-FFF2-40B4-BE49-F238E27FC236}">
                  <a16:creationId xmlns:a16="http://schemas.microsoft.com/office/drawing/2014/main" id="{EB37DC11-15CE-4C30-96DF-3FB2CA3CBD2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74340" y="6061462"/>
              <a:ext cx="3055434" cy="3530272"/>
            </a:xfrm>
            <a:custGeom>
              <a:avLst/>
              <a:gdLst/>
              <a:ahLst/>
              <a:cxnLst>
                <a:cxn ang="0">
                  <a:pos x="592" y="170"/>
                </a:cxn>
                <a:cxn ang="0">
                  <a:pos x="592" y="511"/>
                </a:cxn>
                <a:cxn ang="0">
                  <a:pos x="296" y="684"/>
                </a:cxn>
                <a:cxn ang="0">
                  <a:pos x="0" y="511"/>
                </a:cxn>
                <a:cxn ang="0">
                  <a:pos x="0" y="170"/>
                </a:cxn>
                <a:cxn ang="0">
                  <a:pos x="296" y="0"/>
                </a:cxn>
                <a:cxn ang="0">
                  <a:pos x="592" y="170"/>
                </a:cxn>
              </a:cxnLst>
              <a:rect l="0" t="0" r="r" b="b"/>
              <a:pathLst>
                <a:path w="592" h="684">
                  <a:moveTo>
                    <a:pt x="592" y="170"/>
                  </a:moveTo>
                  <a:lnTo>
                    <a:pt x="592" y="511"/>
                  </a:lnTo>
                  <a:lnTo>
                    <a:pt x="296" y="684"/>
                  </a:lnTo>
                  <a:lnTo>
                    <a:pt x="0" y="511"/>
                  </a:lnTo>
                  <a:lnTo>
                    <a:pt x="0" y="170"/>
                  </a:lnTo>
                  <a:lnTo>
                    <a:pt x="296" y="0"/>
                  </a:lnTo>
                  <a:lnTo>
                    <a:pt x="592" y="17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en-US" sz="4800">
                <a:cs typeface="+mn-ea"/>
                <a:sym typeface="+mn-lt"/>
              </a:endParaRPr>
            </a:p>
          </p:txBody>
        </p:sp>
      </p:grpSp>
      <p:sp>
        <p:nvSpPr>
          <p:cNvPr id="38" name="TextBox 44">
            <a:extLst>
              <a:ext uri="{FF2B5EF4-FFF2-40B4-BE49-F238E27FC236}">
                <a16:creationId xmlns:a16="http://schemas.microsoft.com/office/drawing/2014/main" id="{F21EA3A0-E391-44F1-869B-EA6EDCD507DE}"/>
              </a:ext>
            </a:extLst>
          </p:cNvPr>
          <p:cNvSpPr txBox="1"/>
          <p:nvPr/>
        </p:nvSpPr>
        <p:spPr>
          <a:xfrm>
            <a:off x="2816155" y="11116560"/>
            <a:ext cx="7341325" cy="10546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bg1">
                    <a:lumMod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2400" b="1" dirty="0">
                <a:solidFill>
                  <a:schemeClr val="bg1">
                    <a:lumMod val="25000"/>
                  </a:schemeClr>
                </a:solidFill>
                <a:cs typeface="+mn-ea"/>
                <a:sym typeface="+mn-lt"/>
              </a:rPr>
              <a:t>……</a:t>
            </a:r>
            <a:endParaRPr lang="en-US" sz="2400" b="1" dirty="0">
              <a:solidFill>
                <a:schemeClr val="bg1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" name="Shape 5498">
            <a:extLst>
              <a:ext uri="{FF2B5EF4-FFF2-40B4-BE49-F238E27FC236}">
                <a16:creationId xmlns:a16="http://schemas.microsoft.com/office/drawing/2014/main" id="{D67D436D-A1CB-4C50-BE27-6784D992DCCC}"/>
              </a:ext>
            </a:extLst>
          </p:cNvPr>
          <p:cNvSpPr/>
          <p:nvPr/>
        </p:nvSpPr>
        <p:spPr>
          <a:xfrm>
            <a:off x="4255171" y="10340363"/>
            <a:ext cx="505850" cy="4765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263" y="9000"/>
                </a:moveTo>
                <a:cubicBezTo>
                  <a:pt x="16538" y="14040"/>
                  <a:pt x="16538" y="14040"/>
                  <a:pt x="16538" y="14040"/>
                </a:cubicBezTo>
                <a:cubicBezTo>
                  <a:pt x="17550" y="20520"/>
                  <a:pt x="17550" y="20520"/>
                  <a:pt x="17550" y="20520"/>
                </a:cubicBezTo>
                <a:cubicBezTo>
                  <a:pt x="17550" y="20880"/>
                  <a:pt x="17550" y="20880"/>
                  <a:pt x="17550" y="20880"/>
                </a:cubicBezTo>
                <a:cubicBezTo>
                  <a:pt x="17550" y="21240"/>
                  <a:pt x="17550" y="21600"/>
                  <a:pt x="17213" y="21600"/>
                </a:cubicBezTo>
                <a:cubicBezTo>
                  <a:pt x="16875" y="21600"/>
                  <a:pt x="16875" y="21600"/>
                  <a:pt x="16538" y="21600"/>
                </a:cubicBezTo>
                <a:cubicBezTo>
                  <a:pt x="10800" y="18360"/>
                  <a:pt x="10800" y="18360"/>
                  <a:pt x="10800" y="18360"/>
                </a:cubicBezTo>
                <a:cubicBezTo>
                  <a:pt x="5062" y="21600"/>
                  <a:pt x="5062" y="21600"/>
                  <a:pt x="5062" y="21600"/>
                </a:cubicBezTo>
                <a:cubicBezTo>
                  <a:pt x="4725" y="21600"/>
                  <a:pt x="4725" y="21600"/>
                  <a:pt x="4387" y="21600"/>
                </a:cubicBezTo>
                <a:cubicBezTo>
                  <a:pt x="4050" y="21600"/>
                  <a:pt x="4050" y="21240"/>
                  <a:pt x="4050" y="20880"/>
                </a:cubicBezTo>
                <a:cubicBezTo>
                  <a:pt x="4050" y="20880"/>
                  <a:pt x="4050" y="20880"/>
                  <a:pt x="4050" y="20520"/>
                </a:cubicBezTo>
                <a:cubicBezTo>
                  <a:pt x="5062" y="14040"/>
                  <a:pt x="5062" y="14040"/>
                  <a:pt x="5062" y="14040"/>
                </a:cubicBezTo>
                <a:cubicBezTo>
                  <a:pt x="337" y="9000"/>
                  <a:pt x="337" y="9000"/>
                  <a:pt x="337" y="9000"/>
                </a:cubicBezTo>
                <a:cubicBezTo>
                  <a:pt x="337" y="9000"/>
                  <a:pt x="0" y="8640"/>
                  <a:pt x="0" y="8280"/>
                </a:cubicBezTo>
                <a:cubicBezTo>
                  <a:pt x="0" y="7920"/>
                  <a:pt x="675" y="7920"/>
                  <a:pt x="1012" y="7920"/>
                </a:cubicBezTo>
                <a:cubicBezTo>
                  <a:pt x="7425" y="6840"/>
                  <a:pt x="7425" y="6840"/>
                  <a:pt x="7425" y="6840"/>
                </a:cubicBezTo>
                <a:cubicBezTo>
                  <a:pt x="10125" y="360"/>
                  <a:pt x="10125" y="360"/>
                  <a:pt x="10125" y="360"/>
                </a:cubicBezTo>
                <a:cubicBezTo>
                  <a:pt x="10462" y="360"/>
                  <a:pt x="10462" y="0"/>
                  <a:pt x="10800" y="0"/>
                </a:cubicBezTo>
                <a:cubicBezTo>
                  <a:pt x="11138" y="0"/>
                  <a:pt x="11475" y="360"/>
                  <a:pt x="11475" y="360"/>
                </a:cubicBezTo>
                <a:cubicBezTo>
                  <a:pt x="14175" y="6840"/>
                  <a:pt x="14175" y="6840"/>
                  <a:pt x="14175" y="6840"/>
                </a:cubicBezTo>
                <a:cubicBezTo>
                  <a:pt x="20588" y="7920"/>
                  <a:pt x="20588" y="7920"/>
                  <a:pt x="20588" y="7920"/>
                </a:cubicBezTo>
                <a:cubicBezTo>
                  <a:pt x="20925" y="7920"/>
                  <a:pt x="21600" y="7920"/>
                  <a:pt x="21600" y="8280"/>
                </a:cubicBezTo>
                <a:cubicBezTo>
                  <a:pt x="21600" y="8640"/>
                  <a:pt x="21263" y="9000"/>
                  <a:pt x="21263" y="900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2700" cap="flat">
            <a:noFill/>
            <a:miter lim="400000"/>
          </a:ln>
          <a:effectLst/>
        </p:spPr>
        <p:txBody>
          <a:bodyPr wrap="square" lIns="91438" tIns="91438" rIns="91438" bIns="91438" numCol="1" anchor="t">
            <a:noAutofit/>
          </a:bodyPr>
          <a:lstStyle/>
          <a:p>
            <a:pPr defTabSz="914400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4800">
              <a:cs typeface="+mn-ea"/>
              <a:sym typeface="+mn-lt"/>
            </a:endParaRPr>
          </a:p>
        </p:txBody>
      </p:sp>
      <p:sp>
        <p:nvSpPr>
          <p:cNvPr id="40" name="Shape 5499">
            <a:extLst>
              <a:ext uri="{FF2B5EF4-FFF2-40B4-BE49-F238E27FC236}">
                <a16:creationId xmlns:a16="http://schemas.microsoft.com/office/drawing/2014/main" id="{9052E617-F3A8-4445-BC9D-3E8FB5BE7A31}"/>
              </a:ext>
            </a:extLst>
          </p:cNvPr>
          <p:cNvSpPr/>
          <p:nvPr/>
        </p:nvSpPr>
        <p:spPr>
          <a:xfrm>
            <a:off x="4974678" y="10340363"/>
            <a:ext cx="498816" cy="4765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995" h="21600" extrusionOk="0">
                <a:moveTo>
                  <a:pt x="15981" y="14040"/>
                </a:moveTo>
                <a:cubicBezTo>
                  <a:pt x="16978" y="20520"/>
                  <a:pt x="16978" y="20520"/>
                  <a:pt x="16978" y="20520"/>
                </a:cubicBezTo>
                <a:cubicBezTo>
                  <a:pt x="17310" y="21240"/>
                  <a:pt x="16978" y="21600"/>
                  <a:pt x="16646" y="21600"/>
                </a:cubicBezTo>
                <a:cubicBezTo>
                  <a:pt x="16313" y="21600"/>
                  <a:pt x="16313" y="21600"/>
                  <a:pt x="15981" y="21600"/>
                </a:cubicBezTo>
                <a:cubicBezTo>
                  <a:pt x="10332" y="18360"/>
                  <a:pt x="10332" y="18360"/>
                  <a:pt x="10332" y="18360"/>
                </a:cubicBezTo>
                <a:cubicBezTo>
                  <a:pt x="4683" y="21600"/>
                  <a:pt x="4683" y="21600"/>
                  <a:pt x="4683" y="21600"/>
                </a:cubicBezTo>
                <a:cubicBezTo>
                  <a:pt x="4683" y="21600"/>
                  <a:pt x="4350" y="21600"/>
                  <a:pt x="4350" y="21600"/>
                </a:cubicBezTo>
                <a:cubicBezTo>
                  <a:pt x="4018" y="21600"/>
                  <a:pt x="3686" y="21240"/>
                  <a:pt x="3686" y="20520"/>
                </a:cubicBezTo>
                <a:cubicBezTo>
                  <a:pt x="5015" y="14040"/>
                  <a:pt x="5015" y="14040"/>
                  <a:pt x="5015" y="14040"/>
                </a:cubicBezTo>
                <a:cubicBezTo>
                  <a:pt x="363" y="9000"/>
                  <a:pt x="363" y="9000"/>
                  <a:pt x="363" y="9000"/>
                </a:cubicBezTo>
                <a:cubicBezTo>
                  <a:pt x="-302" y="8280"/>
                  <a:pt x="30" y="7920"/>
                  <a:pt x="695" y="7920"/>
                </a:cubicBezTo>
                <a:cubicBezTo>
                  <a:pt x="7009" y="6840"/>
                  <a:pt x="7009" y="6840"/>
                  <a:pt x="7009" y="6840"/>
                </a:cubicBezTo>
                <a:cubicBezTo>
                  <a:pt x="9667" y="360"/>
                  <a:pt x="9667" y="360"/>
                  <a:pt x="9667" y="360"/>
                </a:cubicBezTo>
                <a:cubicBezTo>
                  <a:pt x="10000" y="0"/>
                  <a:pt x="10332" y="0"/>
                  <a:pt x="10332" y="0"/>
                </a:cubicBezTo>
                <a:cubicBezTo>
                  <a:pt x="10664" y="0"/>
                  <a:pt x="10996" y="0"/>
                  <a:pt x="10996" y="360"/>
                </a:cubicBezTo>
                <a:cubicBezTo>
                  <a:pt x="13987" y="6840"/>
                  <a:pt x="13987" y="6840"/>
                  <a:pt x="13987" y="6840"/>
                </a:cubicBezTo>
                <a:cubicBezTo>
                  <a:pt x="20301" y="7920"/>
                  <a:pt x="20301" y="7920"/>
                  <a:pt x="20301" y="7920"/>
                </a:cubicBezTo>
                <a:cubicBezTo>
                  <a:pt x="20966" y="7920"/>
                  <a:pt x="21298" y="8280"/>
                  <a:pt x="20633" y="9000"/>
                </a:cubicBezTo>
                <a:lnTo>
                  <a:pt x="15981" y="14040"/>
                </a:lnTo>
                <a:close/>
                <a:moveTo>
                  <a:pt x="18307" y="9360"/>
                </a:moveTo>
                <a:cubicBezTo>
                  <a:pt x="13655" y="8640"/>
                  <a:pt x="13655" y="8640"/>
                  <a:pt x="13655" y="8640"/>
                </a:cubicBezTo>
                <a:cubicBezTo>
                  <a:pt x="12990" y="8280"/>
                  <a:pt x="12990" y="8280"/>
                  <a:pt x="12990" y="8280"/>
                </a:cubicBezTo>
                <a:cubicBezTo>
                  <a:pt x="12326" y="7560"/>
                  <a:pt x="12326" y="7560"/>
                  <a:pt x="12326" y="7560"/>
                </a:cubicBezTo>
                <a:cubicBezTo>
                  <a:pt x="10332" y="3240"/>
                  <a:pt x="10332" y="3240"/>
                  <a:pt x="10332" y="3240"/>
                </a:cubicBezTo>
                <a:cubicBezTo>
                  <a:pt x="10332" y="16200"/>
                  <a:pt x="10332" y="16200"/>
                  <a:pt x="10332" y="16200"/>
                </a:cubicBezTo>
                <a:cubicBezTo>
                  <a:pt x="11329" y="16560"/>
                  <a:pt x="11329" y="16560"/>
                  <a:pt x="11329" y="16560"/>
                </a:cubicBezTo>
                <a:cubicBezTo>
                  <a:pt x="15316" y="19080"/>
                  <a:pt x="15316" y="19080"/>
                  <a:pt x="15316" y="19080"/>
                </a:cubicBezTo>
                <a:cubicBezTo>
                  <a:pt x="14320" y="14040"/>
                  <a:pt x="14320" y="14040"/>
                  <a:pt x="14320" y="14040"/>
                </a:cubicBezTo>
                <a:cubicBezTo>
                  <a:pt x="14320" y="13320"/>
                  <a:pt x="14320" y="13320"/>
                  <a:pt x="14320" y="13320"/>
                </a:cubicBezTo>
                <a:cubicBezTo>
                  <a:pt x="14984" y="12600"/>
                  <a:pt x="14984" y="12600"/>
                  <a:pt x="14984" y="12600"/>
                </a:cubicBezTo>
                <a:lnTo>
                  <a:pt x="18307" y="936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2700" cap="flat">
            <a:noFill/>
            <a:miter lim="400000"/>
          </a:ln>
          <a:effectLst/>
        </p:spPr>
        <p:txBody>
          <a:bodyPr wrap="square" lIns="91438" tIns="91438" rIns="91438" bIns="91438" numCol="1" anchor="t">
            <a:noAutofit/>
          </a:bodyPr>
          <a:lstStyle/>
          <a:p>
            <a:pPr defTabSz="914400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4800">
              <a:cs typeface="+mn-ea"/>
              <a:sym typeface="+mn-lt"/>
            </a:endParaRPr>
          </a:p>
        </p:txBody>
      </p:sp>
      <p:sp>
        <p:nvSpPr>
          <p:cNvPr id="41" name="Shape 5498">
            <a:extLst>
              <a:ext uri="{FF2B5EF4-FFF2-40B4-BE49-F238E27FC236}">
                <a16:creationId xmlns:a16="http://schemas.microsoft.com/office/drawing/2014/main" id="{097ED7B7-26D5-4B9F-8114-0A928C38DAC2}"/>
              </a:ext>
            </a:extLst>
          </p:cNvPr>
          <p:cNvSpPr/>
          <p:nvPr/>
        </p:nvSpPr>
        <p:spPr>
          <a:xfrm>
            <a:off x="3535663" y="10340363"/>
            <a:ext cx="505850" cy="4765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263" y="9000"/>
                </a:moveTo>
                <a:cubicBezTo>
                  <a:pt x="16538" y="14040"/>
                  <a:pt x="16538" y="14040"/>
                  <a:pt x="16538" y="14040"/>
                </a:cubicBezTo>
                <a:cubicBezTo>
                  <a:pt x="17550" y="20520"/>
                  <a:pt x="17550" y="20520"/>
                  <a:pt x="17550" y="20520"/>
                </a:cubicBezTo>
                <a:cubicBezTo>
                  <a:pt x="17550" y="20880"/>
                  <a:pt x="17550" y="20880"/>
                  <a:pt x="17550" y="20880"/>
                </a:cubicBezTo>
                <a:cubicBezTo>
                  <a:pt x="17550" y="21240"/>
                  <a:pt x="17550" y="21600"/>
                  <a:pt x="17213" y="21600"/>
                </a:cubicBezTo>
                <a:cubicBezTo>
                  <a:pt x="16875" y="21600"/>
                  <a:pt x="16875" y="21600"/>
                  <a:pt x="16538" y="21600"/>
                </a:cubicBezTo>
                <a:cubicBezTo>
                  <a:pt x="10800" y="18360"/>
                  <a:pt x="10800" y="18360"/>
                  <a:pt x="10800" y="18360"/>
                </a:cubicBezTo>
                <a:cubicBezTo>
                  <a:pt x="5062" y="21600"/>
                  <a:pt x="5062" y="21600"/>
                  <a:pt x="5062" y="21600"/>
                </a:cubicBezTo>
                <a:cubicBezTo>
                  <a:pt x="4725" y="21600"/>
                  <a:pt x="4725" y="21600"/>
                  <a:pt x="4387" y="21600"/>
                </a:cubicBezTo>
                <a:cubicBezTo>
                  <a:pt x="4050" y="21600"/>
                  <a:pt x="4050" y="21240"/>
                  <a:pt x="4050" y="20880"/>
                </a:cubicBezTo>
                <a:cubicBezTo>
                  <a:pt x="4050" y="20880"/>
                  <a:pt x="4050" y="20880"/>
                  <a:pt x="4050" y="20520"/>
                </a:cubicBezTo>
                <a:cubicBezTo>
                  <a:pt x="5062" y="14040"/>
                  <a:pt x="5062" y="14040"/>
                  <a:pt x="5062" y="14040"/>
                </a:cubicBezTo>
                <a:cubicBezTo>
                  <a:pt x="337" y="9000"/>
                  <a:pt x="337" y="9000"/>
                  <a:pt x="337" y="9000"/>
                </a:cubicBezTo>
                <a:cubicBezTo>
                  <a:pt x="337" y="9000"/>
                  <a:pt x="0" y="8640"/>
                  <a:pt x="0" y="8280"/>
                </a:cubicBezTo>
                <a:cubicBezTo>
                  <a:pt x="0" y="7920"/>
                  <a:pt x="675" y="7920"/>
                  <a:pt x="1012" y="7920"/>
                </a:cubicBezTo>
                <a:cubicBezTo>
                  <a:pt x="7425" y="6840"/>
                  <a:pt x="7425" y="6840"/>
                  <a:pt x="7425" y="6840"/>
                </a:cubicBezTo>
                <a:cubicBezTo>
                  <a:pt x="10125" y="360"/>
                  <a:pt x="10125" y="360"/>
                  <a:pt x="10125" y="360"/>
                </a:cubicBezTo>
                <a:cubicBezTo>
                  <a:pt x="10462" y="360"/>
                  <a:pt x="10462" y="0"/>
                  <a:pt x="10800" y="0"/>
                </a:cubicBezTo>
                <a:cubicBezTo>
                  <a:pt x="11138" y="0"/>
                  <a:pt x="11475" y="360"/>
                  <a:pt x="11475" y="360"/>
                </a:cubicBezTo>
                <a:cubicBezTo>
                  <a:pt x="14175" y="6840"/>
                  <a:pt x="14175" y="6840"/>
                  <a:pt x="14175" y="6840"/>
                </a:cubicBezTo>
                <a:cubicBezTo>
                  <a:pt x="20588" y="7920"/>
                  <a:pt x="20588" y="7920"/>
                  <a:pt x="20588" y="7920"/>
                </a:cubicBezTo>
                <a:cubicBezTo>
                  <a:pt x="20925" y="7920"/>
                  <a:pt x="21600" y="7920"/>
                  <a:pt x="21600" y="8280"/>
                </a:cubicBezTo>
                <a:cubicBezTo>
                  <a:pt x="21600" y="8640"/>
                  <a:pt x="21263" y="9000"/>
                  <a:pt x="21263" y="900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2700" cap="flat">
            <a:noFill/>
            <a:miter lim="400000"/>
          </a:ln>
          <a:effectLst/>
        </p:spPr>
        <p:txBody>
          <a:bodyPr wrap="square" lIns="91438" tIns="91438" rIns="91438" bIns="91438" numCol="1" anchor="t">
            <a:noAutofit/>
          </a:bodyPr>
          <a:lstStyle/>
          <a:p>
            <a:pPr defTabSz="914400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4800">
              <a:cs typeface="+mn-ea"/>
              <a:sym typeface="+mn-lt"/>
            </a:endParaRPr>
          </a:p>
        </p:txBody>
      </p:sp>
      <p:sp>
        <p:nvSpPr>
          <p:cNvPr id="42" name="Shape 5498">
            <a:extLst>
              <a:ext uri="{FF2B5EF4-FFF2-40B4-BE49-F238E27FC236}">
                <a16:creationId xmlns:a16="http://schemas.microsoft.com/office/drawing/2014/main" id="{1CD52E35-1A50-48B4-849F-590D1A01708F}"/>
              </a:ext>
            </a:extLst>
          </p:cNvPr>
          <p:cNvSpPr/>
          <p:nvPr/>
        </p:nvSpPr>
        <p:spPr>
          <a:xfrm>
            <a:off x="2816155" y="10340363"/>
            <a:ext cx="505850" cy="4765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263" y="9000"/>
                </a:moveTo>
                <a:cubicBezTo>
                  <a:pt x="16538" y="14040"/>
                  <a:pt x="16538" y="14040"/>
                  <a:pt x="16538" y="14040"/>
                </a:cubicBezTo>
                <a:cubicBezTo>
                  <a:pt x="17550" y="20520"/>
                  <a:pt x="17550" y="20520"/>
                  <a:pt x="17550" y="20520"/>
                </a:cubicBezTo>
                <a:cubicBezTo>
                  <a:pt x="17550" y="20880"/>
                  <a:pt x="17550" y="20880"/>
                  <a:pt x="17550" y="20880"/>
                </a:cubicBezTo>
                <a:cubicBezTo>
                  <a:pt x="17550" y="21240"/>
                  <a:pt x="17550" y="21600"/>
                  <a:pt x="17213" y="21600"/>
                </a:cubicBezTo>
                <a:cubicBezTo>
                  <a:pt x="16875" y="21600"/>
                  <a:pt x="16875" y="21600"/>
                  <a:pt x="16538" y="21600"/>
                </a:cubicBezTo>
                <a:cubicBezTo>
                  <a:pt x="10800" y="18360"/>
                  <a:pt x="10800" y="18360"/>
                  <a:pt x="10800" y="18360"/>
                </a:cubicBezTo>
                <a:cubicBezTo>
                  <a:pt x="5062" y="21600"/>
                  <a:pt x="5062" y="21600"/>
                  <a:pt x="5062" y="21600"/>
                </a:cubicBezTo>
                <a:cubicBezTo>
                  <a:pt x="4725" y="21600"/>
                  <a:pt x="4725" y="21600"/>
                  <a:pt x="4387" y="21600"/>
                </a:cubicBezTo>
                <a:cubicBezTo>
                  <a:pt x="4050" y="21600"/>
                  <a:pt x="4050" y="21240"/>
                  <a:pt x="4050" y="20880"/>
                </a:cubicBezTo>
                <a:cubicBezTo>
                  <a:pt x="4050" y="20880"/>
                  <a:pt x="4050" y="20880"/>
                  <a:pt x="4050" y="20520"/>
                </a:cubicBezTo>
                <a:cubicBezTo>
                  <a:pt x="5062" y="14040"/>
                  <a:pt x="5062" y="14040"/>
                  <a:pt x="5062" y="14040"/>
                </a:cubicBezTo>
                <a:cubicBezTo>
                  <a:pt x="337" y="9000"/>
                  <a:pt x="337" y="9000"/>
                  <a:pt x="337" y="9000"/>
                </a:cubicBezTo>
                <a:cubicBezTo>
                  <a:pt x="337" y="9000"/>
                  <a:pt x="0" y="8640"/>
                  <a:pt x="0" y="8280"/>
                </a:cubicBezTo>
                <a:cubicBezTo>
                  <a:pt x="0" y="7920"/>
                  <a:pt x="675" y="7920"/>
                  <a:pt x="1012" y="7920"/>
                </a:cubicBezTo>
                <a:cubicBezTo>
                  <a:pt x="7425" y="6840"/>
                  <a:pt x="7425" y="6840"/>
                  <a:pt x="7425" y="6840"/>
                </a:cubicBezTo>
                <a:cubicBezTo>
                  <a:pt x="10125" y="360"/>
                  <a:pt x="10125" y="360"/>
                  <a:pt x="10125" y="360"/>
                </a:cubicBezTo>
                <a:cubicBezTo>
                  <a:pt x="10462" y="360"/>
                  <a:pt x="10462" y="0"/>
                  <a:pt x="10800" y="0"/>
                </a:cubicBezTo>
                <a:cubicBezTo>
                  <a:pt x="11138" y="0"/>
                  <a:pt x="11475" y="360"/>
                  <a:pt x="11475" y="360"/>
                </a:cubicBezTo>
                <a:cubicBezTo>
                  <a:pt x="14175" y="6840"/>
                  <a:pt x="14175" y="6840"/>
                  <a:pt x="14175" y="6840"/>
                </a:cubicBezTo>
                <a:cubicBezTo>
                  <a:pt x="20588" y="7920"/>
                  <a:pt x="20588" y="7920"/>
                  <a:pt x="20588" y="7920"/>
                </a:cubicBezTo>
                <a:cubicBezTo>
                  <a:pt x="20925" y="7920"/>
                  <a:pt x="21600" y="7920"/>
                  <a:pt x="21600" y="8280"/>
                </a:cubicBezTo>
                <a:cubicBezTo>
                  <a:pt x="21600" y="8640"/>
                  <a:pt x="21263" y="9000"/>
                  <a:pt x="21263" y="900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2700" cap="flat">
            <a:noFill/>
            <a:miter lim="400000"/>
          </a:ln>
          <a:effectLst/>
        </p:spPr>
        <p:txBody>
          <a:bodyPr wrap="square" lIns="91438" tIns="91438" rIns="91438" bIns="91438" numCol="1" anchor="t">
            <a:noAutofit/>
          </a:bodyPr>
          <a:lstStyle/>
          <a:p>
            <a:pPr defTabSz="914400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4800">
              <a:cs typeface="+mn-ea"/>
              <a:sym typeface="+mn-lt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A6A9C0EB-E8A0-48B0-92E9-CD27F55C0392}"/>
              </a:ext>
            </a:extLst>
          </p:cNvPr>
          <p:cNvSpPr txBox="1"/>
          <p:nvPr/>
        </p:nvSpPr>
        <p:spPr>
          <a:xfrm>
            <a:off x="11359179" y="6794776"/>
            <a:ext cx="13865731" cy="59910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71500" indent="-571500">
              <a:lnSpc>
                <a:spcPct val="200000"/>
              </a:lnSpc>
              <a:buFont typeface="+mj-lt"/>
              <a:buAutoNum type="romanUcPeriod"/>
            </a:pPr>
            <a:r>
              <a:rPr lang="zh-CN" altLang="en-US" sz="2800" dirty="0"/>
              <a:t>此处添加详细文本描述，文字内容建议与标题相关尽量简洁生动……</a:t>
            </a:r>
            <a:endParaRPr lang="en-US" altLang="zh-CN" sz="2800" dirty="0"/>
          </a:p>
          <a:p>
            <a:pPr marL="571500" indent="-571500">
              <a:lnSpc>
                <a:spcPct val="200000"/>
              </a:lnSpc>
              <a:buFont typeface="+mj-lt"/>
              <a:buAutoNum type="romanUcPeriod"/>
            </a:pPr>
            <a:r>
              <a:rPr lang="zh-CN" altLang="en-US" sz="2800" dirty="0"/>
              <a:t>此处添加详细文本描述，文字内容建议与标题相关尽量简洁生动……</a:t>
            </a:r>
            <a:endParaRPr lang="en-US" altLang="zh-CN" sz="2800" dirty="0"/>
          </a:p>
          <a:p>
            <a:pPr marL="571500" indent="-571500">
              <a:lnSpc>
                <a:spcPct val="200000"/>
              </a:lnSpc>
              <a:buFont typeface="+mj-lt"/>
              <a:buAutoNum type="romanUcPeriod"/>
            </a:pPr>
            <a:r>
              <a:rPr lang="zh-CN" altLang="en-US" sz="2800" dirty="0"/>
              <a:t>此处添加详细文本描述，文字内容建议与标题相关尽量简洁生动……</a:t>
            </a:r>
            <a:endParaRPr lang="en-US" altLang="zh-CN" sz="2800" dirty="0"/>
          </a:p>
          <a:p>
            <a:pPr marL="571500" indent="-571500">
              <a:lnSpc>
                <a:spcPct val="200000"/>
              </a:lnSpc>
              <a:buFont typeface="+mj-lt"/>
              <a:buAutoNum type="romanUcPeriod"/>
            </a:pPr>
            <a:r>
              <a:rPr lang="zh-CN" altLang="en-US" sz="2800" dirty="0"/>
              <a:t>此处添加详细文本描述，文字内容建议与标题相关尽量简洁生动……</a:t>
            </a:r>
            <a:endParaRPr lang="en-US" altLang="zh-CN" sz="2800" dirty="0"/>
          </a:p>
          <a:p>
            <a:pPr marL="571500" indent="-571500">
              <a:lnSpc>
                <a:spcPct val="200000"/>
              </a:lnSpc>
              <a:buFont typeface="+mj-lt"/>
              <a:buAutoNum type="romanUcPeriod"/>
            </a:pPr>
            <a:r>
              <a:rPr lang="zh-CN" altLang="en-US" sz="2800" dirty="0"/>
              <a:t>此处添加详细文本描述，文字内容建议与标题相关尽量简洁生动……</a:t>
            </a:r>
            <a:endParaRPr lang="en-US" altLang="zh-CN" sz="2800" dirty="0"/>
          </a:p>
          <a:p>
            <a:pPr marL="571500" indent="-571500">
              <a:lnSpc>
                <a:spcPct val="200000"/>
              </a:lnSpc>
              <a:buFont typeface="+mj-lt"/>
              <a:buAutoNum type="romanUcPeriod"/>
            </a:pPr>
            <a:r>
              <a:rPr lang="zh-CN" altLang="en-US" sz="2800" dirty="0"/>
              <a:t>此处添加详细文本描述，文字内容建议与标题相关尽量简洁生动……</a:t>
            </a:r>
            <a:endParaRPr lang="en-US" altLang="zh-CN" sz="2800" dirty="0"/>
          </a:p>
          <a:p>
            <a:pPr marL="571500" indent="-571500">
              <a:lnSpc>
                <a:spcPct val="200000"/>
              </a:lnSpc>
              <a:buFont typeface="+mj-lt"/>
              <a:buAutoNum type="romanUcPeriod"/>
            </a:pPr>
            <a:endParaRPr lang="zh-CN" altLang="en-US" sz="2800" dirty="0"/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C74C5078-3507-4B6F-B1EA-3195035F942A}"/>
              </a:ext>
            </a:extLst>
          </p:cNvPr>
          <p:cNvGrpSpPr/>
          <p:nvPr/>
        </p:nvGrpSpPr>
        <p:grpSpPr>
          <a:xfrm>
            <a:off x="11446492" y="3062739"/>
            <a:ext cx="6744969" cy="3273591"/>
            <a:chOff x="14858699" y="4184992"/>
            <a:chExt cx="6744969" cy="3273591"/>
          </a:xfrm>
        </p:grpSpPr>
        <p:sp>
          <p:nvSpPr>
            <p:cNvPr id="49" name="TextBox 22">
              <a:extLst>
                <a:ext uri="{FF2B5EF4-FFF2-40B4-BE49-F238E27FC236}">
                  <a16:creationId xmlns:a16="http://schemas.microsoft.com/office/drawing/2014/main" id="{FE052F25-583D-4C6B-8D63-56B0761C98AA}"/>
                </a:ext>
              </a:extLst>
            </p:cNvPr>
            <p:cNvSpPr txBox="1"/>
            <p:nvPr/>
          </p:nvSpPr>
          <p:spPr>
            <a:xfrm>
              <a:off x="14858700" y="4184992"/>
              <a:ext cx="5587762" cy="200054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6500" b="1" dirty="0">
                  <a:gradFill>
                    <a:gsLst>
                      <a:gs pos="0">
                        <a:schemeClr val="bg1">
                          <a:lumMod val="25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单击此处添加标题文本</a:t>
              </a:r>
              <a:endParaRPr lang="en-US" sz="6500" dirty="0">
                <a:gradFill>
                  <a:gsLst>
                    <a:gs pos="0">
                      <a:schemeClr val="bg1">
                        <a:lumMod val="2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  <p:cxnSp>
          <p:nvCxnSpPr>
            <p:cNvPr id="50" name="Straight Connector 23">
              <a:extLst>
                <a:ext uri="{FF2B5EF4-FFF2-40B4-BE49-F238E27FC236}">
                  <a16:creationId xmlns:a16="http://schemas.microsoft.com/office/drawing/2014/main" id="{E306125B-809E-4D44-AE17-74F344E55B24}"/>
                </a:ext>
              </a:extLst>
            </p:cNvPr>
            <p:cNvCxnSpPr/>
            <p:nvPr/>
          </p:nvCxnSpPr>
          <p:spPr>
            <a:xfrm>
              <a:off x="14874306" y="7458583"/>
              <a:ext cx="1622239" cy="0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DA7DCF25-86D7-4C1C-A176-F4477176F9BA}"/>
                </a:ext>
              </a:extLst>
            </p:cNvPr>
            <p:cNvSpPr txBox="1"/>
            <p:nvPr/>
          </p:nvSpPr>
          <p:spPr>
            <a:xfrm>
              <a:off x="14858699" y="6293114"/>
              <a:ext cx="674496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gradFill>
                    <a:gsLst>
                      <a:gs pos="0">
                        <a:schemeClr val="bg1">
                          <a:lumMod val="75000"/>
                        </a:schemeClr>
                      </a:gs>
                      <a:gs pos="100000">
                        <a:schemeClr val="bg1">
                          <a:lumMod val="25000"/>
                        </a:schemeClr>
                      </a:gs>
                    </a:gsLst>
                    <a:lin ang="5400000" scaled="1"/>
                  </a:gradFill>
                </a:rPr>
                <a:t>Click here to add title 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395555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Oval 1">
            <a:extLst>
              <a:ext uri="{FF2B5EF4-FFF2-40B4-BE49-F238E27FC236}">
                <a16:creationId xmlns:a16="http://schemas.microsoft.com/office/drawing/2014/main" id="{28B840C9-93AD-4839-B3C9-9996F92C6F4B}"/>
              </a:ext>
            </a:extLst>
          </p:cNvPr>
          <p:cNvSpPr/>
          <p:nvPr/>
        </p:nvSpPr>
        <p:spPr>
          <a:xfrm>
            <a:off x="10155062" y="2902775"/>
            <a:ext cx="3659042" cy="3659042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901700" dist="1905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600" dirty="0">
              <a:cs typeface="+mn-ea"/>
              <a:sym typeface="+mn-lt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0481765" y="3706117"/>
            <a:ext cx="3005636" cy="13542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88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03</a:t>
            </a:r>
            <a:endParaRPr lang="en-US" sz="8800" b="1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58EE81B2-4237-4AB5-BF8E-CD76150E61C3}"/>
              </a:ext>
            </a:extLst>
          </p:cNvPr>
          <p:cNvSpPr txBox="1"/>
          <p:nvPr/>
        </p:nvSpPr>
        <p:spPr>
          <a:xfrm>
            <a:off x="10342064" y="4980110"/>
            <a:ext cx="328503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PART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4A377D13-0BD3-4835-A30E-CE8A305E462E}"/>
              </a:ext>
            </a:extLst>
          </p:cNvPr>
          <p:cNvSpPr txBox="1"/>
          <p:nvPr/>
        </p:nvSpPr>
        <p:spPr>
          <a:xfrm>
            <a:off x="6095129" y="6982467"/>
            <a:ext cx="12196916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66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30CEE663-9B97-4583-91AA-F3F33759269F}"/>
              </a:ext>
            </a:extLst>
          </p:cNvPr>
          <p:cNvSpPr txBox="1"/>
          <p:nvPr/>
        </p:nvSpPr>
        <p:spPr>
          <a:xfrm>
            <a:off x="6098458" y="8472529"/>
            <a:ext cx="1219691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dirty="0"/>
              <a:t>根据自己的需要添加适当的文字，此处添加详细文本描述，建议与标题相关尽量简洁... ...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93092608-3544-4782-B212-9A8E6473AEC8}"/>
              </a:ext>
            </a:extLst>
          </p:cNvPr>
          <p:cNvGrpSpPr/>
          <p:nvPr/>
        </p:nvGrpSpPr>
        <p:grpSpPr>
          <a:xfrm>
            <a:off x="-735462" y="5977477"/>
            <a:ext cx="6058257" cy="6971638"/>
            <a:chOff x="588918" y="4550800"/>
            <a:chExt cx="6058257" cy="6971638"/>
          </a:xfrm>
        </p:grpSpPr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E2B39E3F-C927-4647-AA0C-39FA07E2AD4B}"/>
                </a:ext>
              </a:extLst>
            </p:cNvPr>
            <p:cNvSpPr/>
            <p:nvPr/>
          </p:nvSpPr>
          <p:spPr>
            <a:xfrm>
              <a:off x="1512014" y="8894817"/>
              <a:ext cx="523264" cy="523264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8D8A08A7-D02D-4FDC-A48B-EB21A5C49FA6}"/>
                </a:ext>
              </a:extLst>
            </p:cNvPr>
            <p:cNvSpPr/>
            <p:nvPr/>
          </p:nvSpPr>
          <p:spPr>
            <a:xfrm>
              <a:off x="2738230" y="10026270"/>
              <a:ext cx="1496168" cy="149616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078608B1-41C3-41FE-8F01-68CBB6D917CE}"/>
                </a:ext>
              </a:extLst>
            </p:cNvPr>
            <p:cNvSpPr/>
            <p:nvPr/>
          </p:nvSpPr>
          <p:spPr>
            <a:xfrm>
              <a:off x="4586115" y="7535305"/>
              <a:ext cx="2061060" cy="2061060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5F140B79-4A8C-4BFA-9848-1E4C82A02C91}"/>
                </a:ext>
              </a:extLst>
            </p:cNvPr>
            <p:cNvSpPr/>
            <p:nvPr/>
          </p:nvSpPr>
          <p:spPr>
            <a:xfrm>
              <a:off x="2923609" y="6754760"/>
              <a:ext cx="1125410" cy="1125410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5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018A5CAB-28B4-4A24-8535-155220BCEBAF}"/>
                </a:ext>
              </a:extLst>
            </p:cNvPr>
            <p:cNvSpPr/>
            <p:nvPr/>
          </p:nvSpPr>
          <p:spPr>
            <a:xfrm>
              <a:off x="588918" y="4550800"/>
              <a:ext cx="1346478" cy="1346478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05E4BE3A-E656-4C5D-82A1-2C1A6BD5C61C}"/>
              </a:ext>
            </a:extLst>
          </p:cNvPr>
          <p:cNvGrpSpPr/>
          <p:nvPr/>
        </p:nvGrpSpPr>
        <p:grpSpPr>
          <a:xfrm>
            <a:off x="18154795" y="-1291590"/>
            <a:ext cx="8703153" cy="8615545"/>
            <a:chOff x="18154795" y="-1291590"/>
            <a:chExt cx="8703153" cy="8615545"/>
          </a:xfrm>
        </p:grpSpPr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8B9E1B69-08B1-4608-A61A-348551A38A84}"/>
                </a:ext>
              </a:extLst>
            </p:cNvPr>
            <p:cNvSpPr/>
            <p:nvPr/>
          </p:nvSpPr>
          <p:spPr>
            <a:xfrm>
              <a:off x="18154795" y="1378923"/>
              <a:ext cx="693644" cy="693644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DAFDB7AA-A002-42E9-B29E-57B61448B3F1}"/>
                </a:ext>
              </a:extLst>
            </p:cNvPr>
            <p:cNvSpPr/>
            <p:nvPr/>
          </p:nvSpPr>
          <p:spPr>
            <a:xfrm>
              <a:off x="23085534" y="3551541"/>
              <a:ext cx="3772414" cy="3772414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FB7ACA9F-5B91-4B5F-83FA-7C3B691791A0}"/>
                </a:ext>
              </a:extLst>
            </p:cNvPr>
            <p:cNvSpPr/>
            <p:nvPr/>
          </p:nvSpPr>
          <p:spPr>
            <a:xfrm flipV="1">
              <a:off x="20989638" y="4270362"/>
              <a:ext cx="484014" cy="484014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6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B64D9D85-881D-4535-B3F7-8464CA2ECB9C}"/>
                </a:ext>
              </a:extLst>
            </p:cNvPr>
            <p:cNvSpPr/>
            <p:nvPr/>
          </p:nvSpPr>
          <p:spPr>
            <a:xfrm>
              <a:off x="20079974" y="-1291590"/>
              <a:ext cx="1819328" cy="1819328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D1AB7DCA-EF40-459A-B96E-C0ACE2C6416F}"/>
                </a:ext>
              </a:extLst>
            </p:cNvPr>
            <p:cNvSpPr/>
            <p:nvPr/>
          </p:nvSpPr>
          <p:spPr>
            <a:xfrm>
              <a:off x="20673743" y="1579369"/>
              <a:ext cx="1885016" cy="1885016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964470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4D69746-21BD-436A-8F62-930DD7126635}"/>
              </a:ext>
            </a:extLst>
          </p:cNvPr>
          <p:cNvSpPr txBox="1"/>
          <p:nvPr/>
        </p:nvSpPr>
        <p:spPr>
          <a:xfrm>
            <a:off x="6095129" y="556629"/>
            <a:ext cx="1219691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54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AAFBDBB8-3760-41D4-9C7F-456DFCAD99F7}"/>
              </a:ext>
            </a:extLst>
          </p:cNvPr>
          <p:cNvGrpSpPr/>
          <p:nvPr/>
        </p:nvGrpSpPr>
        <p:grpSpPr>
          <a:xfrm>
            <a:off x="4515846" y="206148"/>
            <a:ext cx="3491304" cy="1338725"/>
            <a:chOff x="-2195797" y="8308353"/>
            <a:chExt cx="11653027" cy="4468303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04807AA9-9AAF-453C-8DFF-44713709B309}"/>
                </a:ext>
              </a:extLst>
            </p:cNvPr>
            <p:cNvSpPr/>
            <p:nvPr/>
          </p:nvSpPr>
          <p:spPr>
            <a:xfrm>
              <a:off x="5837022" y="9156448"/>
              <a:ext cx="3620208" cy="3620208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B83A6030-859E-48A1-8959-89426E2329EC}"/>
                </a:ext>
              </a:extLst>
            </p:cNvPr>
            <p:cNvSpPr/>
            <p:nvPr/>
          </p:nvSpPr>
          <p:spPr>
            <a:xfrm>
              <a:off x="1512014" y="8894817"/>
              <a:ext cx="523264" cy="523264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4B6AC017-D680-4ABC-B9DE-3F881C0F2E0B}"/>
                </a:ext>
              </a:extLst>
            </p:cNvPr>
            <p:cNvSpPr/>
            <p:nvPr/>
          </p:nvSpPr>
          <p:spPr>
            <a:xfrm>
              <a:off x="2386384" y="10716890"/>
              <a:ext cx="1496167" cy="149616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B8A8DB7E-FD49-4D5E-98A2-733655E6A44C}"/>
                </a:ext>
              </a:extLst>
            </p:cNvPr>
            <p:cNvSpPr/>
            <p:nvPr/>
          </p:nvSpPr>
          <p:spPr>
            <a:xfrm>
              <a:off x="3540297" y="8308353"/>
              <a:ext cx="2061061" cy="2061061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B2D3B261-EE06-4798-BE20-46EB3106A098}"/>
                </a:ext>
              </a:extLst>
            </p:cNvPr>
            <p:cNvSpPr/>
            <p:nvPr/>
          </p:nvSpPr>
          <p:spPr>
            <a:xfrm>
              <a:off x="431913" y="9806710"/>
              <a:ext cx="1125409" cy="1125409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5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73BF7BBE-C225-498C-A8FB-FCA8932F5E5F}"/>
                </a:ext>
              </a:extLst>
            </p:cNvPr>
            <p:cNvSpPr/>
            <p:nvPr/>
          </p:nvSpPr>
          <p:spPr>
            <a:xfrm>
              <a:off x="-2195797" y="10043651"/>
              <a:ext cx="1346478" cy="1346478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9981A7BC-9B3D-4B62-B7D5-EE6687F78542}"/>
              </a:ext>
            </a:extLst>
          </p:cNvPr>
          <p:cNvGrpSpPr/>
          <p:nvPr/>
        </p:nvGrpSpPr>
        <p:grpSpPr>
          <a:xfrm flipH="1">
            <a:off x="16436477" y="139999"/>
            <a:ext cx="3668530" cy="1404874"/>
            <a:chOff x="-2195797" y="8308353"/>
            <a:chExt cx="11653027" cy="4468303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03EE56FF-3B7A-4330-A8E8-552E739A1193}"/>
                </a:ext>
              </a:extLst>
            </p:cNvPr>
            <p:cNvSpPr/>
            <p:nvPr/>
          </p:nvSpPr>
          <p:spPr>
            <a:xfrm>
              <a:off x="5837022" y="9156448"/>
              <a:ext cx="3620208" cy="3620208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2E1CDEA4-D952-4457-AED9-61CD1D37892B}"/>
                </a:ext>
              </a:extLst>
            </p:cNvPr>
            <p:cNvSpPr/>
            <p:nvPr/>
          </p:nvSpPr>
          <p:spPr>
            <a:xfrm>
              <a:off x="1512014" y="8894817"/>
              <a:ext cx="523264" cy="523264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6ED526D2-57ED-44AD-9109-E9F6EF74A179}"/>
                </a:ext>
              </a:extLst>
            </p:cNvPr>
            <p:cNvSpPr/>
            <p:nvPr/>
          </p:nvSpPr>
          <p:spPr>
            <a:xfrm>
              <a:off x="2386384" y="10716890"/>
              <a:ext cx="1496167" cy="149616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90783A1F-0009-48E7-A657-8E5955BD9A64}"/>
                </a:ext>
              </a:extLst>
            </p:cNvPr>
            <p:cNvSpPr/>
            <p:nvPr/>
          </p:nvSpPr>
          <p:spPr>
            <a:xfrm>
              <a:off x="3540297" y="8308353"/>
              <a:ext cx="2061061" cy="2061061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6EA75877-556C-4A1C-AD7B-EA29DCB120FC}"/>
                </a:ext>
              </a:extLst>
            </p:cNvPr>
            <p:cNvSpPr/>
            <p:nvPr/>
          </p:nvSpPr>
          <p:spPr>
            <a:xfrm>
              <a:off x="431913" y="9806710"/>
              <a:ext cx="1125409" cy="1125409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5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B22684B9-876C-4D7D-9B6B-0FBD5186694D}"/>
                </a:ext>
              </a:extLst>
            </p:cNvPr>
            <p:cNvSpPr/>
            <p:nvPr/>
          </p:nvSpPr>
          <p:spPr>
            <a:xfrm>
              <a:off x="-2195797" y="10043651"/>
              <a:ext cx="1346478" cy="1346478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367209F2-C091-4F9A-AB6A-75784BF96442}"/>
              </a:ext>
            </a:extLst>
          </p:cNvPr>
          <p:cNvGrpSpPr/>
          <p:nvPr/>
        </p:nvGrpSpPr>
        <p:grpSpPr>
          <a:xfrm>
            <a:off x="8543156" y="3651264"/>
            <a:ext cx="7786753" cy="6948734"/>
            <a:chOff x="2692772" y="2294413"/>
            <a:chExt cx="7786753" cy="6948734"/>
          </a:xfrm>
        </p:grpSpPr>
        <p:grpSp>
          <p:nvGrpSpPr>
            <p:cNvPr id="47" name="Group 172">
              <a:extLst>
                <a:ext uri="{FF2B5EF4-FFF2-40B4-BE49-F238E27FC236}">
                  <a16:creationId xmlns:a16="http://schemas.microsoft.com/office/drawing/2014/main" id="{BBA580A1-E18E-4554-8AF4-6A3E5546F233}"/>
                </a:ext>
              </a:extLst>
            </p:cNvPr>
            <p:cNvGrpSpPr/>
            <p:nvPr/>
          </p:nvGrpSpPr>
          <p:grpSpPr>
            <a:xfrm>
              <a:off x="6237306" y="2406681"/>
              <a:ext cx="2233379" cy="2397776"/>
              <a:chOff x="6839455" y="1464060"/>
              <a:chExt cx="884238" cy="949326"/>
            </a:xfrm>
          </p:grpSpPr>
          <p:sp>
            <p:nvSpPr>
              <p:cNvPr id="48" name="Freeform 95">
                <a:extLst>
                  <a:ext uri="{FF2B5EF4-FFF2-40B4-BE49-F238E27FC236}">
                    <a16:creationId xmlns:a16="http://schemas.microsoft.com/office/drawing/2014/main" id="{85BC7081-7694-4F42-B3A8-C7845AF9CC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39455" y="1546610"/>
                <a:ext cx="436563" cy="866775"/>
              </a:xfrm>
              <a:custGeom>
                <a:avLst/>
                <a:gdLst/>
                <a:ahLst/>
                <a:cxnLst>
                  <a:cxn ang="0">
                    <a:pos x="275" y="249"/>
                  </a:cxn>
                  <a:cxn ang="0">
                    <a:pos x="159" y="546"/>
                  </a:cxn>
                  <a:cxn ang="0">
                    <a:pos x="0" y="297"/>
                  </a:cxn>
                  <a:cxn ang="0">
                    <a:pos x="119" y="0"/>
                  </a:cxn>
                  <a:cxn ang="0">
                    <a:pos x="275" y="249"/>
                  </a:cxn>
                </a:cxnLst>
                <a:rect l="0" t="0" r="r" b="b"/>
                <a:pathLst>
                  <a:path w="275" h="546">
                    <a:moveTo>
                      <a:pt x="275" y="249"/>
                    </a:moveTo>
                    <a:lnTo>
                      <a:pt x="159" y="546"/>
                    </a:lnTo>
                    <a:lnTo>
                      <a:pt x="0" y="297"/>
                    </a:lnTo>
                    <a:lnTo>
                      <a:pt x="119" y="0"/>
                    </a:lnTo>
                    <a:lnTo>
                      <a:pt x="275" y="249"/>
                    </a:lnTo>
                    <a:close/>
                  </a:path>
                </a:pathLst>
              </a:custGeom>
              <a:solidFill>
                <a:schemeClr val="accent6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243840" tIns="121920" rIns="243840" bIns="1219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cs typeface="+mn-ea"/>
                  <a:sym typeface="+mn-lt"/>
                </a:endParaRPr>
              </a:p>
            </p:txBody>
          </p:sp>
          <p:sp>
            <p:nvSpPr>
              <p:cNvPr id="53" name="Freeform 97">
                <a:extLst>
                  <a:ext uri="{FF2B5EF4-FFF2-40B4-BE49-F238E27FC236}">
                    <a16:creationId xmlns:a16="http://schemas.microsoft.com/office/drawing/2014/main" id="{12DC815D-713A-4DF8-94E4-8099675945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91868" y="1837123"/>
                <a:ext cx="631825" cy="576263"/>
              </a:xfrm>
              <a:custGeom>
                <a:avLst/>
                <a:gdLst/>
                <a:ahLst/>
                <a:cxnLst>
                  <a:cxn ang="0">
                    <a:pos x="398" y="0"/>
                  </a:cxn>
                  <a:cxn ang="0">
                    <a:pos x="282" y="296"/>
                  </a:cxn>
                  <a:cxn ang="0">
                    <a:pos x="0" y="363"/>
                  </a:cxn>
                  <a:cxn ang="0">
                    <a:pos x="116" y="66"/>
                  </a:cxn>
                  <a:cxn ang="0">
                    <a:pos x="398" y="0"/>
                  </a:cxn>
                </a:cxnLst>
                <a:rect l="0" t="0" r="r" b="b"/>
                <a:pathLst>
                  <a:path w="398" h="363">
                    <a:moveTo>
                      <a:pt x="398" y="0"/>
                    </a:moveTo>
                    <a:lnTo>
                      <a:pt x="282" y="296"/>
                    </a:lnTo>
                    <a:lnTo>
                      <a:pt x="0" y="363"/>
                    </a:lnTo>
                    <a:lnTo>
                      <a:pt x="116" y="66"/>
                    </a:lnTo>
                    <a:lnTo>
                      <a:pt x="398" y="0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243840" tIns="121920" rIns="243840" bIns="1219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cs typeface="+mn-ea"/>
                  <a:sym typeface="+mn-lt"/>
                </a:endParaRPr>
              </a:p>
            </p:txBody>
          </p:sp>
          <p:sp>
            <p:nvSpPr>
              <p:cNvPr id="54" name="Freeform 114">
                <a:extLst>
                  <a:ext uri="{FF2B5EF4-FFF2-40B4-BE49-F238E27FC236}">
                    <a16:creationId xmlns:a16="http://schemas.microsoft.com/office/drawing/2014/main" id="{73B48E6A-9016-4EED-AF7F-12200B7DF5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28368" y="1464060"/>
                <a:ext cx="695325" cy="477838"/>
              </a:xfrm>
              <a:custGeom>
                <a:avLst/>
                <a:gdLst/>
                <a:ahLst/>
                <a:cxnLst>
                  <a:cxn ang="0">
                    <a:pos x="0" y="22"/>
                  </a:cxn>
                  <a:cxn ang="0">
                    <a:pos x="60" y="11"/>
                  </a:cxn>
                  <a:cxn ang="0">
                    <a:pos x="117" y="0"/>
                  </a:cxn>
                  <a:cxn ang="0">
                    <a:pos x="151" y="49"/>
                  </a:cxn>
                  <a:cxn ang="0">
                    <a:pos x="185" y="99"/>
                  </a:cxn>
                  <a:cxn ang="0">
                    <a:pos x="127" y="113"/>
                  </a:cxn>
                  <a:cxn ang="0">
                    <a:pos x="66" y="127"/>
                  </a:cxn>
                  <a:cxn ang="0">
                    <a:pos x="32" y="73"/>
                  </a:cxn>
                  <a:cxn ang="0">
                    <a:pos x="0" y="22"/>
                  </a:cxn>
                </a:cxnLst>
                <a:rect l="0" t="0" r="r" b="b"/>
                <a:pathLst>
                  <a:path w="185" h="127">
                    <a:moveTo>
                      <a:pt x="0" y="22"/>
                    </a:moveTo>
                    <a:cubicBezTo>
                      <a:pt x="20" y="18"/>
                      <a:pt x="40" y="14"/>
                      <a:pt x="60" y="11"/>
                    </a:cubicBezTo>
                    <a:cubicBezTo>
                      <a:pt x="79" y="7"/>
                      <a:pt x="99" y="4"/>
                      <a:pt x="117" y="0"/>
                    </a:cubicBezTo>
                    <a:cubicBezTo>
                      <a:pt x="128" y="16"/>
                      <a:pt x="139" y="32"/>
                      <a:pt x="151" y="49"/>
                    </a:cubicBezTo>
                    <a:cubicBezTo>
                      <a:pt x="162" y="65"/>
                      <a:pt x="174" y="82"/>
                      <a:pt x="185" y="99"/>
                    </a:cubicBezTo>
                    <a:cubicBezTo>
                      <a:pt x="166" y="104"/>
                      <a:pt x="147" y="108"/>
                      <a:pt x="127" y="113"/>
                    </a:cubicBezTo>
                    <a:cubicBezTo>
                      <a:pt x="108" y="117"/>
                      <a:pt x="87" y="122"/>
                      <a:pt x="66" y="127"/>
                    </a:cubicBezTo>
                    <a:cubicBezTo>
                      <a:pt x="55" y="109"/>
                      <a:pt x="43" y="91"/>
                      <a:pt x="32" y="73"/>
                    </a:cubicBezTo>
                    <a:cubicBezTo>
                      <a:pt x="21" y="56"/>
                      <a:pt x="10" y="39"/>
                      <a:pt x="0" y="22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243840" tIns="121920" rIns="243840" bIns="1219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cs typeface="+mn-ea"/>
                  <a:sym typeface="+mn-lt"/>
                </a:endParaRPr>
              </a:p>
            </p:txBody>
          </p:sp>
        </p:grpSp>
        <p:grpSp>
          <p:nvGrpSpPr>
            <p:cNvPr id="55" name="Group 173">
              <a:extLst>
                <a:ext uri="{FF2B5EF4-FFF2-40B4-BE49-F238E27FC236}">
                  <a16:creationId xmlns:a16="http://schemas.microsoft.com/office/drawing/2014/main" id="{22750EC0-326F-4D13-B954-934768FE457D}"/>
                </a:ext>
              </a:extLst>
            </p:cNvPr>
            <p:cNvGrpSpPr/>
            <p:nvPr/>
          </p:nvGrpSpPr>
          <p:grpSpPr>
            <a:xfrm>
              <a:off x="7027212" y="3397069"/>
              <a:ext cx="2927049" cy="3023281"/>
              <a:chOff x="7152193" y="1856173"/>
              <a:chExt cx="1158875" cy="1196975"/>
            </a:xfrm>
          </p:grpSpPr>
          <p:sp>
            <p:nvSpPr>
              <p:cNvPr id="56" name="Freeform 98">
                <a:extLst>
                  <a:ext uri="{FF2B5EF4-FFF2-40B4-BE49-F238E27FC236}">
                    <a16:creationId xmlns:a16="http://schemas.microsoft.com/office/drawing/2014/main" id="{986943BB-B3D9-4C35-A02B-6BA1340BF3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52193" y="2002223"/>
                <a:ext cx="557213" cy="1050925"/>
              </a:xfrm>
              <a:custGeom>
                <a:avLst/>
                <a:gdLst/>
                <a:ahLst/>
                <a:cxnLst>
                  <a:cxn ang="0">
                    <a:pos x="351" y="365"/>
                  </a:cxn>
                  <a:cxn ang="0">
                    <a:pos x="232" y="662"/>
                  </a:cxn>
                  <a:cxn ang="0">
                    <a:pos x="0" y="297"/>
                  </a:cxn>
                  <a:cxn ang="0">
                    <a:pos x="118" y="0"/>
                  </a:cxn>
                  <a:cxn ang="0">
                    <a:pos x="351" y="365"/>
                  </a:cxn>
                </a:cxnLst>
                <a:rect l="0" t="0" r="r" b="b"/>
                <a:pathLst>
                  <a:path w="351" h="662">
                    <a:moveTo>
                      <a:pt x="351" y="365"/>
                    </a:moveTo>
                    <a:lnTo>
                      <a:pt x="232" y="662"/>
                    </a:lnTo>
                    <a:lnTo>
                      <a:pt x="0" y="297"/>
                    </a:lnTo>
                    <a:lnTo>
                      <a:pt x="118" y="0"/>
                    </a:lnTo>
                    <a:lnTo>
                      <a:pt x="351" y="365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243840" tIns="121920" rIns="243840" bIns="1219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cs typeface="+mn-ea"/>
                  <a:sym typeface="+mn-lt"/>
                </a:endParaRPr>
              </a:p>
            </p:txBody>
          </p:sp>
          <p:sp>
            <p:nvSpPr>
              <p:cNvPr id="57" name="Freeform 99">
                <a:extLst>
                  <a:ext uri="{FF2B5EF4-FFF2-40B4-BE49-F238E27FC236}">
                    <a16:creationId xmlns:a16="http://schemas.microsoft.com/office/drawing/2014/main" id="{97B3E80D-B225-46CA-A22C-BAEBAF2C5B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39518" y="1856173"/>
                <a:ext cx="971550" cy="725488"/>
              </a:xfrm>
              <a:custGeom>
                <a:avLst/>
                <a:gdLst/>
                <a:ahLst/>
                <a:cxnLst>
                  <a:cxn ang="0">
                    <a:pos x="0" y="39"/>
                  </a:cxn>
                  <a:cxn ang="0">
                    <a:pos x="81" y="19"/>
                  </a:cxn>
                  <a:cxn ang="0">
                    <a:pos x="158" y="0"/>
                  </a:cxn>
                  <a:cxn ang="0">
                    <a:pos x="207" y="71"/>
                  </a:cxn>
                  <a:cxn ang="0">
                    <a:pos x="258" y="144"/>
                  </a:cxn>
                  <a:cxn ang="0">
                    <a:pos x="180" y="168"/>
                  </a:cxn>
                  <a:cxn ang="0">
                    <a:pos x="98" y="193"/>
                  </a:cxn>
                  <a:cxn ang="0">
                    <a:pos x="48" y="114"/>
                  </a:cxn>
                  <a:cxn ang="0">
                    <a:pos x="0" y="39"/>
                  </a:cxn>
                </a:cxnLst>
                <a:rect l="0" t="0" r="r" b="b"/>
                <a:pathLst>
                  <a:path w="258" h="193">
                    <a:moveTo>
                      <a:pt x="0" y="39"/>
                    </a:moveTo>
                    <a:cubicBezTo>
                      <a:pt x="27" y="32"/>
                      <a:pt x="54" y="25"/>
                      <a:pt x="81" y="19"/>
                    </a:cubicBezTo>
                    <a:cubicBezTo>
                      <a:pt x="107" y="13"/>
                      <a:pt x="133" y="6"/>
                      <a:pt x="158" y="0"/>
                    </a:cubicBezTo>
                    <a:cubicBezTo>
                      <a:pt x="174" y="23"/>
                      <a:pt x="190" y="47"/>
                      <a:pt x="207" y="71"/>
                    </a:cubicBezTo>
                    <a:cubicBezTo>
                      <a:pt x="224" y="95"/>
                      <a:pt x="240" y="120"/>
                      <a:pt x="258" y="144"/>
                    </a:cubicBezTo>
                    <a:cubicBezTo>
                      <a:pt x="232" y="152"/>
                      <a:pt x="206" y="160"/>
                      <a:pt x="180" y="168"/>
                    </a:cubicBezTo>
                    <a:cubicBezTo>
                      <a:pt x="153" y="176"/>
                      <a:pt x="126" y="185"/>
                      <a:pt x="98" y="193"/>
                    </a:cubicBezTo>
                    <a:cubicBezTo>
                      <a:pt x="81" y="166"/>
                      <a:pt x="64" y="140"/>
                      <a:pt x="48" y="114"/>
                    </a:cubicBezTo>
                    <a:cubicBezTo>
                      <a:pt x="31" y="89"/>
                      <a:pt x="15" y="64"/>
                      <a:pt x="0" y="39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243840" tIns="121920" rIns="243840" bIns="1219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cs typeface="+mn-ea"/>
                  <a:sym typeface="+mn-lt"/>
                </a:endParaRPr>
              </a:p>
            </p:txBody>
          </p:sp>
          <p:sp>
            <p:nvSpPr>
              <p:cNvPr id="58" name="Freeform 101">
                <a:extLst>
                  <a:ext uri="{FF2B5EF4-FFF2-40B4-BE49-F238E27FC236}">
                    <a16:creationId xmlns:a16="http://schemas.microsoft.com/office/drawing/2014/main" id="{2F950C0C-BDC6-4A1D-A166-C1A29B77E9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20493" y="2397510"/>
                <a:ext cx="790575" cy="655638"/>
              </a:xfrm>
              <a:custGeom>
                <a:avLst/>
                <a:gdLst/>
                <a:ahLst/>
                <a:cxnLst>
                  <a:cxn ang="0">
                    <a:pos x="498" y="0"/>
                  </a:cxn>
                  <a:cxn ang="0">
                    <a:pos x="380" y="299"/>
                  </a:cxn>
                  <a:cxn ang="0">
                    <a:pos x="0" y="413"/>
                  </a:cxn>
                  <a:cxn ang="0">
                    <a:pos x="119" y="116"/>
                  </a:cxn>
                  <a:cxn ang="0">
                    <a:pos x="498" y="0"/>
                  </a:cxn>
                </a:cxnLst>
                <a:rect l="0" t="0" r="r" b="b"/>
                <a:pathLst>
                  <a:path w="498" h="413">
                    <a:moveTo>
                      <a:pt x="498" y="0"/>
                    </a:moveTo>
                    <a:lnTo>
                      <a:pt x="380" y="299"/>
                    </a:lnTo>
                    <a:lnTo>
                      <a:pt x="0" y="413"/>
                    </a:lnTo>
                    <a:lnTo>
                      <a:pt x="119" y="116"/>
                    </a:lnTo>
                    <a:lnTo>
                      <a:pt x="498" y="0"/>
                    </a:ln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243840" tIns="121920" rIns="243840" bIns="1219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cs typeface="+mn-ea"/>
                  <a:sym typeface="+mn-lt"/>
                </a:endParaRPr>
              </a:p>
            </p:txBody>
          </p:sp>
        </p:grpSp>
        <p:grpSp>
          <p:nvGrpSpPr>
            <p:cNvPr id="59" name="Group 171">
              <a:extLst>
                <a:ext uri="{FF2B5EF4-FFF2-40B4-BE49-F238E27FC236}">
                  <a16:creationId xmlns:a16="http://schemas.microsoft.com/office/drawing/2014/main" id="{6EC5809B-DA19-4D6E-BBD2-6B4C1D4B7343}"/>
                </a:ext>
              </a:extLst>
            </p:cNvPr>
            <p:cNvGrpSpPr/>
            <p:nvPr/>
          </p:nvGrpSpPr>
          <p:grpSpPr>
            <a:xfrm>
              <a:off x="4176344" y="2294413"/>
              <a:ext cx="3003233" cy="2927049"/>
              <a:chOff x="6023480" y="1419610"/>
              <a:chExt cx="1189038" cy="1158875"/>
            </a:xfrm>
          </p:grpSpPr>
          <p:sp>
            <p:nvSpPr>
              <p:cNvPr id="60" name="Freeform 96">
                <a:extLst>
                  <a:ext uri="{FF2B5EF4-FFF2-40B4-BE49-F238E27FC236}">
                    <a16:creationId xmlns:a16="http://schemas.microsoft.com/office/drawing/2014/main" id="{9650DF00-35AC-469C-8995-1A2075528E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10805" y="1419610"/>
                <a:ext cx="1001713" cy="688975"/>
              </a:xfrm>
              <a:custGeom>
                <a:avLst/>
                <a:gdLst/>
                <a:ahLst/>
                <a:cxnLst>
                  <a:cxn ang="0">
                    <a:pos x="0" y="32"/>
                  </a:cxn>
                  <a:cxn ang="0">
                    <a:pos x="91" y="15"/>
                  </a:cxn>
                  <a:cxn ang="0">
                    <a:pos x="177" y="0"/>
                  </a:cxn>
                  <a:cxn ang="0">
                    <a:pos x="220" y="69"/>
                  </a:cxn>
                  <a:cxn ang="0">
                    <a:pos x="266" y="141"/>
                  </a:cxn>
                  <a:cxn ang="0">
                    <a:pos x="178" y="161"/>
                  </a:cxn>
                  <a:cxn ang="0">
                    <a:pos x="86" y="183"/>
                  </a:cxn>
                  <a:cxn ang="0">
                    <a:pos x="42" y="106"/>
                  </a:cxn>
                  <a:cxn ang="0">
                    <a:pos x="0" y="32"/>
                  </a:cxn>
                </a:cxnLst>
                <a:rect l="0" t="0" r="r" b="b"/>
                <a:pathLst>
                  <a:path w="266" h="183">
                    <a:moveTo>
                      <a:pt x="0" y="32"/>
                    </a:moveTo>
                    <a:cubicBezTo>
                      <a:pt x="31" y="26"/>
                      <a:pt x="61" y="21"/>
                      <a:pt x="91" y="15"/>
                    </a:cubicBezTo>
                    <a:cubicBezTo>
                      <a:pt x="120" y="10"/>
                      <a:pt x="149" y="5"/>
                      <a:pt x="177" y="0"/>
                    </a:cubicBezTo>
                    <a:cubicBezTo>
                      <a:pt x="191" y="22"/>
                      <a:pt x="206" y="45"/>
                      <a:pt x="220" y="69"/>
                    </a:cubicBezTo>
                    <a:cubicBezTo>
                      <a:pt x="235" y="92"/>
                      <a:pt x="250" y="116"/>
                      <a:pt x="266" y="141"/>
                    </a:cubicBezTo>
                    <a:cubicBezTo>
                      <a:pt x="237" y="147"/>
                      <a:pt x="208" y="154"/>
                      <a:pt x="178" y="161"/>
                    </a:cubicBezTo>
                    <a:cubicBezTo>
                      <a:pt x="148" y="168"/>
                      <a:pt x="117" y="176"/>
                      <a:pt x="86" y="183"/>
                    </a:cubicBezTo>
                    <a:cubicBezTo>
                      <a:pt x="71" y="157"/>
                      <a:pt x="56" y="131"/>
                      <a:pt x="42" y="106"/>
                    </a:cubicBezTo>
                    <a:cubicBezTo>
                      <a:pt x="28" y="81"/>
                      <a:pt x="14" y="56"/>
                      <a:pt x="0" y="32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243840" tIns="121920" rIns="243840" bIns="1219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cs typeface="+mn-ea"/>
                  <a:sym typeface="+mn-lt"/>
                </a:endParaRPr>
              </a:p>
            </p:txBody>
          </p:sp>
          <p:sp>
            <p:nvSpPr>
              <p:cNvPr id="61" name="Freeform 102">
                <a:extLst>
                  <a:ext uri="{FF2B5EF4-FFF2-40B4-BE49-F238E27FC236}">
                    <a16:creationId xmlns:a16="http://schemas.microsoft.com/office/drawing/2014/main" id="{351016B4-DED7-488C-B184-77226ADA1A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45743" y="1949835"/>
                <a:ext cx="866775" cy="628650"/>
              </a:xfrm>
              <a:custGeom>
                <a:avLst/>
                <a:gdLst/>
                <a:ahLst/>
                <a:cxnLst>
                  <a:cxn ang="0">
                    <a:pos x="546" y="0"/>
                  </a:cxn>
                  <a:cxn ang="0">
                    <a:pos x="427" y="296"/>
                  </a:cxn>
                  <a:cxn ang="0">
                    <a:pos x="0" y="396"/>
                  </a:cxn>
                  <a:cxn ang="0">
                    <a:pos x="119" y="100"/>
                  </a:cxn>
                  <a:cxn ang="0">
                    <a:pos x="546" y="0"/>
                  </a:cxn>
                </a:cxnLst>
                <a:rect l="0" t="0" r="r" b="b"/>
                <a:pathLst>
                  <a:path w="546" h="396">
                    <a:moveTo>
                      <a:pt x="546" y="0"/>
                    </a:moveTo>
                    <a:lnTo>
                      <a:pt x="427" y="296"/>
                    </a:lnTo>
                    <a:lnTo>
                      <a:pt x="0" y="396"/>
                    </a:lnTo>
                    <a:lnTo>
                      <a:pt x="119" y="100"/>
                    </a:lnTo>
                    <a:lnTo>
                      <a:pt x="546" y="0"/>
                    </a:ln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243840" tIns="121920" rIns="243840" bIns="1219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cs typeface="+mn-ea"/>
                  <a:sym typeface="+mn-lt"/>
                </a:endParaRPr>
              </a:p>
            </p:txBody>
          </p:sp>
          <p:sp>
            <p:nvSpPr>
              <p:cNvPr id="62" name="Freeform 104">
                <a:extLst>
                  <a:ext uri="{FF2B5EF4-FFF2-40B4-BE49-F238E27FC236}">
                    <a16:creationId xmlns:a16="http://schemas.microsoft.com/office/drawing/2014/main" id="{7B4507E3-AE99-44E0-940C-C899EB3AF3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23480" y="1540260"/>
                <a:ext cx="511175" cy="1038225"/>
              </a:xfrm>
              <a:custGeom>
                <a:avLst/>
                <a:gdLst/>
                <a:ahLst/>
                <a:cxnLst>
                  <a:cxn ang="0">
                    <a:pos x="322" y="358"/>
                  </a:cxn>
                  <a:cxn ang="0">
                    <a:pos x="203" y="654"/>
                  </a:cxn>
                  <a:cxn ang="0">
                    <a:pos x="0" y="296"/>
                  </a:cxn>
                  <a:cxn ang="0">
                    <a:pos x="118" y="0"/>
                  </a:cxn>
                  <a:cxn ang="0">
                    <a:pos x="322" y="358"/>
                  </a:cxn>
                </a:cxnLst>
                <a:rect l="0" t="0" r="r" b="b"/>
                <a:pathLst>
                  <a:path w="322" h="654">
                    <a:moveTo>
                      <a:pt x="322" y="358"/>
                    </a:moveTo>
                    <a:lnTo>
                      <a:pt x="203" y="654"/>
                    </a:lnTo>
                    <a:lnTo>
                      <a:pt x="0" y="296"/>
                    </a:lnTo>
                    <a:lnTo>
                      <a:pt x="118" y="0"/>
                    </a:lnTo>
                    <a:lnTo>
                      <a:pt x="322" y="358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243840" tIns="121920" rIns="243840" bIns="1219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cs typeface="+mn-ea"/>
                  <a:sym typeface="+mn-lt"/>
                </a:endParaRPr>
              </a:p>
            </p:txBody>
          </p:sp>
        </p:grpSp>
        <p:grpSp>
          <p:nvGrpSpPr>
            <p:cNvPr id="63" name="Group 178">
              <a:extLst>
                <a:ext uri="{FF2B5EF4-FFF2-40B4-BE49-F238E27FC236}">
                  <a16:creationId xmlns:a16="http://schemas.microsoft.com/office/drawing/2014/main" id="{502A8E19-B093-4DAA-9CFF-59BB76696DF3}"/>
                </a:ext>
              </a:extLst>
            </p:cNvPr>
            <p:cNvGrpSpPr/>
            <p:nvPr/>
          </p:nvGrpSpPr>
          <p:grpSpPr>
            <a:xfrm>
              <a:off x="8081751" y="5221461"/>
              <a:ext cx="2397774" cy="2766662"/>
              <a:chOff x="7569705" y="2578485"/>
              <a:chExt cx="949325" cy="1095375"/>
            </a:xfrm>
          </p:grpSpPr>
          <p:sp>
            <p:nvSpPr>
              <p:cNvPr id="64" name="Freeform 100">
                <a:extLst>
                  <a:ext uri="{FF2B5EF4-FFF2-40B4-BE49-F238E27FC236}">
                    <a16:creationId xmlns:a16="http://schemas.microsoft.com/office/drawing/2014/main" id="{79301D03-3444-4AD3-B5A9-9DCB292C9D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74505" y="3026160"/>
                <a:ext cx="644525" cy="647700"/>
              </a:xfrm>
              <a:custGeom>
                <a:avLst/>
                <a:gdLst/>
                <a:ahLst/>
                <a:cxnLst>
                  <a:cxn ang="0">
                    <a:pos x="406" y="0"/>
                  </a:cxn>
                  <a:cxn ang="0">
                    <a:pos x="287" y="297"/>
                  </a:cxn>
                  <a:cxn ang="0">
                    <a:pos x="0" y="408"/>
                  </a:cxn>
                  <a:cxn ang="0">
                    <a:pos x="119" y="112"/>
                  </a:cxn>
                  <a:cxn ang="0">
                    <a:pos x="406" y="0"/>
                  </a:cxn>
                </a:cxnLst>
                <a:rect l="0" t="0" r="r" b="b"/>
                <a:pathLst>
                  <a:path w="406" h="408">
                    <a:moveTo>
                      <a:pt x="406" y="0"/>
                    </a:moveTo>
                    <a:lnTo>
                      <a:pt x="287" y="297"/>
                    </a:lnTo>
                    <a:lnTo>
                      <a:pt x="0" y="408"/>
                    </a:lnTo>
                    <a:lnTo>
                      <a:pt x="119" y="112"/>
                    </a:lnTo>
                    <a:lnTo>
                      <a:pt x="406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243840" tIns="121920" rIns="243840" bIns="1219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cs typeface="+mn-ea"/>
                  <a:sym typeface="+mn-lt"/>
                </a:endParaRPr>
              </a:p>
            </p:txBody>
          </p:sp>
          <p:sp>
            <p:nvSpPr>
              <p:cNvPr id="65" name="Freeform 108">
                <a:extLst>
                  <a:ext uri="{FF2B5EF4-FFF2-40B4-BE49-F238E27FC236}">
                    <a16:creationId xmlns:a16="http://schemas.microsoft.com/office/drawing/2014/main" id="{4090DD3C-D511-47EF-A0CF-55940D9D31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69705" y="2721360"/>
                <a:ext cx="493713" cy="952500"/>
              </a:xfrm>
              <a:custGeom>
                <a:avLst/>
                <a:gdLst/>
                <a:ahLst/>
                <a:cxnLst>
                  <a:cxn ang="0">
                    <a:pos x="311" y="304"/>
                  </a:cxn>
                  <a:cxn ang="0">
                    <a:pos x="192" y="600"/>
                  </a:cxn>
                  <a:cxn ang="0">
                    <a:pos x="0" y="297"/>
                  </a:cxn>
                  <a:cxn ang="0">
                    <a:pos x="119" y="0"/>
                  </a:cxn>
                  <a:cxn ang="0">
                    <a:pos x="311" y="304"/>
                  </a:cxn>
                </a:cxnLst>
                <a:rect l="0" t="0" r="r" b="b"/>
                <a:pathLst>
                  <a:path w="311" h="600">
                    <a:moveTo>
                      <a:pt x="311" y="304"/>
                    </a:moveTo>
                    <a:lnTo>
                      <a:pt x="192" y="600"/>
                    </a:lnTo>
                    <a:lnTo>
                      <a:pt x="0" y="297"/>
                    </a:lnTo>
                    <a:lnTo>
                      <a:pt x="119" y="0"/>
                    </a:lnTo>
                    <a:lnTo>
                      <a:pt x="311" y="304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243840" tIns="121920" rIns="243840" bIns="1219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cs typeface="+mn-ea"/>
                  <a:sym typeface="+mn-lt"/>
                </a:endParaRPr>
              </a:p>
            </p:txBody>
          </p:sp>
          <p:sp>
            <p:nvSpPr>
              <p:cNvPr id="66" name="Freeform 112">
                <a:extLst>
                  <a:ext uri="{FF2B5EF4-FFF2-40B4-BE49-F238E27FC236}">
                    <a16:creationId xmlns:a16="http://schemas.microsoft.com/office/drawing/2014/main" id="{BD4A367A-A1C6-426D-80E9-9BE1AA83F5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56237" y="2578485"/>
                <a:ext cx="760413" cy="625475"/>
              </a:xfrm>
              <a:custGeom>
                <a:avLst/>
                <a:gdLst/>
                <a:ahLst/>
                <a:cxnLst>
                  <a:cxn ang="0">
                    <a:pos x="0" y="38"/>
                  </a:cxn>
                  <a:cxn ang="0">
                    <a:pos x="61" y="18"/>
                  </a:cxn>
                  <a:cxn ang="0">
                    <a:pos x="120" y="0"/>
                  </a:cxn>
                  <a:cxn ang="0">
                    <a:pos x="160" y="58"/>
                  </a:cxn>
                  <a:cxn ang="0">
                    <a:pos x="202" y="119"/>
                  </a:cxn>
                  <a:cxn ang="0">
                    <a:pos x="143" y="142"/>
                  </a:cxn>
                  <a:cxn ang="0">
                    <a:pos x="81" y="166"/>
                  </a:cxn>
                  <a:cxn ang="0">
                    <a:pos x="40" y="100"/>
                  </a:cxn>
                  <a:cxn ang="0">
                    <a:pos x="0" y="38"/>
                  </a:cxn>
                </a:cxnLst>
                <a:rect l="0" t="0" r="r" b="b"/>
                <a:pathLst>
                  <a:path w="202" h="166">
                    <a:moveTo>
                      <a:pt x="0" y="38"/>
                    </a:moveTo>
                    <a:cubicBezTo>
                      <a:pt x="21" y="31"/>
                      <a:pt x="41" y="24"/>
                      <a:pt x="61" y="18"/>
                    </a:cubicBezTo>
                    <a:cubicBezTo>
                      <a:pt x="81" y="12"/>
                      <a:pt x="101" y="6"/>
                      <a:pt x="120" y="0"/>
                    </a:cubicBezTo>
                    <a:cubicBezTo>
                      <a:pt x="133" y="19"/>
                      <a:pt x="146" y="38"/>
                      <a:pt x="160" y="58"/>
                    </a:cubicBezTo>
                    <a:cubicBezTo>
                      <a:pt x="173" y="78"/>
                      <a:pt x="187" y="98"/>
                      <a:pt x="202" y="119"/>
                    </a:cubicBezTo>
                    <a:cubicBezTo>
                      <a:pt x="182" y="126"/>
                      <a:pt x="163" y="134"/>
                      <a:pt x="143" y="142"/>
                    </a:cubicBezTo>
                    <a:cubicBezTo>
                      <a:pt x="123" y="149"/>
                      <a:pt x="102" y="158"/>
                      <a:pt x="81" y="166"/>
                    </a:cubicBezTo>
                    <a:cubicBezTo>
                      <a:pt x="67" y="144"/>
                      <a:pt x="53" y="122"/>
                      <a:pt x="40" y="100"/>
                    </a:cubicBezTo>
                    <a:cubicBezTo>
                      <a:pt x="26" y="79"/>
                      <a:pt x="13" y="58"/>
                      <a:pt x="0" y="3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243840" tIns="121920" rIns="243840" bIns="1219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cs typeface="+mn-ea"/>
                  <a:sym typeface="+mn-lt"/>
                </a:endParaRPr>
              </a:p>
            </p:txBody>
          </p:sp>
        </p:grpSp>
        <p:grpSp>
          <p:nvGrpSpPr>
            <p:cNvPr id="67" name="Group 170">
              <a:extLst>
                <a:ext uri="{FF2B5EF4-FFF2-40B4-BE49-F238E27FC236}">
                  <a16:creationId xmlns:a16="http://schemas.microsoft.com/office/drawing/2014/main" id="{818FC230-0F35-4040-8BE6-EBE14D5D91B4}"/>
                </a:ext>
              </a:extLst>
            </p:cNvPr>
            <p:cNvGrpSpPr/>
            <p:nvPr/>
          </p:nvGrpSpPr>
          <p:grpSpPr>
            <a:xfrm>
              <a:off x="2692772" y="2968034"/>
              <a:ext cx="2538114" cy="2642364"/>
              <a:chOff x="5436105" y="1686310"/>
              <a:chExt cx="1004888" cy="1046163"/>
            </a:xfrm>
          </p:grpSpPr>
          <p:sp>
            <p:nvSpPr>
              <p:cNvPr id="68" name="Freeform 105">
                <a:extLst>
                  <a:ext uri="{FF2B5EF4-FFF2-40B4-BE49-F238E27FC236}">
                    <a16:creationId xmlns:a16="http://schemas.microsoft.com/office/drawing/2014/main" id="{1D6A7F42-45E3-4C2D-A811-F2634E9BFE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64705" y="2122873"/>
                <a:ext cx="776288" cy="609600"/>
              </a:xfrm>
              <a:custGeom>
                <a:avLst/>
                <a:gdLst/>
                <a:ahLst/>
                <a:cxnLst>
                  <a:cxn ang="0">
                    <a:pos x="489" y="0"/>
                  </a:cxn>
                  <a:cxn ang="0">
                    <a:pos x="370" y="297"/>
                  </a:cxn>
                  <a:cxn ang="0">
                    <a:pos x="0" y="384"/>
                  </a:cxn>
                  <a:cxn ang="0">
                    <a:pos x="116" y="88"/>
                  </a:cxn>
                  <a:cxn ang="0">
                    <a:pos x="489" y="0"/>
                  </a:cxn>
                </a:cxnLst>
                <a:rect l="0" t="0" r="r" b="b"/>
                <a:pathLst>
                  <a:path w="489" h="384">
                    <a:moveTo>
                      <a:pt x="489" y="0"/>
                    </a:moveTo>
                    <a:lnTo>
                      <a:pt x="370" y="297"/>
                    </a:lnTo>
                    <a:lnTo>
                      <a:pt x="0" y="384"/>
                    </a:lnTo>
                    <a:lnTo>
                      <a:pt x="116" y="88"/>
                    </a:lnTo>
                    <a:lnTo>
                      <a:pt x="489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243840" tIns="121920" rIns="243840" bIns="1219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cs typeface="+mn-ea"/>
                  <a:sym typeface="+mn-lt"/>
                </a:endParaRPr>
              </a:p>
            </p:txBody>
          </p:sp>
          <p:sp>
            <p:nvSpPr>
              <p:cNvPr id="69" name="Freeform 106">
                <a:extLst>
                  <a:ext uri="{FF2B5EF4-FFF2-40B4-BE49-F238E27FC236}">
                    <a16:creationId xmlns:a16="http://schemas.microsoft.com/office/drawing/2014/main" id="{FFAFC16D-7BE8-471B-AC26-E18066980F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36105" y="1791085"/>
                <a:ext cx="412750" cy="941388"/>
              </a:xfrm>
              <a:custGeom>
                <a:avLst/>
                <a:gdLst/>
                <a:ahLst/>
                <a:cxnLst>
                  <a:cxn ang="0">
                    <a:pos x="260" y="297"/>
                  </a:cxn>
                  <a:cxn ang="0">
                    <a:pos x="144" y="593"/>
                  </a:cxn>
                  <a:cxn ang="0">
                    <a:pos x="0" y="297"/>
                  </a:cxn>
                  <a:cxn ang="0">
                    <a:pos x="118" y="0"/>
                  </a:cxn>
                  <a:cxn ang="0">
                    <a:pos x="260" y="297"/>
                  </a:cxn>
                </a:cxnLst>
                <a:rect l="0" t="0" r="r" b="b"/>
                <a:pathLst>
                  <a:path w="260" h="593">
                    <a:moveTo>
                      <a:pt x="260" y="297"/>
                    </a:moveTo>
                    <a:lnTo>
                      <a:pt x="144" y="593"/>
                    </a:lnTo>
                    <a:lnTo>
                      <a:pt x="0" y="297"/>
                    </a:lnTo>
                    <a:lnTo>
                      <a:pt x="118" y="0"/>
                    </a:lnTo>
                    <a:lnTo>
                      <a:pt x="260" y="297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243840" tIns="121920" rIns="243840" bIns="1219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cs typeface="+mn-ea"/>
                  <a:sym typeface="+mn-lt"/>
                </a:endParaRPr>
              </a:p>
            </p:txBody>
          </p:sp>
          <p:sp>
            <p:nvSpPr>
              <p:cNvPr id="70" name="Freeform 113">
                <a:extLst>
                  <a:ext uri="{FF2B5EF4-FFF2-40B4-BE49-F238E27FC236}">
                    <a16:creationId xmlns:a16="http://schemas.microsoft.com/office/drawing/2014/main" id="{0503C1C8-A89B-4C34-8785-784B177D49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23430" y="1686310"/>
                <a:ext cx="817563" cy="576263"/>
              </a:xfrm>
              <a:custGeom>
                <a:avLst/>
                <a:gdLst/>
                <a:ahLst/>
                <a:cxnLst>
                  <a:cxn ang="0">
                    <a:pos x="0" y="28"/>
                  </a:cxn>
                  <a:cxn ang="0">
                    <a:pos x="78" y="14"/>
                  </a:cxn>
                  <a:cxn ang="0">
                    <a:pos x="152" y="0"/>
                  </a:cxn>
                  <a:cxn ang="0">
                    <a:pos x="184" y="57"/>
                  </a:cxn>
                  <a:cxn ang="0">
                    <a:pos x="217" y="116"/>
                  </a:cxn>
                  <a:cxn ang="0">
                    <a:pos x="141" y="134"/>
                  </a:cxn>
                  <a:cxn ang="0">
                    <a:pos x="60" y="153"/>
                  </a:cxn>
                  <a:cxn ang="0">
                    <a:pos x="29" y="89"/>
                  </a:cxn>
                  <a:cxn ang="0">
                    <a:pos x="0" y="28"/>
                  </a:cxn>
                </a:cxnLst>
                <a:rect l="0" t="0" r="r" b="b"/>
                <a:pathLst>
                  <a:path w="217" h="153">
                    <a:moveTo>
                      <a:pt x="0" y="28"/>
                    </a:moveTo>
                    <a:cubicBezTo>
                      <a:pt x="26" y="23"/>
                      <a:pt x="52" y="18"/>
                      <a:pt x="78" y="14"/>
                    </a:cubicBezTo>
                    <a:cubicBezTo>
                      <a:pt x="103" y="9"/>
                      <a:pt x="128" y="5"/>
                      <a:pt x="152" y="0"/>
                    </a:cubicBezTo>
                    <a:cubicBezTo>
                      <a:pt x="163" y="19"/>
                      <a:pt x="173" y="38"/>
                      <a:pt x="184" y="57"/>
                    </a:cubicBezTo>
                    <a:cubicBezTo>
                      <a:pt x="195" y="76"/>
                      <a:pt x="206" y="96"/>
                      <a:pt x="217" y="116"/>
                    </a:cubicBezTo>
                    <a:cubicBezTo>
                      <a:pt x="192" y="122"/>
                      <a:pt x="167" y="128"/>
                      <a:pt x="141" y="134"/>
                    </a:cubicBezTo>
                    <a:cubicBezTo>
                      <a:pt x="115" y="140"/>
                      <a:pt x="88" y="146"/>
                      <a:pt x="60" y="153"/>
                    </a:cubicBezTo>
                    <a:cubicBezTo>
                      <a:pt x="50" y="131"/>
                      <a:pt x="39" y="110"/>
                      <a:pt x="29" y="89"/>
                    </a:cubicBezTo>
                    <a:cubicBezTo>
                      <a:pt x="19" y="68"/>
                      <a:pt x="9" y="48"/>
                      <a:pt x="0" y="2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243840" tIns="121920" rIns="243840" bIns="1219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cs typeface="+mn-ea"/>
                  <a:sym typeface="+mn-lt"/>
                </a:endParaRPr>
              </a:p>
            </p:txBody>
          </p:sp>
        </p:grpSp>
        <p:grpSp>
          <p:nvGrpSpPr>
            <p:cNvPr id="71" name="Group 174">
              <a:extLst>
                <a:ext uri="{FF2B5EF4-FFF2-40B4-BE49-F238E27FC236}">
                  <a16:creationId xmlns:a16="http://schemas.microsoft.com/office/drawing/2014/main" id="{09BB7543-95B9-403C-BC48-7DB62A691D99}"/>
                </a:ext>
              </a:extLst>
            </p:cNvPr>
            <p:cNvGrpSpPr/>
            <p:nvPr/>
          </p:nvGrpSpPr>
          <p:grpSpPr>
            <a:xfrm>
              <a:off x="5202816" y="3413107"/>
              <a:ext cx="3115504" cy="3207724"/>
              <a:chOff x="6429880" y="1862523"/>
              <a:chExt cx="1233488" cy="1270000"/>
            </a:xfrm>
          </p:grpSpPr>
          <p:sp>
            <p:nvSpPr>
              <p:cNvPr id="72" name="Freeform 103">
                <a:extLst>
                  <a:ext uri="{FF2B5EF4-FFF2-40B4-BE49-F238E27FC236}">
                    <a16:creationId xmlns:a16="http://schemas.microsoft.com/office/drawing/2014/main" id="{E23F7286-BE12-401E-BF05-1D28AC5487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29880" y="2024448"/>
                <a:ext cx="544513" cy="1108075"/>
              </a:xfrm>
              <a:custGeom>
                <a:avLst/>
                <a:gdLst/>
                <a:ahLst/>
                <a:cxnLst>
                  <a:cxn ang="0">
                    <a:pos x="343" y="399"/>
                  </a:cxn>
                  <a:cxn ang="0">
                    <a:pos x="225" y="698"/>
                  </a:cxn>
                  <a:cxn ang="0">
                    <a:pos x="0" y="297"/>
                  </a:cxn>
                  <a:cxn ang="0">
                    <a:pos x="118" y="0"/>
                  </a:cxn>
                  <a:cxn ang="0">
                    <a:pos x="343" y="399"/>
                  </a:cxn>
                </a:cxnLst>
                <a:rect l="0" t="0" r="r" b="b"/>
                <a:pathLst>
                  <a:path w="343" h="698">
                    <a:moveTo>
                      <a:pt x="343" y="399"/>
                    </a:moveTo>
                    <a:lnTo>
                      <a:pt x="225" y="698"/>
                    </a:lnTo>
                    <a:lnTo>
                      <a:pt x="0" y="297"/>
                    </a:lnTo>
                    <a:lnTo>
                      <a:pt x="118" y="0"/>
                    </a:lnTo>
                    <a:lnTo>
                      <a:pt x="343" y="399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243840" tIns="121920" rIns="243840" bIns="1219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cs typeface="+mn-ea"/>
                  <a:sym typeface="+mn-lt"/>
                </a:endParaRPr>
              </a:p>
            </p:txBody>
          </p:sp>
          <p:sp>
            <p:nvSpPr>
              <p:cNvPr id="73" name="Freeform 107">
                <a:extLst>
                  <a:ext uri="{FF2B5EF4-FFF2-40B4-BE49-F238E27FC236}">
                    <a16:creationId xmlns:a16="http://schemas.microsoft.com/office/drawing/2014/main" id="{A3A22EE9-90A5-463A-A29F-BF75605C0E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87068" y="2446723"/>
                <a:ext cx="876300" cy="685800"/>
              </a:xfrm>
              <a:custGeom>
                <a:avLst/>
                <a:gdLst/>
                <a:ahLst/>
                <a:cxnLst>
                  <a:cxn ang="0">
                    <a:pos x="552" y="0"/>
                  </a:cxn>
                  <a:cxn ang="0">
                    <a:pos x="434" y="299"/>
                  </a:cxn>
                  <a:cxn ang="0">
                    <a:pos x="0" y="432"/>
                  </a:cxn>
                  <a:cxn ang="0">
                    <a:pos x="118" y="133"/>
                  </a:cxn>
                  <a:cxn ang="0">
                    <a:pos x="552" y="0"/>
                  </a:cxn>
                </a:cxnLst>
                <a:rect l="0" t="0" r="r" b="b"/>
                <a:pathLst>
                  <a:path w="552" h="432">
                    <a:moveTo>
                      <a:pt x="552" y="0"/>
                    </a:moveTo>
                    <a:lnTo>
                      <a:pt x="434" y="299"/>
                    </a:lnTo>
                    <a:lnTo>
                      <a:pt x="0" y="432"/>
                    </a:lnTo>
                    <a:lnTo>
                      <a:pt x="118" y="133"/>
                    </a:lnTo>
                    <a:lnTo>
                      <a:pt x="552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243840" tIns="121920" rIns="243840" bIns="1219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cs typeface="+mn-ea"/>
                  <a:sym typeface="+mn-lt"/>
                </a:endParaRPr>
              </a:p>
            </p:txBody>
          </p:sp>
          <p:sp>
            <p:nvSpPr>
              <p:cNvPr id="74" name="Freeform 115">
                <a:extLst>
                  <a:ext uri="{FF2B5EF4-FFF2-40B4-BE49-F238E27FC236}">
                    <a16:creationId xmlns:a16="http://schemas.microsoft.com/office/drawing/2014/main" id="{ED797275-D5A8-4342-8AE6-435D1EEB43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14030" y="1862523"/>
                <a:ext cx="1046163" cy="798513"/>
              </a:xfrm>
              <a:custGeom>
                <a:avLst/>
                <a:gdLst/>
                <a:ahLst/>
                <a:cxnLst>
                  <a:cxn ang="0">
                    <a:pos x="0" y="44"/>
                  </a:cxn>
                  <a:cxn ang="0">
                    <a:pos x="93" y="22"/>
                  </a:cxn>
                  <a:cxn ang="0">
                    <a:pos x="180" y="0"/>
                  </a:cxn>
                  <a:cxn ang="0">
                    <a:pos x="228" y="77"/>
                  </a:cxn>
                  <a:cxn ang="0">
                    <a:pos x="278" y="156"/>
                  </a:cxn>
                  <a:cxn ang="0">
                    <a:pos x="190" y="183"/>
                  </a:cxn>
                  <a:cxn ang="0">
                    <a:pos x="95" y="212"/>
                  </a:cxn>
                  <a:cxn ang="0">
                    <a:pos x="47" y="126"/>
                  </a:cxn>
                  <a:cxn ang="0">
                    <a:pos x="0" y="44"/>
                  </a:cxn>
                </a:cxnLst>
                <a:rect l="0" t="0" r="r" b="b"/>
                <a:pathLst>
                  <a:path w="278" h="212">
                    <a:moveTo>
                      <a:pt x="0" y="44"/>
                    </a:moveTo>
                    <a:cubicBezTo>
                      <a:pt x="32" y="36"/>
                      <a:pt x="63" y="29"/>
                      <a:pt x="93" y="22"/>
                    </a:cubicBezTo>
                    <a:cubicBezTo>
                      <a:pt x="123" y="14"/>
                      <a:pt x="152" y="7"/>
                      <a:pt x="180" y="0"/>
                    </a:cubicBezTo>
                    <a:cubicBezTo>
                      <a:pt x="196" y="25"/>
                      <a:pt x="212" y="51"/>
                      <a:pt x="228" y="77"/>
                    </a:cubicBezTo>
                    <a:cubicBezTo>
                      <a:pt x="245" y="103"/>
                      <a:pt x="261" y="129"/>
                      <a:pt x="278" y="156"/>
                    </a:cubicBezTo>
                    <a:cubicBezTo>
                      <a:pt x="249" y="165"/>
                      <a:pt x="220" y="174"/>
                      <a:pt x="190" y="183"/>
                    </a:cubicBezTo>
                    <a:cubicBezTo>
                      <a:pt x="159" y="193"/>
                      <a:pt x="127" y="202"/>
                      <a:pt x="95" y="212"/>
                    </a:cubicBezTo>
                    <a:cubicBezTo>
                      <a:pt x="79" y="183"/>
                      <a:pt x="63" y="154"/>
                      <a:pt x="47" y="126"/>
                    </a:cubicBezTo>
                    <a:cubicBezTo>
                      <a:pt x="31" y="98"/>
                      <a:pt x="15" y="71"/>
                      <a:pt x="0" y="44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243840" tIns="121920" rIns="243840" bIns="1219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cs typeface="+mn-ea"/>
                  <a:sym typeface="+mn-lt"/>
                </a:endParaRPr>
              </a:p>
            </p:txBody>
          </p:sp>
        </p:grpSp>
        <p:grpSp>
          <p:nvGrpSpPr>
            <p:cNvPr id="75" name="Group 175">
              <a:extLst>
                <a:ext uri="{FF2B5EF4-FFF2-40B4-BE49-F238E27FC236}">
                  <a16:creationId xmlns:a16="http://schemas.microsoft.com/office/drawing/2014/main" id="{9FF6F070-1D32-48A5-B39F-D4C7FF06EA2D}"/>
                </a:ext>
              </a:extLst>
            </p:cNvPr>
            <p:cNvGrpSpPr/>
            <p:nvPr/>
          </p:nvGrpSpPr>
          <p:grpSpPr>
            <a:xfrm>
              <a:off x="2901275" y="4291221"/>
              <a:ext cx="3336034" cy="3420237"/>
              <a:chOff x="5518655" y="2210185"/>
              <a:chExt cx="1320800" cy="1354138"/>
            </a:xfrm>
          </p:grpSpPr>
          <p:sp>
            <p:nvSpPr>
              <p:cNvPr id="76" name="Freeform 116">
                <a:extLst>
                  <a:ext uri="{FF2B5EF4-FFF2-40B4-BE49-F238E27FC236}">
                    <a16:creationId xmlns:a16="http://schemas.microsoft.com/office/drawing/2014/main" id="{337705C5-B6BC-405E-8C51-99DA941E68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56793" y="2849948"/>
                <a:ext cx="968375" cy="714375"/>
              </a:xfrm>
              <a:custGeom>
                <a:avLst/>
                <a:gdLst/>
                <a:ahLst/>
                <a:cxnLst>
                  <a:cxn ang="0">
                    <a:pos x="610" y="0"/>
                  </a:cxn>
                  <a:cxn ang="0">
                    <a:pos x="493" y="296"/>
                  </a:cxn>
                  <a:cxn ang="0">
                    <a:pos x="0" y="450"/>
                  </a:cxn>
                  <a:cxn ang="0">
                    <a:pos x="116" y="154"/>
                  </a:cxn>
                  <a:cxn ang="0">
                    <a:pos x="610" y="0"/>
                  </a:cxn>
                </a:cxnLst>
                <a:rect l="0" t="0" r="r" b="b"/>
                <a:pathLst>
                  <a:path w="610" h="450">
                    <a:moveTo>
                      <a:pt x="610" y="0"/>
                    </a:moveTo>
                    <a:lnTo>
                      <a:pt x="493" y="296"/>
                    </a:lnTo>
                    <a:lnTo>
                      <a:pt x="0" y="450"/>
                    </a:lnTo>
                    <a:lnTo>
                      <a:pt x="116" y="154"/>
                    </a:lnTo>
                    <a:lnTo>
                      <a:pt x="610" y="0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243840" tIns="121920" rIns="243840" bIns="1219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cs typeface="+mn-ea"/>
                  <a:sym typeface="+mn-lt"/>
                </a:endParaRPr>
              </a:p>
            </p:txBody>
          </p:sp>
          <p:sp>
            <p:nvSpPr>
              <p:cNvPr id="77" name="Freeform 117">
                <a:extLst>
                  <a:ext uri="{FF2B5EF4-FFF2-40B4-BE49-F238E27FC236}">
                    <a16:creationId xmlns:a16="http://schemas.microsoft.com/office/drawing/2014/main" id="{133F055E-1995-4BD2-AF61-30D358D098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18655" y="2402273"/>
                <a:ext cx="527050" cy="1162050"/>
              </a:xfrm>
              <a:custGeom>
                <a:avLst/>
                <a:gdLst/>
                <a:ahLst/>
                <a:cxnLst>
                  <a:cxn ang="0">
                    <a:pos x="332" y="436"/>
                  </a:cxn>
                  <a:cxn ang="0">
                    <a:pos x="213" y="732"/>
                  </a:cxn>
                  <a:cxn ang="0">
                    <a:pos x="0" y="296"/>
                  </a:cxn>
                  <a:cxn ang="0">
                    <a:pos x="116" y="0"/>
                  </a:cxn>
                  <a:cxn ang="0">
                    <a:pos x="332" y="436"/>
                  </a:cxn>
                </a:cxnLst>
                <a:rect l="0" t="0" r="r" b="b"/>
                <a:pathLst>
                  <a:path w="332" h="732">
                    <a:moveTo>
                      <a:pt x="332" y="436"/>
                    </a:moveTo>
                    <a:lnTo>
                      <a:pt x="213" y="732"/>
                    </a:lnTo>
                    <a:lnTo>
                      <a:pt x="0" y="296"/>
                    </a:lnTo>
                    <a:lnTo>
                      <a:pt x="116" y="0"/>
                    </a:lnTo>
                    <a:lnTo>
                      <a:pt x="332" y="436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243840" tIns="121920" rIns="243840" bIns="1219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cs typeface="+mn-ea"/>
                  <a:sym typeface="+mn-lt"/>
                </a:endParaRPr>
              </a:p>
            </p:txBody>
          </p:sp>
          <p:sp>
            <p:nvSpPr>
              <p:cNvPr id="78" name="Freeform 118">
                <a:extLst>
                  <a:ext uri="{FF2B5EF4-FFF2-40B4-BE49-F238E27FC236}">
                    <a16:creationId xmlns:a16="http://schemas.microsoft.com/office/drawing/2014/main" id="{67611B27-E5FD-4912-89BC-9401337CB6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02805" y="2210185"/>
                <a:ext cx="1136650" cy="884238"/>
              </a:xfrm>
              <a:custGeom>
                <a:avLst/>
                <a:gdLst/>
                <a:ahLst/>
                <a:cxnLst>
                  <a:cxn ang="0">
                    <a:pos x="0" y="51"/>
                  </a:cxn>
                  <a:cxn ang="0">
                    <a:pos x="107" y="24"/>
                  </a:cxn>
                  <a:cxn ang="0">
                    <a:pos x="207" y="0"/>
                  </a:cxn>
                  <a:cxn ang="0">
                    <a:pos x="254" y="83"/>
                  </a:cxn>
                  <a:cxn ang="0">
                    <a:pos x="302" y="170"/>
                  </a:cxn>
                  <a:cxn ang="0">
                    <a:pos x="200" y="201"/>
                  </a:cxn>
                  <a:cxn ang="0">
                    <a:pos x="91" y="235"/>
                  </a:cxn>
                  <a:cxn ang="0">
                    <a:pos x="44" y="140"/>
                  </a:cxn>
                  <a:cxn ang="0">
                    <a:pos x="0" y="51"/>
                  </a:cxn>
                </a:cxnLst>
                <a:rect l="0" t="0" r="r" b="b"/>
                <a:pathLst>
                  <a:path w="302" h="235">
                    <a:moveTo>
                      <a:pt x="0" y="51"/>
                    </a:moveTo>
                    <a:cubicBezTo>
                      <a:pt x="37" y="42"/>
                      <a:pt x="72" y="33"/>
                      <a:pt x="107" y="24"/>
                    </a:cubicBezTo>
                    <a:cubicBezTo>
                      <a:pt x="141" y="16"/>
                      <a:pt x="175" y="8"/>
                      <a:pt x="207" y="0"/>
                    </a:cubicBezTo>
                    <a:cubicBezTo>
                      <a:pt x="223" y="27"/>
                      <a:pt x="238" y="55"/>
                      <a:pt x="254" y="83"/>
                    </a:cubicBezTo>
                    <a:cubicBezTo>
                      <a:pt x="269" y="111"/>
                      <a:pt x="286" y="140"/>
                      <a:pt x="302" y="170"/>
                    </a:cubicBezTo>
                    <a:cubicBezTo>
                      <a:pt x="269" y="180"/>
                      <a:pt x="235" y="191"/>
                      <a:pt x="200" y="201"/>
                    </a:cubicBezTo>
                    <a:cubicBezTo>
                      <a:pt x="164" y="212"/>
                      <a:pt x="128" y="223"/>
                      <a:pt x="91" y="235"/>
                    </a:cubicBezTo>
                    <a:cubicBezTo>
                      <a:pt x="75" y="203"/>
                      <a:pt x="59" y="171"/>
                      <a:pt x="44" y="140"/>
                    </a:cubicBezTo>
                    <a:cubicBezTo>
                      <a:pt x="29" y="110"/>
                      <a:pt x="15" y="80"/>
                      <a:pt x="0" y="5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243840" tIns="121920" rIns="243840" bIns="1219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cs typeface="+mn-ea"/>
                  <a:sym typeface="+mn-lt"/>
                </a:endParaRPr>
              </a:p>
            </p:txBody>
          </p:sp>
        </p:grpSp>
        <p:grpSp>
          <p:nvGrpSpPr>
            <p:cNvPr id="79" name="Group 177">
              <a:extLst>
                <a:ext uri="{FF2B5EF4-FFF2-40B4-BE49-F238E27FC236}">
                  <a16:creationId xmlns:a16="http://schemas.microsoft.com/office/drawing/2014/main" id="{F10675F1-8A14-489A-9E43-A56CE7F2B623}"/>
                </a:ext>
              </a:extLst>
            </p:cNvPr>
            <p:cNvGrpSpPr/>
            <p:nvPr/>
          </p:nvGrpSpPr>
          <p:grpSpPr>
            <a:xfrm>
              <a:off x="6096971" y="5498127"/>
              <a:ext cx="3239802" cy="3536516"/>
              <a:chOff x="6783893" y="2688023"/>
              <a:chExt cx="1282700" cy="1400175"/>
            </a:xfrm>
          </p:grpSpPr>
          <p:sp>
            <p:nvSpPr>
              <p:cNvPr id="80" name="Freeform 109">
                <a:extLst>
                  <a:ext uri="{FF2B5EF4-FFF2-40B4-BE49-F238E27FC236}">
                    <a16:creationId xmlns:a16="http://schemas.microsoft.com/office/drawing/2014/main" id="{9974BEDA-2796-47D3-AF83-3EF5094676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82355" y="3343660"/>
                <a:ext cx="884238" cy="744538"/>
              </a:xfrm>
              <a:custGeom>
                <a:avLst/>
                <a:gdLst/>
                <a:ahLst/>
                <a:cxnLst>
                  <a:cxn ang="0">
                    <a:pos x="557" y="0"/>
                  </a:cxn>
                  <a:cxn ang="0">
                    <a:pos x="441" y="296"/>
                  </a:cxn>
                  <a:cxn ang="0">
                    <a:pos x="0" y="469"/>
                  </a:cxn>
                  <a:cxn ang="0">
                    <a:pos x="118" y="170"/>
                  </a:cxn>
                  <a:cxn ang="0">
                    <a:pos x="557" y="0"/>
                  </a:cxn>
                </a:cxnLst>
                <a:rect l="0" t="0" r="r" b="b"/>
                <a:pathLst>
                  <a:path w="557" h="469">
                    <a:moveTo>
                      <a:pt x="557" y="0"/>
                    </a:moveTo>
                    <a:lnTo>
                      <a:pt x="441" y="296"/>
                    </a:lnTo>
                    <a:lnTo>
                      <a:pt x="0" y="469"/>
                    </a:lnTo>
                    <a:lnTo>
                      <a:pt x="118" y="170"/>
                    </a:lnTo>
                    <a:lnTo>
                      <a:pt x="557" y="0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243840" tIns="121920" rIns="243840" bIns="1219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cs typeface="+mn-ea"/>
                  <a:sym typeface="+mn-lt"/>
                </a:endParaRPr>
              </a:p>
            </p:txBody>
          </p:sp>
          <p:sp>
            <p:nvSpPr>
              <p:cNvPr id="81" name="Freeform 110">
                <a:extLst>
                  <a:ext uri="{FF2B5EF4-FFF2-40B4-BE49-F238E27FC236}">
                    <a16:creationId xmlns:a16="http://schemas.microsoft.com/office/drawing/2014/main" id="{2E4D73EA-DE46-49F7-8604-9DE93BF676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83893" y="2905510"/>
                <a:ext cx="585788" cy="1182688"/>
              </a:xfrm>
              <a:custGeom>
                <a:avLst/>
                <a:gdLst/>
                <a:ahLst/>
                <a:cxnLst>
                  <a:cxn ang="0">
                    <a:pos x="369" y="446"/>
                  </a:cxn>
                  <a:cxn ang="0">
                    <a:pos x="251" y="745"/>
                  </a:cxn>
                  <a:cxn ang="0">
                    <a:pos x="0" y="297"/>
                  </a:cxn>
                  <a:cxn ang="0">
                    <a:pos x="118" y="0"/>
                  </a:cxn>
                  <a:cxn ang="0">
                    <a:pos x="369" y="446"/>
                  </a:cxn>
                </a:cxnLst>
                <a:rect l="0" t="0" r="r" b="b"/>
                <a:pathLst>
                  <a:path w="369" h="745">
                    <a:moveTo>
                      <a:pt x="369" y="446"/>
                    </a:moveTo>
                    <a:lnTo>
                      <a:pt x="251" y="745"/>
                    </a:lnTo>
                    <a:lnTo>
                      <a:pt x="0" y="297"/>
                    </a:lnTo>
                    <a:lnTo>
                      <a:pt x="118" y="0"/>
                    </a:lnTo>
                    <a:lnTo>
                      <a:pt x="369" y="446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243840" tIns="121920" rIns="243840" bIns="1219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cs typeface="+mn-ea"/>
                  <a:sym typeface="+mn-lt"/>
                </a:endParaRPr>
              </a:p>
            </p:txBody>
          </p:sp>
          <p:sp>
            <p:nvSpPr>
              <p:cNvPr id="82" name="Freeform 111">
                <a:extLst>
                  <a:ext uri="{FF2B5EF4-FFF2-40B4-BE49-F238E27FC236}">
                    <a16:creationId xmlns:a16="http://schemas.microsoft.com/office/drawing/2014/main" id="{F97F3948-BB7B-4B8B-B3AF-7D119DC0E9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71218" y="2688023"/>
                <a:ext cx="1095375" cy="925513"/>
              </a:xfrm>
              <a:custGeom>
                <a:avLst/>
                <a:gdLst/>
                <a:ahLst/>
                <a:cxnLst>
                  <a:cxn ang="0">
                    <a:pos x="0" y="58"/>
                  </a:cxn>
                  <a:cxn ang="0">
                    <a:pos x="94" y="28"/>
                  </a:cxn>
                  <a:cxn ang="0">
                    <a:pos x="183" y="0"/>
                  </a:cxn>
                  <a:cxn ang="0">
                    <a:pos x="236" y="85"/>
                  </a:cxn>
                  <a:cxn ang="0">
                    <a:pos x="291" y="174"/>
                  </a:cxn>
                  <a:cxn ang="0">
                    <a:pos x="202" y="209"/>
                  </a:cxn>
                  <a:cxn ang="0">
                    <a:pos x="106" y="246"/>
                  </a:cxn>
                  <a:cxn ang="0">
                    <a:pos x="51" y="150"/>
                  </a:cxn>
                  <a:cxn ang="0">
                    <a:pos x="0" y="58"/>
                  </a:cxn>
                </a:cxnLst>
                <a:rect l="0" t="0" r="r" b="b"/>
                <a:pathLst>
                  <a:path w="291" h="246">
                    <a:moveTo>
                      <a:pt x="0" y="58"/>
                    </a:moveTo>
                    <a:cubicBezTo>
                      <a:pt x="32" y="48"/>
                      <a:pt x="63" y="38"/>
                      <a:pt x="94" y="28"/>
                    </a:cubicBezTo>
                    <a:cubicBezTo>
                      <a:pt x="124" y="19"/>
                      <a:pt x="154" y="10"/>
                      <a:pt x="183" y="0"/>
                    </a:cubicBezTo>
                    <a:cubicBezTo>
                      <a:pt x="200" y="28"/>
                      <a:pt x="218" y="56"/>
                      <a:pt x="236" y="85"/>
                    </a:cubicBezTo>
                    <a:cubicBezTo>
                      <a:pt x="254" y="114"/>
                      <a:pt x="273" y="144"/>
                      <a:pt x="291" y="174"/>
                    </a:cubicBezTo>
                    <a:cubicBezTo>
                      <a:pt x="262" y="185"/>
                      <a:pt x="232" y="197"/>
                      <a:pt x="202" y="209"/>
                    </a:cubicBezTo>
                    <a:cubicBezTo>
                      <a:pt x="170" y="221"/>
                      <a:pt x="138" y="234"/>
                      <a:pt x="106" y="246"/>
                    </a:cubicBezTo>
                    <a:cubicBezTo>
                      <a:pt x="87" y="214"/>
                      <a:pt x="69" y="182"/>
                      <a:pt x="51" y="150"/>
                    </a:cubicBezTo>
                    <a:cubicBezTo>
                      <a:pt x="34" y="119"/>
                      <a:pt x="17" y="88"/>
                      <a:pt x="0" y="58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243840" tIns="121920" rIns="243840" bIns="1219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cs typeface="+mn-ea"/>
                  <a:sym typeface="+mn-lt"/>
                </a:endParaRPr>
              </a:p>
            </p:txBody>
          </p:sp>
        </p:grpSp>
        <p:grpSp>
          <p:nvGrpSpPr>
            <p:cNvPr id="83" name="Group 176">
              <a:extLst>
                <a:ext uri="{FF2B5EF4-FFF2-40B4-BE49-F238E27FC236}">
                  <a16:creationId xmlns:a16="http://schemas.microsoft.com/office/drawing/2014/main" id="{3E6EF401-B65F-4FF6-A070-E42FBB27BC6D}"/>
                </a:ext>
              </a:extLst>
            </p:cNvPr>
            <p:cNvGrpSpPr/>
            <p:nvPr/>
          </p:nvGrpSpPr>
          <p:grpSpPr>
            <a:xfrm>
              <a:off x="4392868" y="6171750"/>
              <a:ext cx="2654391" cy="3071397"/>
              <a:chOff x="6109205" y="2954723"/>
              <a:chExt cx="1050925" cy="1216025"/>
            </a:xfrm>
          </p:grpSpPr>
          <p:sp>
            <p:nvSpPr>
              <p:cNvPr id="84" name="Freeform 119">
                <a:extLst>
                  <a:ext uri="{FF2B5EF4-FFF2-40B4-BE49-F238E27FC236}">
                    <a16:creationId xmlns:a16="http://schemas.microsoft.com/office/drawing/2014/main" id="{4EAAACD6-96C5-44A7-BCA8-629C53EE4C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88605" y="3470660"/>
                <a:ext cx="771525" cy="700088"/>
              </a:xfrm>
              <a:custGeom>
                <a:avLst/>
                <a:gdLst/>
                <a:ahLst/>
                <a:cxnLst>
                  <a:cxn ang="0">
                    <a:pos x="486" y="0"/>
                  </a:cxn>
                  <a:cxn ang="0">
                    <a:pos x="367" y="297"/>
                  </a:cxn>
                  <a:cxn ang="0">
                    <a:pos x="0" y="441"/>
                  </a:cxn>
                  <a:cxn ang="0">
                    <a:pos x="116" y="145"/>
                  </a:cxn>
                  <a:cxn ang="0">
                    <a:pos x="486" y="0"/>
                  </a:cxn>
                </a:cxnLst>
                <a:rect l="0" t="0" r="r" b="b"/>
                <a:pathLst>
                  <a:path w="486" h="441">
                    <a:moveTo>
                      <a:pt x="486" y="0"/>
                    </a:moveTo>
                    <a:lnTo>
                      <a:pt x="367" y="297"/>
                    </a:lnTo>
                    <a:lnTo>
                      <a:pt x="0" y="441"/>
                    </a:lnTo>
                    <a:lnTo>
                      <a:pt x="116" y="145"/>
                    </a:lnTo>
                    <a:lnTo>
                      <a:pt x="486" y="0"/>
                    </a:ln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243840" tIns="121920" rIns="243840" bIns="1219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cs typeface="+mn-ea"/>
                  <a:sym typeface="+mn-lt"/>
                </a:endParaRPr>
              </a:p>
            </p:txBody>
          </p:sp>
          <p:sp>
            <p:nvSpPr>
              <p:cNvPr id="85" name="Freeform 120">
                <a:extLst>
                  <a:ext uri="{FF2B5EF4-FFF2-40B4-BE49-F238E27FC236}">
                    <a16:creationId xmlns:a16="http://schemas.microsoft.com/office/drawing/2014/main" id="{07B027BA-AC09-4225-BEDE-5ABB49A5A0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09205" y="3132523"/>
                <a:ext cx="466725" cy="1038225"/>
              </a:xfrm>
              <a:custGeom>
                <a:avLst/>
                <a:gdLst/>
                <a:ahLst/>
                <a:cxnLst>
                  <a:cxn ang="0">
                    <a:pos x="294" y="358"/>
                  </a:cxn>
                  <a:cxn ang="0">
                    <a:pos x="176" y="654"/>
                  </a:cxn>
                  <a:cxn ang="0">
                    <a:pos x="0" y="299"/>
                  </a:cxn>
                  <a:cxn ang="0">
                    <a:pos x="119" y="0"/>
                  </a:cxn>
                  <a:cxn ang="0">
                    <a:pos x="294" y="358"/>
                  </a:cxn>
                </a:cxnLst>
                <a:rect l="0" t="0" r="r" b="b"/>
                <a:pathLst>
                  <a:path w="294" h="654">
                    <a:moveTo>
                      <a:pt x="294" y="358"/>
                    </a:moveTo>
                    <a:lnTo>
                      <a:pt x="176" y="654"/>
                    </a:lnTo>
                    <a:lnTo>
                      <a:pt x="0" y="299"/>
                    </a:lnTo>
                    <a:lnTo>
                      <a:pt x="119" y="0"/>
                    </a:lnTo>
                    <a:lnTo>
                      <a:pt x="294" y="358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243840" tIns="121920" rIns="243840" bIns="1219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cs typeface="+mn-ea"/>
                  <a:sym typeface="+mn-lt"/>
                </a:endParaRPr>
              </a:p>
            </p:txBody>
          </p:sp>
          <p:sp>
            <p:nvSpPr>
              <p:cNvPr id="86" name="Freeform 121">
                <a:extLst>
                  <a:ext uri="{FF2B5EF4-FFF2-40B4-BE49-F238E27FC236}">
                    <a16:creationId xmlns:a16="http://schemas.microsoft.com/office/drawing/2014/main" id="{BE33CB63-407C-4582-8DCE-ABDC4423C0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91768" y="2954723"/>
                <a:ext cx="865188" cy="749300"/>
              </a:xfrm>
              <a:custGeom>
                <a:avLst/>
                <a:gdLst/>
                <a:ahLst/>
                <a:cxnLst>
                  <a:cxn ang="0">
                    <a:pos x="0" y="48"/>
                  </a:cxn>
                  <a:cxn ang="0">
                    <a:pos x="79" y="23"/>
                  </a:cxn>
                  <a:cxn ang="0">
                    <a:pos x="154" y="0"/>
                  </a:cxn>
                  <a:cxn ang="0">
                    <a:pos x="191" y="67"/>
                  </a:cxn>
                  <a:cxn ang="0">
                    <a:pos x="230" y="138"/>
                  </a:cxn>
                  <a:cxn ang="0">
                    <a:pos x="155" y="167"/>
                  </a:cxn>
                  <a:cxn ang="0">
                    <a:pos x="74" y="199"/>
                  </a:cxn>
                  <a:cxn ang="0">
                    <a:pos x="36" y="122"/>
                  </a:cxn>
                  <a:cxn ang="0">
                    <a:pos x="0" y="48"/>
                  </a:cxn>
                </a:cxnLst>
                <a:rect l="0" t="0" r="r" b="b"/>
                <a:pathLst>
                  <a:path w="230" h="199">
                    <a:moveTo>
                      <a:pt x="0" y="48"/>
                    </a:moveTo>
                    <a:cubicBezTo>
                      <a:pt x="27" y="40"/>
                      <a:pt x="53" y="31"/>
                      <a:pt x="79" y="23"/>
                    </a:cubicBezTo>
                    <a:cubicBezTo>
                      <a:pt x="105" y="15"/>
                      <a:pt x="129" y="7"/>
                      <a:pt x="154" y="0"/>
                    </a:cubicBezTo>
                    <a:cubicBezTo>
                      <a:pt x="166" y="22"/>
                      <a:pt x="178" y="44"/>
                      <a:pt x="191" y="67"/>
                    </a:cubicBezTo>
                    <a:cubicBezTo>
                      <a:pt x="204" y="90"/>
                      <a:pt x="217" y="114"/>
                      <a:pt x="230" y="138"/>
                    </a:cubicBezTo>
                    <a:cubicBezTo>
                      <a:pt x="206" y="147"/>
                      <a:pt x="180" y="157"/>
                      <a:pt x="155" y="167"/>
                    </a:cubicBezTo>
                    <a:cubicBezTo>
                      <a:pt x="128" y="178"/>
                      <a:pt x="101" y="188"/>
                      <a:pt x="74" y="199"/>
                    </a:cubicBezTo>
                    <a:cubicBezTo>
                      <a:pt x="61" y="173"/>
                      <a:pt x="48" y="147"/>
                      <a:pt x="36" y="122"/>
                    </a:cubicBezTo>
                    <a:cubicBezTo>
                      <a:pt x="24" y="97"/>
                      <a:pt x="12" y="72"/>
                      <a:pt x="0" y="48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243840" tIns="121920" rIns="243840" bIns="1219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7ACEBBAA-6CCC-4F4E-BEDB-4507114802F7}"/>
              </a:ext>
            </a:extLst>
          </p:cNvPr>
          <p:cNvGrpSpPr/>
          <p:nvPr/>
        </p:nvGrpSpPr>
        <p:grpSpPr>
          <a:xfrm>
            <a:off x="17155823" y="3446286"/>
            <a:ext cx="5474477" cy="2852319"/>
            <a:chOff x="13889473" y="6858000"/>
            <a:chExt cx="5474477" cy="2852319"/>
          </a:xfrm>
        </p:grpSpPr>
        <p:sp>
          <p:nvSpPr>
            <p:cNvPr id="88" name="TextBox 10">
              <a:extLst>
                <a:ext uri="{FF2B5EF4-FFF2-40B4-BE49-F238E27FC236}">
                  <a16:creationId xmlns:a16="http://schemas.microsoft.com/office/drawing/2014/main" id="{612153F9-9FD1-424F-B48C-92444322FAFE}"/>
                </a:ext>
              </a:extLst>
            </p:cNvPr>
            <p:cNvSpPr txBox="1"/>
            <p:nvPr/>
          </p:nvSpPr>
          <p:spPr>
            <a:xfrm>
              <a:off x="13964329" y="6858000"/>
              <a:ext cx="3337452" cy="67710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4400" b="1" dirty="0">
                  <a:gradFill>
                    <a:gsLst>
                      <a:gs pos="0">
                        <a:schemeClr val="bg1">
                          <a:lumMod val="25000"/>
                        </a:schemeClr>
                      </a:gs>
                      <a:gs pos="100000">
                        <a:schemeClr val="bg1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添加标题文本</a:t>
              </a:r>
              <a:endParaRPr lang="en-US" sz="4400" b="1" dirty="0">
                <a:gradFill>
                  <a:gsLst>
                    <a:gs pos="0">
                      <a:schemeClr val="bg1">
                        <a:lumMod val="25000"/>
                      </a:schemeClr>
                    </a:gs>
                    <a:gs pos="100000">
                      <a:schemeClr val="bg1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89" name="Rectangle 11">
              <a:extLst>
                <a:ext uri="{FF2B5EF4-FFF2-40B4-BE49-F238E27FC236}">
                  <a16:creationId xmlns:a16="http://schemas.microsoft.com/office/drawing/2014/main" id="{FBD2FF69-C8B9-445C-80C2-42856222241C}"/>
                </a:ext>
              </a:extLst>
            </p:cNvPr>
            <p:cNvSpPr/>
            <p:nvPr/>
          </p:nvSpPr>
          <p:spPr>
            <a:xfrm>
              <a:off x="13889473" y="7473103"/>
              <a:ext cx="5474477" cy="22372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3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sz="3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A0F8BCE3-1C08-4120-B1AF-B17397BB00E3}"/>
              </a:ext>
            </a:extLst>
          </p:cNvPr>
          <p:cNvGrpSpPr/>
          <p:nvPr/>
        </p:nvGrpSpPr>
        <p:grpSpPr>
          <a:xfrm>
            <a:off x="17155823" y="7891858"/>
            <a:ext cx="5474477" cy="2852319"/>
            <a:chOff x="13889473" y="6858000"/>
            <a:chExt cx="5474477" cy="2852319"/>
          </a:xfrm>
        </p:grpSpPr>
        <p:sp>
          <p:nvSpPr>
            <p:cNvPr id="91" name="TextBox 10">
              <a:extLst>
                <a:ext uri="{FF2B5EF4-FFF2-40B4-BE49-F238E27FC236}">
                  <a16:creationId xmlns:a16="http://schemas.microsoft.com/office/drawing/2014/main" id="{7A84ABF6-DDA6-4F26-B518-1C1CA37AA501}"/>
                </a:ext>
              </a:extLst>
            </p:cNvPr>
            <p:cNvSpPr txBox="1"/>
            <p:nvPr/>
          </p:nvSpPr>
          <p:spPr>
            <a:xfrm>
              <a:off x="13964329" y="6858000"/>
              <a:ext cx="3337452" cy="67710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4400" b="1" dirty="0">
                  <a:gradFill>
                    <a:gsLst>
                      <a:gs pos="0">
                        <a:schemeClr val="bg1">
                          <a:lumMod val="25000"/>
                        </a:schemeClr>
                      </a:gs>
                      <a:gs pos="100000">
                        <a:schemeClr val="bg1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添加标题文本</a:t>
              </a:r>
              <a:endParaRPr lang="en-US" sz="4400" b="1" dirty="0">
                <a:gradFill>
                  <a:gsLst>
                    <a:gs pos="0">
                      <a:schemeClr val="bg1">
                        <a:lumMod val="25000"/>
                      </a:schemeClr>
                    </a:gs>
                    <a:gs pos="100000">
                      <a:schemeClr val="bg1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92" name="Rectangle 11">
              <a:extLst>
                <a:ext uri="{FF2B5EF4-FFF2-40B4-BE49-F238E27FC236}">
                  <a16:creationId xmlns:a16="http://schemas.microsoft.com/office/drawing/2014/main" id="{CA5DD448-AA38-47E7-AE68-B62C3BAEC838}"/>
                </a:ext>
              </a:extLst>
            </p:cNvPr>
            <p:cNvSpPr/>
            <p:nvPr/>
          </p:nvSpPr>
          <p:spPr>
            <a:xfrm>
              <a:off x="13889473" y="7473103"/>
              <a:ext cx="5474477" cy="22372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3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sz="3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3" name="组合 92">
            <a:extLst>
              <a:ext uri="{FF2B5EF4-FFF2-40B4-BE49-F238E27FC236}">
                <a16:creationId xmlns:a16="http://schemas.microsoft.com/office/drawing/2014/main" id="{AC7EFCA6-3B5E-47B4-85C4-5267798E2CC3}"/>
              </a:ext>
            </a:extLst>
          </p:cNvPr>
          <p:cNvGrpSpPr/>
          <p:nvPr/>
        </p:nvGrpSpPr>
        <p:grpSpPr>
          <a:xfrm>
            <a:off x="1667682" y="3446286"/>
            <a:ext cx="5474477" cy="2852319"/>
            <a:chOff x="13889473" y="6858000"/>
            <a:chExt cx="5474477" cy="2852319"/>
          </a:xfrm>
        </p:grpSpPr>
        <p:sp>
          <p:nvSpPr>
            <p:cNvPr id="94" name="TextBox 10">
              <a:extLst>
                <a:ext uri="{FF2B5EF4-FFF2-40B4-BE49-F238E27FC236}">
                  <a16:creationId xmlns:a16="http://schemas.microsoft.com/office/drawing/2014/main" id="{F89E82D8-AF14-4178-A15F-6D02BA6DC452}"/>
                </a:ext>
              </a:extLst>
            </p:cNvPr>
            <p:cNvSpPr txBox="1"/>
            <p:nvPr/>
          </p:nvSpPr>
          <p:spPr>
            <a:xfrm>
              <a:off x="16026498" y="6858000"/>
              <a:ext cx="3337452" cy="67710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/>
              <a:r>
                <a:rPr lang="zh-CN" altLang="en-US" sz="4400" b="1" dirty="0">
                  <a:gradFill>
                    <a:gsLst>
                      <a:gs pos="0">
                        <a:schemeClr val="bg1">
                          <a:lumMod val="25000"/>
                        </a:schemeClr>
                      </a:gs>
                      <a:gs pos="100000">
                        <a:schemeClr val="bg1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添加标题文本</a:t>
              </a:r>
              <a:endParaRPr lang="en-US" sz="4400" b="1" dirty="0">
                <a:gradFill>
                  <a:gsLst>
                    <a:gs pos="0">
                      <a:schemeClr val="bg1">
                        <a:lumMod val="25000"/>
                      </a:schemeClr>
                    </a:gs>
                    <a:gs pos="100000">
                      <a:schemeClr val="bg1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95" name="Rectangle 11">
              <a:extLst>
                <a:ext uri="{FF2B5EF4-FFF2-40B4-BE49-F238E27FC236}">
                  <a16:creationId xmlns:a16="http://schemas.microsoft.com/office/drawing/2014/main" id="{8E1732ED-166E-46AD-B8C2-77A483F12BA3}"/>
                </a:ext>
              </a:extLst>
            </p:cNvPr>
            <p:cNvSpPr/>
            <p:nvPr/>
          </p:nvSpPr>
          <p:spPr>
            <a:xfrm>
              <a:off x="13889473" y="7473103"/>
              <a:ext cx="5474477" cy="22372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3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3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sz="3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1814EE0D-2149-44DA-9B77-4303F984150E}"/>
              </a:ext>
            </a:extLst>
          </p:cNvPr>
          <p:cNvGrpSpPr/>
          <p:nvPr/>
        </p:nvGrpSpPr>
        <p:grpSpPr>
          <a:xfrm>
            <a:off x="1667682" y="7891858"/>
            <a:ext cx="5475951" cy="2852319"/>
            <a:chOff x="13889473" y="6858000"/>
            <a:chExt cx="5475951" cy="2852319"/>
          </a:xfrm>
        </p:grpSpPr>
        <p:sp>
          <p:nvSpPr>
            <p:cNvPr id="97" name="TextBox 10">
              <a:extLst>
                <a:ext uri="{FF2B5EF4-FFF2-40B4-BE49-F238E27FC236}">
                  <a16:creationId xmlns:a16="http://schemas.microsoft.com/office/drawing/2014/main" id="{12E4106F-6B2D-4641-A332-55FFEED91CD6}"/>
                </a:ext>
              </a:extLst>
            </p:cNvPr>
            <p:cNvSpPr txBox="1"/>
            <p:nvPr/>
          </p:nvSpPr>
          <p:spPr>
            <a:xfrm>
              <a:off x="16027972" y="6858000"/>
              <a:ext cx="3337452" cy="67710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/>
              <a:r>
                <a:rPr lang="zh-CN" altLang="en-US" sz="4400" b="1" dirty="0">
                  <a:gradFill>
                    <a:gsLst>
                      <a:gs pos="0">
                        <a:schemeClr val="bg1">
                          <a:lumMod val="25000"/>
                        </a:schemeClr>
                      </a:gs>
                      <a:gs pos="100000">
                        <a:schemeClr val="bg1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添加标题文本</a:t>
              </a:r>
              <a:endParaRPr lang="en-US" sz="4400" b="1" dirty="0">
                <a:gradFill>
                  <a:gsLst>
                    <a:gs pos="0">
                      <a:schemeClr val="bg1">
                        <a:lumMod val="25000"/>
                      </a:schemeClr>
                    </a:gs>
                    <a:gs pos="100000">
                      <a:schemeClr val="bg1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98" name="Rectangle 11">
              <a:extLst>
                <a:ext uri="{FF2B5EF4-FFF2-40B4-BE49-F238E27FC236}">
                  <a16:creationId xmlns:a16="http://schemas.microsoft.com/office/drawing/2014/main" id="{1684C0E7-6660-4999-9243-4877DF6ABDF9}"/>
                </a:ext>
              </a:extLst>
            </p:cNvPr>
            <p:cNvSpPr/>
            <p:nvPr/>
          </p:nvSpPr>
          <p:spPr>
            <a:xfrm>
              <a:off x="13889473" y="7473103"/>
              <a:ext cx="5474477" cy="22372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3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3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sz="3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855254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4D69746-21BD-436A-8F62-930DD7126635}"/>
              </a:ext>
            </a:extLst>
          </p:cNvPr>
          <p:cNvSpPr txBox="1"/>
          <p:nvPr/>
        </p:nvSpPr>
        <p:spPr>
          <a:xfrm>
            <a:off x="6095129" y="556629"/>
            <a:ext cx="1219691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54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AAFBDBB8-3760-41D4-9C7F-456DFCAD99F7}"/>
              </a:ext>
            </a:extLst>
          </p:cNvPr>
          <p:cNvGrpSpPr/>
          <p:nvPr/>
        </p:nvGrpSpPr>
        <p:grpSpPr>
          <a:xfrm>
            <a:off x="4515846" y="206148"/>
            <a:ext cx="3491304" cy="1338725"/>
            <a:chOff x="-2195797" y="8308353"/>
            <a:chExt cx="11653027" cy="4468303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04807AA9-9AAF-453C-8DFF-44713709B309}"/>
                </a:ext>
              </a:extLst>
            </p:cNvPr>
            <p:cNvSpPr/>
            <p:nvPr/>
          </p:nvSpPr>
          <p:spPr>
            <a:xfrm>
              <a:off x="5837022" y="9156448"/>
              <a:ext cx="3620208" cy="3620208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B83A6030-859E-48A1-8959-89426E2329EC}"/>
                </a:ext>
              </a:extLst>
            </p:cNvPr>
            <p:cNvSpPr/>
            <p:nvPr/>
          </p:nvSpPr>
          <p:spPr>
            <a:xfrm>
              <a:off x="1512014" y="8894817"/>
              <a:ext cx="523264" cy="523264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4B6AC017-D680-4ABC-B9DE-3F881C0F2E0B}"/>
                </a:ext>
              </a:extLst>
            </p:cNvPr>
            <p:cNvSpPr/>
            <p:nvPr/>
          </p:nvSpPr>
          <p:spPr>
            <a:xfrm>
              <a:off x="2386384" y="10716890"/>
              <a:ext cx="1496167" cy="149616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B8A8DB7E-FD49-4D5E-98A2-733655E6A44C}"/>
                </a:ext>
              </a:extLst>
            </p:cNvPr>
            <p:cNvSpPr/>
            <p:nvPr/>
          </p:nvSpPr>
          <p:spPr>
            <a:xfrm>
              <a:off x="3540297" y="8308353"/>
              <a:ext cx="2061061" cy="2061061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B2D3B261-EE06-4798-BE20-46EB3106A098}"/>
                </a:ext>
              </a:extLst>
            </p:cNvPr>
            <p:cNvSpPr/>
            <p:nvPr/>
          </p:nvSpPr>
          <p:spPr>
            <a:xfrm>
              <a:off x="431913" y="9806710"/>
              <a:ext cx="1125409" cy="1125409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5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73BF7BBE-C225-498C-A8FB-FCA8932F5E5F}"/>
                </a:ext>
              </a:extLst>
            </p:cNvPr>
            <p:cNvSpPr/>
            <p:nvPr/>
          </p:nvSpPr>
          <p:spPr>
            <a:xfrm>
              <a:off x="-2195797" y="10043651"/>
              <a:ext cx="1346478" cy="1346478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9981A7BC-9B3D-4B62-B7D5-EE6687F78542}"/>
              </a:ext>
            </a:extLst>
          </p:cNvPr>
          <p:cNvGrpSpPr/>
          <p:nvPr/>
        </p:nvGrpSpPr>
        <p:grpSpPr>
          <a:xfrm flipH="1">
            <a:off x="16436477" y="139999"/>
            <a:ext cx="3668530" cy="1404874"/>
            <a:chOff x="-2195797" y="8308353"/>
            <a:chExt cx="11653027" cy="4468303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03EE56FF-3B7A-4330-A8E8-552E739A1193}"/>
                </a:ext>
              </a:extLst>
            </p:cNvPr>
            <p:cNvSpPr/>
            <p:nvPr/>
          </p:nvSpPr>
          <p:spPr>
            <a:xfrm>
              <a:off x="5837022" y="9156448"/>
              <a:ext cx="3620208" cy="3620208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2E1CDEA4-D952-4457-AED9-61CD1D37892B}"/>
                </a:ext>
              </a:extLst>
            </p:cNvPr>
            <p:cNvSpPr/>
            <p:nvPr/>
          </p:nvSpPr>
          <p:spPr>
            <a:xfrm>
              <a:off x="1512014" y="8894817"/>
              <a:ext cx="523264" cy="523264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6ED526D2-57ED-44AD-9109-E9F6EF74A179}"/>
                </a:ext>
              </a:extLst>
            </p:cNvPr>
            <p:cNvSpPr/>
            <p:nvPr/>
          </p:nvSpPr>
          <p:spPr>
            <a:xfrm>
              <a:off x="2386384" y="10716890"/>
              <a:ext cx="1496167" cy="149616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90783A1F-0009-48E7-A657-8E5955BD9A64}"/>
                </a:ext>
              </a:extLst>
            </p:cNvPr>
            <p:cNvSpPr/>
            <p:nvPr/>
          </p:nvSpPr>
          <p:spPr>
            <a:xfrm>
              <a:off x="3540297" y="8308353"/>
              <a:ext cx="2061061" cy="2061061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6EA75877-556C-4A1C-AD7B-EA29DCB120FC}"/>
                </a:ext>
              </a:extLst>
            </p:cNvPr>
            <p:cNvSpPr/>
            <p:nvPr/>
          </p:nvSpPr>
          <p:spPr>
            <a:xfrm>
              <a:off x="431913" y="9806710"/>
              <a:ext cx="1125409" cy="1125409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5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B22684B9-876C-4D7D-9B6B-0FBD5186694D}"/>
                </a:ext>
              </a:extLst>
            </p:cNvPr>
            <p:cNvSpPr/>
            <p:nvPr/>
          </p:nvSpPr>
          <p:spPr>
            <a:xfrm>
              <a:off x="-2195797" y="10043651"/>
              <a:ext cx="1346478" cy="1346478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56F1C28A-98C4-4570-A164-E19BA769F895}"/>
              </a:ext>
            </a:extLst>
          </p:cNvPr>
          <p:cNvGrpSpPr/>
          <p:nvPr/>
        </p:nvGrpSpPr>
        <p:grpSpPr>
          <a:xfrm>
            <a:off x="13274846" y="3472045"/>
            <a:ext cx="8602642" cy="8190240"/>
            <a:chOff x="13859550" y="2762880"/>
            <a:chExt cx="8602642" cy="8190240"/>
          </a:xfrm>
        </p:grpSpPr>
        <p:grpSp>
          <p:nvGrpSpPr>
            <p:cNvPr id="18" name="Group 32">
              <a:extLst>
                <a:ext uri="{FF2B5EF4-FFF2-40B4-BE49-F238E27FC236}">
                  <a16:creationId xmlns:a16="http://schemas.microsoft.com/office/drawing/2014/main" id="{29C1B383-837E-4B14-AB47-90A8D04FEA33}"/>
                </a:ext>
              </a:extLst>
            </p:cNvPr>
            <p:cNvGrpSpPr/>
            <p:nvPr/>
          </p:nvGrpSpPr>
          <p:grpSpPr>
            <a:xfrm>
              <a:off x="15890727" y="2762880"/>
              <a:ext cx="3819544" cy="4135590"/>
              <a:chOff x="3720696" y="1286227"/>
              <a:chExt cx="1432329" cy="1550846"/>
            </a:xfrm>
          </p:grpSpPr>
          <p:sp>
            <p:nvSpPr>
              <p:cNvPr id="19" name="Freeform 6">
                <a:extLst>
                  <a:ext uri="{FF2B5EF4-FFF2-40B4-BE49-F238E27FC236}">
                    <a16:creationId xmlns:a16="http://schemas.microsoft.com/office/drawing/2014/main" id="{56AC3EF6-AB6F-4AA6-8956-483D626F79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20696" y="1286227"/>
                <a:ext cx="1335491" cy="981383"/>
              </a:xfrm>
              <a:custGeom>
                <a:avLst/>
                <a:gdLst/>
                <a:ahLst/>
                <a:cxnLst>
                  <a:cxn ang="0">
                    <a:pos x="924" y="201"/>
                  </a:cxn>
                  <a:cxn ang="0">
                    <a:pos x="563" y="679"/>
                  </a:cxn>
                  <a:cxn ang="0">
                    <a:pos x="0" y="440"/>
                  </a:cxn>
                  <a:cxn ang="0">
                    <a:pos x="0" y="440"/>
                  </a:cxn>
                  <a:cxn ang="0">
                    <a:pos x="374" y="0"/>
                  </a:cxn>
                  <a:cxn ang="0">
                    <a:pos x="924" y="192"/>
                  </a:cxn>
                  <a:cxn ang="0">
                    <a:pos x="924" y="201"/>
                  </a:cxn>
                </a:cxnLst>
                <a:rect l="0" t="0" r="r" b="b"/>
                <a:pathLst>
                  <a:path w="924" h="679">
                    <a:moveTo>
                      <a:pt x="924" y="201"/>
                    </a:moveTo>
                    <a:lnTo>
                      <a:pt x="563" y="679"/>
                    </a:lnTo>
                    <a:lnTo>
                      <a:pt x="0" y="440"/>
                    </a:lnTo>
                    <a:lnTo>
                      <a:pt x="0" y="440"/>
                    </a:lnTo>
                    <a:lnTo>
                      <a:pt x="374" y="0"/>
                    </a:lnTo>
                    <a:lnTo>
                      <a:pt x="924" y="192"/>
                    </a:lnTo>
                    <a:lnTo>
                      <a:pt x="924" y="201"/>
                    </a:lnTo>
                    <a:close/>
                  </a:path>
                </a:pathLst>
              </a:custGeom>
              <a:solidFill>
                <a:schemeClr val="accent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243840" tIns="121920" rIns="243840" bIns="1219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cs typeface="+mn-ea"/>
                  <a:sym typeface="+mn-lt"/>
                </a:endParaRPr>
              </a:p>
            </p:txBody>
          </p:sp>
          <p:sp>
            <p:nvSpPr>
              <p:cNvPr id="20" name="Freeform 7">
                <a:extLst>
                  <a:ext uri="{FF2B5EF4-FFF2-40B4-BE49-F238E27FC236}">
                    <a16:creationId xmlns:a16="http://schemas.microsoft.com/office/drawing/2014/main" id="{14782644-2F55-45E9-855E-81EB5A8870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34421" y="1576739"/>
                <a:ext cx="618604" cy="1260334"/>
              </a:xfrm>
              <a:custGeom>
                <a:avLst/>
                <a:gdLst/>
                <a:ahLst/>
                <a:cxnLst>
                  <a:cxn ang="0">
                    <a:pos x="428" y="458"/>
                  </a:cxn>
                  <a:cxn ang="0">
                    <a:pos x="106" y="872"/>
                  </a:cxn>
                  <a:cxn ang="0">
                    <a:pos x="106" y="872"/>
                  </a:cxn>
                  <a:cxn ang="0">
                    <a:pos x="0" y="478"/>
                  </a:cxn>
                  <a:cxn ang="0">
                    <a:pos x="361" y="0"/>
                  </a:cxn>
                  <a:cxn ang="0">
                    <a:pos x="428" y="458"/>
                  </a:cxn>
                </a:cxnLst>
                <a:rect l="0" t="0" r="r" b="b"/>
                <a:pathLst>
                  <a:path w="428" h="872">
                    <a:moveTo>
                      <a:pt x="428" y="458"/>
                    </a:moveTo>
                    <a:lnTo>
                      <a:pt x="106" y="872"/>
                    </a:lnTo>
                    <a:lnTo>
                      <a:pt x="106" y="872"/>
                    </a:lnTo>
                    <a:lnTo>
                      <a:pt x="0" y="478"/>
                    </a:lnTo>
                    <a:lnTo>
                      <a:pt x="361" y="0"/>
                    </a:lnTo>
                    <a:lnTo>
                      <a:pt x="428" y="458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243840" tIns="121920" rIns="243840" bIns="1219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cs typeface="+mn-ea"/>
                  <a:sym typeface="+mn-lt"/>
                </a:endParaRPr>
              </a:p>
            </p:txBody>
          </p:sp>
          <p:sp>
            <p:nvSpPr>
              <p:cNvPr id="21" name="Freeform 8">
                <a:extLst>
                  <a:ext uri="{FF2B5EF4-FFF2-40B4-BE49-F238E27FC236}">
                    <a16:creationId xmlns:a16="http://schemas.microsoft.com/office/drawing/2014/main" id="{ACF1DCFB-A7B2-445E-93B1-8859C4CA28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20696" y="1922175"/>
                <a:ext cx="966931" cy="914898"/>
              </a:xfrm>
              <a:custGeom>
                <a:avLst/>
                <a:gdLst/>
                <a:ahLst/>
                <a:cxnLst>
                  <a:cxn ang="0">
                    <a:pos x="607" y="403"/>
                  </a:cxn>
                  <a:cxn ang="0">
                    <a:pos x="608" y="404"/>
                  </a:cxn>
                  <a:cxn ang="0">
                    <a:pos x="669" y="633"/>
                  </a:cxn>
                  <a:cxn ang="0">
                    <a:pos x="158" y="393"/>
                  </a:cxn>
                  <a:cxn ang="0">
                    <a:pos x="0" y="0"/>
                  </a:cxn>
                  <a:cxn ang="0">
                    <a:pos x="563" y="239"/>
                  </a:cxn>
                  <a:cxn ang="0">
                    <a:pos x="607" y="403"/>
                  </a:cxn>
                  <a:cxn ang="0">
                    <a:pos x="607" y="403"/>
                  </a:cxn>
                </a:cxnLst>
                <a:rect l="0" t="0" r="r" b="b"/>
                <a:pathLst>
                  <a:path w="669" h="633">
                    <a:moveTo>
                      <a:pt x="607" y="403"/>
                    </a:moveTo>
                    <a:lnTo>
                      <a:pt x="608" y="404"/>
                    </a:lnTo>
                    <a:lnTo>
                      <a:pt x="669" y="633"/>
                    </a:lnTo>
                    <a:lnTo>
                      <a:pt x="158" y="393"/>
                    </a:lnTo>
                    <a:lnTo>
                      <a:pt x="0" y="0"/>
                    </a:lnTo>
                    <a:lnTo>
                      <a:pt x="563" y="239"/>
                    </a:lnTo>
                    <a:lnTo>
                      <a:pt x="607" y="403"/>
                    </a:lnTo>
                    <a:lnTo>
                      <a:pt x="607" y="40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243840" tIns="121920" rIns="243840" bIns="1219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cs typeface="+mn-ea"/>
                  <a:sym typeface="+mn-lt"/>
                </a:endParaRPr>
              </a:p>
            </p:txBody>
          </p:sp>
        </p:grpSp>
        <p:grpSp>
          <p:nvGrpSpPr>
            <p:cNvPr id="22" name="Group 33">
              <a:extLst>
                <a:ext uri="{FF2B5EF4-FFF2-40B4-BE49-F238E27FC236}">
                  <a16:creationId xmlns:a16="http://schemas.microsoft.com/office/drawing/2014/main" id="{0B9F4F38-F0B3-48CC-8A7A-82FEE6D04F78}"/>
                </a:ext>
              </a:extLst>
            </p:cNvPr>
            <p:cNvGrpSpPr/>
            <p:nvPr/>
          </p:nvGrpSpPr>
          <p:grpSpPr>
            <a:xfrm>
              <a:off x="18542438" y="3684039"/>
              <a:ext cx="3919754" cy="4478616"/>
              <a:chOff x="4715088" y="1631662"/>
              <a:chExt cx="1469908" cy="1679481"/>
            </a:xfrm>
          </p:grpSpPr>
          <p:sp>
            <p:nvSpPr>
              <p:cNvPr id="23" name="Freeform 12">
                <a:extLst>
                  <a:ext uri="{FF2B5EF4-FFF2-40B4-BE49-F238E27FC236}">
                    <a16:creationId xmlns:a16="http://schemas.microsoft.com/office/drawing/2014/main" id="{898667AF-9180-443B-9389-1A8D3268F9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87800" y="1959754"/>
                <a:ext cx="497196" cy="1351389"/>
              </a:xfrm>
              <a:custGeom>
                <a:avLst/>
                <a:gdLst/>
                <a:ahLst/>
                <a:cxnLst>
                  <a:cxn ang="0">
                    <a:pos x="304" y="430"/>
                  </a:cxn>
                  <a:cxn ang="0">
                    <a:pos x="9" y="935"/>
                  </a:cxn>
                  <a:cxn ang="0">
                    <a:pos x="0" y="554"/>
                  </a:cxn>
                  <a:cxn ang="0">
                    <a:pos x="344" y="0"/>
                  </a:cxn>
                  <a:cxn ang="0">
                    <a:pos x="304" y="430"/>
                  </a:cxn>
                </a:cxnLst>
                <a:rect l="0" t="0" r="r" b="b"/>
                <a:pathLst>
                  <a:path w="344" h="935">
                    <a:moveTo>
                      <a:pt x="304" y="430"/>
                    </a:moveTo>
                    <a:lnTo>
                      <a:pt x="9" y="935"/>
                    </a:lnTo>
                    <a:lnTo>
                      <a:pt x="0" y="554"/>
                    </a:lnTo>
                    <a:lnTo>
                      <a:pt x="344" y="0"/>
                    </a:lnTo>
                    <a:lnTo>
                      <a:pt x="304" y="43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243840" tIns="121920" rIns="243840" bIns="1219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cs typeface="+mn-ea"/>
                  <a:sym typeface="+mn-lt"/>
                </a:endParaRPr>
              </a:p>
            </p:txBody>
          </p:sp>
          <p:sp>
            <p:nvSpPr>
              <p:cNvPr id="24" name="Freeform 13">
                <a:extLst>
                  <a:ext uri="{FF2B5EF4-FFF2-40B4-BE49-F238E27FC236}">
                    <a16:creationId xmlns:a16="http://schemas.microsoft.com/office/drawing/2014/main" id="{A02D7A1A-5D72-48B6-A891-7676C0072F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15088" y="1631662"/>
                <a:ext cx="1469908" cy="1128807"/>
              </a:xfrm>
              <a:custGeom>
                <a:avLst/>
                <a:gdLst/>
                <a:ahLst/>
                <a:cxnLst>
                  <a:cxn ang="0">
                    <a:pos x="1017" y="227"/>
                  </a:cxn>
                  <a:cxn ang="0">
                    <a:pos x="673" y="781"/>
                  </a:cxn>
                  <a:cxn ang="0">
                    <a:pos x="0" y="493"/>
                  </a:cxn>
                  <a:cxn ang="0">
                    <a:pos x="0" y="493"/>
                  </a:cxn>
                  <a:cxn ang="0">
                    <a:pos x="369" y="0"/>
                  </a:cxn>
                  <a:cxn ang="0">
                    <a:pos x="1017" y="227"/>
                  </a:cxn>
                </a:cxnLst>
                <a:rect l="0" t="0" r="r" b="b"/>
                <a:pathLst>
                  <a:path w="1017" h="781">
                    <a:moveTo>
                      <a:pt x="1017" y="227"/>
                    </a:moveTo>
                    <a:lnTo>
                      <a:pt x="673" y="781"/>
                    </a:lnTo>
                    <a:lnTo>
                      <a:pt x="0" y="493"/>
                    </a:lnTo>
                    <a:lnTo>
                      <a:pt x="0" y="493"/>
                    </a:lnTo>
                    <a:lnTo>
                      <a:pt x="369" y="0"/>
                    </a:lnTo>
                    <a:lnTo>
                      <a:pt x="1017" y="227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243840" tIns="121920" rIns="243840" bIns="1219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cs typeface="+mn-ea"/>
                  <a:sym typeface="+mn-lt"/>
                </a:endParaRPr>
              </a:p>
            </p:txBody>
          </p:sp>
          <p:sp>
            <p:nvSpPr>
              <p:cNvPr id="25" name="Freeform 14">
                <a:extLst>
                  <a:ext uri="{FF2B5EF4-FFF2-40B4-BE49-F238E27FC236}">
                    <a16:creationId xmlns:a16="http://schemas.microsoft.com/office/drawing/2014/main" id="{3E788365-FC49-4CA5-9957-5F66610B30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15088" y="2344213"/>
                <a:ext cx="985720" cy="966930"/>
              </a:xfrm>
              <a:custGeom>
                <a:avLst/>
                <a:gdLst/>
                <a:ahLst/>
                <a:cxnLst>
                  <a:cxn ang="0">
                    <a:pos x="682" y="669"/>
                  </a:cxn>
                  <a:cxn ang="0">
                    <a:pos x="87" y="391"/>
                  </a:cxn>
                  <a:cxn ang="0">
                    <a:pos x="0" y="0"/>
                  </a:cxn>
                  <a:cxn ang="0">
                    <a:pos x="673" y="288"/>
                  </a:cxn>
                  <a:cxn ang="0">
                    <a:pos x="682" y="669"/>
                  </a:cxn>
                  <a:cxn ang="0">
                    <a:pos x="682" y="669"/>
                  </a:cxn>
                </a:cxnLst>
                <a:rect l="0" t="0" r="r" b="b"/>
                <a:pathLst>
                  <a:path w="682" h="669">
                    <a:moveTo>
                      <a:pt x="682" y="669"/>
                    </a:moveTo>
                    <a:lnTo>
                      <a:pt x="87" y="391"/>
                    </a:lnTo>
                    <a:lnTo>
                      <a:pt x="0" y="0"/>
                    </a:lnTo>
                    <a:lnTo>
                      <a:pt x="673" y="288"/>
                    </a:lnTo>
                    <a:lnTo>
                      <a:pt x="682" y="669"/>
                    </a:lnTo>
                    <a:lnTo>
                      <a:pt x="682" y="669"/>
                    </a:ln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243840" tIns="121920" rIns="243840" bIns="1219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cs typeface="+mn-ea"/>
                  <a:sym typeface="+mn-lt"/>
                </a:endParaRPr>
              </a:p>
            </p:txBody>
          </p:sp>
        </p:grpSp>
        <p:grpSp>
          <p:nvGrpSpPr>
            <p:cNvPr id="26" name="Group 31">
              <a:extLst>
                <a:ext uri="{FF2B5EF4-FFF2-40B4-BE49-F238E27FC236}">
                  <a16:creationId xmlns:a16="http://schemas.microsoft.com/office/drawing/2014/main" id="{823ED5A5-9CFC-4312-B871-D6382C2AB5B5}"/>
                </a:ext>
              </a:extLst>
            </p:cNvPr>
            <p:cNvGrpSpPr/>
            <p:nvPr/>
          </p:nvGrpSpPr>
          <p:grpSpPr>
            <a:xfrm>
              <a:off x="13859550" y="4855724"/>
              <a:ext cx="4386114" cy="4486326"/>
              <a:chOff x="2959004" y="2071044"/>
              <a:chExt cx="1644793" cy="1682372"/>
            </a:xfrm>
          </p:grpSpPr>
          <p:sp>
            <p:nvSpPr>
              <p:cNvPr id="27" name="Freeform 9">
                <a:extLst>
                  <a:ext uri="{FF2B5EF4-FFF2-40B4-BE49-F238E27FC236}">
                    <a16:creationId xmlns:a16="http://schemas.microsoft.com/office/drawing/2014/main" id="{3AA71D68-EF84-46D9-A2F5-319A517860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59004" y="2071044"/>
                <a:ext cx="1456900" cy="1193848"/>
              </a:xfrm>
              <a:custGeom>
                <a:avLst/>
                <a:gdLst/>
                <a:ahLst/>
                <a:cxnLst>
                  <a:cxn ang="0">
                    <a:pos x="1008" y="247"/>
                  </a:cxn>
                  <a:cxn ang="0">
                    <a:pos x="570" y="826"/>
                  </a:cxn>
                  <a:cxn ang="0">
                    <a:pos x="0" y="516"/>
                  </a:cxn>
                  <a:cxn ang="0">
                    <a:pos x="440" y="0"/>
                  </a:cxn>
                  <a:cxn ang="0">
                    <a:pos x="1008" y="247"/>
                  </a:cxn>
                  <a:cxn ang="0">
                    <a:pos x="1008" y="247"/>
                  </a:cxn>
                </a:cxnLst>
                <a:rect l="0" t="0" r="r" b="b"/>
                <a:pathLst>
                  <a:path w="1008" h="826">
                    <a:moveTo>
                      <a:pt x="1008" y="247"/>
                    </a:moveTo>
                    <a:lnTo>
                      <a:pt x="570" y="826"/>
                    </a:lnTo>
                    <a:lnTo>
                      <a:pt x="0" y="516"/>
                    </a:lnTo>
                    <a:lnTo>
                      <a:pt x="440" y="0"/>
                    </a:lnTo>
                    <a:lnTo>
                      <a:pt x="1008" y="247"/>
                    </a:lnTo>
                    <a:lnTo>
                      <a:pt x="1008" y="247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243840" tIns="121920" rIns="243840" bIns="1219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cs typeface="+mn-ea"/>
                  <a:sym typeface="+mn-lt"/>
                </a:endParaRPr>
              </a:p>
            </p:txBody>
          </p:sp>
          <p:sp>
            <p:nvSpPr>
              <p:cNvPr id="28" name="Freeform 10">
                <a:extLst>
                  <a:ext uri="{FF2B5EF4-FFF2-40B4-BE49-F238E27FC236}">
                    <a16:creationId xmlns:a16="http://schemas.microsoft.com/office/drawing/2014/main" id="{6B804E17-5C11-4964-A7B2-684C742ABF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82846" y="2428043"/>
                <a:ext cx="820951" cy="1325373"/>
              </a:xfrm>
              <a:custGeom>
                <a:avLst/>
                <a:gdLst/>
                <a:ahLst/>
                <a:cxnLst>
                  <a:cxn ang="0">
                    <a:pos x="183" y="917"/>
                  </a:cxn>
                  <a:cxn ang="0">
                    <a:pos x="0" y="579"/>
                  </a:cxn>
                  <a:cxn ang="0">
                    <a:pos x="438" y="0"/>
                  </a:cxn>
                  <a:cxn ang="0">
                    <a:pos x="568" y="417"/>
                  </a:cxn>
                  <a:cxn ang="0">
                    <a:pos x="183" y="917"/>
                  </a:cxn>
                </a:cxnLst>
                <a:rect l="0" t="0" r="r" b="b"/>
                <a:pathLst>
                  <a:path w="568" h="917">
                    <a:moveTo>
                      <a:pt x="183" y="917"/>
                    </a:moveTo>
                    <a:lnTo>
                      <a:pt x="0" y="579"/>
                    </a:lnTo>
                    <a:lnTo>
                      <a:pt x="438" y="0"/>
                    </a:lnTo>
                    <a:lnTo>
                      <a:pt x="568" y="417"/>
                    </a:lnTo>
                    <a:lnTo>
                      <a:pt x="183" y="917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243840" tIns="121920" rIns="243840" bIns="1219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cs typeface="+mn-ea"/>
                  <a:sym typeface="+mn-lt"/>
                </a:endParaRPr>
              </a:p>
            </p:txBody>
          </p:sp>
          <p:sp>
            <p:nvSpPr>
              <p:cNvPr id="29" name="Freeform 11">
                <a:extLst>
                  <a:ext uri="{FF2B5EF4-FFF2-40B4-BE49-F238E27FC236}">
                    <a16:creationId xmlns:a16="http://schemas.microsoft.com/office/drawing/2014/main" id="{0CCB49D4-7FED-49B5-8AB3-A5C3F4C0D1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59004" y="2816838"/>
                <a:ext cx="1088339" cy="936578"/>
              </a:xfrm>
              <a:custGeom>
                <a:avLst/>
                <a:gdLst/>
                <a:ahLst/>
                <a:cxnLst>
                  <a:cxn ang="0">
                    <a:pos x="753" y="648"/>
                  </a:cxn>
                  <a:cxn ang="0">
                    <a:pos x="234" y="348"/>
                  </a:cxn>
                  <a:cxn ang="0">
                    <a:pos x="0" y="0"/>
                  </a:cxn>
                  <a:cxn ang="0">
                    <a:pos x="570" y="310"/>
                  </a:cxn>
                  <a:cxn ang="0">
                    <a:pos x="753" y="648"/>
                  </a:cxn>
                </a:cxnLst>
                <a:rect l="0" t="0" r="r" b="b"/>
                <a:pathLst>
                  <a:path w="753" h="648">
                    <a:moveTo>
                      <a:pt x="753" y="648"/>
                    </a:moveTo>
                    <a:lnTo>
                      <a:pt x="234" y="348"/>
                    </a:lnTo>
                    <a:lnTo>
                      <a:pt x="0" y="0"/>
                    </a:lnTo>
                    <a:lnTo>
                      <a:pt x="570" y="310"/>
                    </a:lnTo>
                    <a:lnTo>
                      <a:pt x="753" y="648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243840" tIns="121920" rIns="243840" bIns="1219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cs typeface="+mn-ea"/>
                  <a:sym typeface="+mn-lt"/>
                </a:endParaRPr>
              </a:p>
            </p:txBody>
          </p:sp>
        </p:grpSp>
        <p:grpSp>
          <p:nvGrpSpPr>
            <p:cNvPr id="30" name="Group 34">
              <a:extLst>
                <a:ext uri="{FF2B5EF4-FFF2-40B4-BE49-F238E27FC236}">
                  <a16:creationId xmlns:a16="http://schemas.microsoft.com/office/drawing/2014/main" id="{A752A105-B76F-47E7-BB3C-43A337E9A594}"/>
                </a:ext>
              </a:extLst>
            </p:cNvPr>
            <p:cNvGrpSpPr/>
            <p:nvPr/>
          </p:nvGrpSpPr>
          <p:grpSpPr>
            <a:xfrm>
              <a:off x="16522820" y="6011994"/>
              <a:ext cx="4374558" cy="4941126"/>
              <a:chOff x="3957731" y="2504645"/>
              <a:chExt cx="1640459" cy="1852922"/>
            </a:xfrm>
          </p:grpSpPr>
          <p:sp>
            <p:nvSpPr>
              <p:cNvPr id="31" name="Freeform 15">
                <a:extLst>
                  <a:ext uri="{FF2B5EF4-FFF2-40B4-BE49-F238E27FC236}">
                    <a16:creationId xmlns:a16="http://schemas.microsoft.com/office/drawing/2014/main" id="{4E2DF979-A6F9-4356-A974-EE738B4295E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57731" y="2504645"/>
                <a:ext cx="1623114" cy="1406312"/>
              </a:xfrm>
              <a:custGeom>
                <a:avLst/>
                <a:gdLst/>
                <a:ahLst/>
                <a:cxnLst>
                  <a:cxn ang="0">
                    <a:pos x="703" y="973"/>
                  </a:cxn>
                  <a:cxn ang="0">
                    <a:pos x="0" y="591"/>
                  </a:cxn>
                  <a:cxn ang="0">
                    <a:pos x="443" y="0"/>
                  </a:cxn>
                  <a:cxn ang="0">
                    <a:pos x="1123" y="296"/>
                  </a:cxn>
                  <a:cxn ang="0">
                    <a:pos x="703" y="973"/>
                  </a:cxn>
                  <a:cxn ang="0">
                    <a:pos x="505" y="230"/>
                  </a:cxn>
                  <a:cxn ang="0">
                    <a:pos x="505" y="230"/>
                  </a:cxn>
                  <a:cxn ang="0">
                    <a:pos x="505" y="230"/>
                  </a:cxn>
                  <a:cxn ang="0">
                    <a:pos x="505" y="230"/>
                  </a:cxn>
                  <a:cxn ang="0">
                    <a:pos x="538" y="246"/>
                  </a:cxn>
                  <a:cxn ang="0">
                    <a:pos x="538" y="246"/>
                  </a:cxn>
                  <a:cxn ang="0">
                    <a:pos x="538" y="246"/>
                  </a:cxn>
                  <a:cxn ang="0">
                    <a:pos x="538" y="246"/>
                  </a:cxn>
                </a:cxnLst>
                <a:rect l="0" t="0" r="r" b="b"/>
                <a:pathLst>
                  <a:path w="1123" h="973">
                    <a:moveTo>
                      <a:pt x="703" y="973"/>
                    </a:moveTo>
                    <a:lnTo>
                      <a:pt x="0" y="591"/>
                    </a:lnTo>
                    <a:lnTo>
                      <a:pt x="443" y="0"/>
                    </a:lnTo>
                    <a:lnTo>
                      <a:pt x="1123" y="296"/>
                    </a:lnTo>
                    <a:lnTo>
                      <a:pt x="703" y="973"/>
                    </a:lnTo>
                    <a:close/>
                    <a:moveTo>
                      <a:pt x="505" y="230"/>
                    </a:moveTo>
                    <a:lnTo>
                      <a:pt x="505" y="230"/>
                    </a:lnTo>
                    <a:lnTo>
                      <a:pt x="505" y="230"/>
                    </a:lnTo>
                    <a:lnTo>
                      <a:pt x="505" y="230"/>
                    </a:lnTo>
                    <a:close/>
                    <a:moveTo>
                      <a:pt x="538" y="246"/>
                    </a:moveTo>
                    <a:lnTo>
                      <a:pt x="538" y="246"/>
                    </a:lnTo>
                    <a:lnTo>
                      <a:pt x="538" y="246"/>
                    </a:lnTo>
                    <a:lnTo>
                      <a:pt x="538" y="246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243840" tIns="121920" rIns="243840" bIns="1219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cs typeface="+mn-ea"/>
                  <a:sym typeface="+mn-lt"/>
                </a:endParaRPr>
              </a:p>
            </p:txBody>
          </p:sp>
          <p:sp>
            <p:nvSpPr>
              <p:cNvPr id="32" name="Freeform 16">
                <a:extLst>
                  <a:ext uri="{FF2B5EF4-FFF2-40B4-BE49-F238E27FC236}">
                    <a16:creationId xmlns:a16="http://schemas.microsoft.com/office/drawing/2014/main" id="{C2B45D22-1F7E-4D51-BB73-4FA7169F19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73804" y="2932465"/>
                <a:ext cx="624386" cy="1425102"/>
              </a:xfrm>
              <a:custGeom>
                <a:avLst/>
                <a:gdLst/>
                <a:ahLst/>
                <a:cxnLst>
                  <a:cxn ang="0">
                    <a:pos x="80" y="986"/>
                  </a:cxn>
                  <a:cxn ang="0">
                    <a:pos x="0" y="677"/>
                  </a:cxn>
                  <a:cxn ang="0">
                    <a:pos x="420" y="0"/>
                  </a:cxn>
                  <a:cxn ang="0">
                    <a:pos x="432" y="383"/>
                  </a:cxn>
                  <a:cxn ang="0">
                    <a:pos x="80" y="986"/>
                  </a:cxn>
                </a:cxnLst>
                <a:rect l="0" t="0" r="r" b="b"/>
                <a:pathLst>
                  <a:path w="432" h="986">
                    <a:moveTo>
                      <a:pt x="80" y="986"/>
                    </a:moveTo>
                    <a:lnTo>
                      <a:pt x="0" y="677"/>
                    </a:lnTo>
                    <a:lnTo>
                      <a:pt x="420" y="0"/>
                    </a:lnTo>
                    <a:lnTo>
                      <a:pt x="432" y="383"/>
                    </a:lnTo>
                    <a:lnTo>
                      <a:pt x="80" y="986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243840" tIns="121920" rIns="243840" bIns="1219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cs typeface="+mn-ea"/>
                  <a:sym typeface="+mn-lt"/>
                </a:endParaRPr>
              </a:p>
            </p:txBody>
          </p:sp>
          <p:sp>
            <p:nvSpPr>
              <p:cNvPr id="33" name="Freeform 17">
                <a:extLst>
                  <a:ext uri="{FF2B5EF4-FFF2-40B4-BE49-F238E27FC236}">
                    <a16:creationId xmlns:a16="http://schemas.microsoft.com/office/drawing/2014/main" id="{1E94FA29-27D4-45C8-8DE4-C495DF7B5D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57731" y="3358840"/>
                <a:ext cx="1131699" cy="998727"/>
              </a:xfrm>
              <a:custGeom>
                <a:avLst/>
                <a:gdLst/>
                <a:ahLst/>
                <a:cxnLst>
                  <a:cxn ang="0">
                    <a:pos x="783" y="691"/>
                  </a:cxn>
                  <a:cxn ang="0">
                    <a:pos x="180" y="34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703" y="382"/>
                  </a:cxn>
                  <a:cxn ang="0">
                    <a:pos x="783" y="691"/>
                  </a:cxn>
                </a:cxnLst>
                <a:rect l="0" t="0" r="r" b="b"/>
                <a:pathLst>
                  <a:path w="783" h="691">
                    <a:moveTo>
                      <a:pt x="783" y="691"/>
                    </a:moveTo>
                    <a:lnTo>
                      <a:pt x="180" y="34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703" y="382"/>
                    </a:lnTo>
                    <a:lnTo>
                      <a:pt x="783" y="691"/>
                    </a:ln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243840" tIns="121920" rIns="243840" bIns="1219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cs typeface="+mn-ea"/>
                  <a:sym typeface="+mn-lt"/>
                </a:endParaRPr>
              </a:p>
            </p:txBody>
          </p:sp>
        </p:grpSp>
      </p:grpSp>
      <p:sp>
        <p:nvSpPr>
          <p:cNvPr id="35" name="Rectangle 11">
            <a:extLst>
              <a:ext uri="{FF2B5EF4-FFF2-40B4-BE49-F238E27FC236}">
                <a16:creationId xmlns:a16="http://schemas.microsoft.com/office/drawing/2014/main" id="{3918B141-FA55-4F2E-B0F8-C14DBBF0B1C2}"/>
              </a:ext>
            </a:extLst>
          </p:cNvPr>
          <p:cNvSpPr/>
          <p:nvPr/>
        </p:nvSpPr>
        <p:spPr>
          <a:xfrm>
            <a:off x="3171355" y="8639191"/>
            <a:ext cx="11953779" cy="32441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2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2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2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2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endParaRPr lang="en-US" sz="28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F43C0D8C-86FF-408E-822B-D20F533EB1CB}"/>
              </a:ext>
            </a:extLst>
          </p:cNvPr>
          <p:cNvSpPr txBox="1"/>
          <p:nvPr/>
        </p:nvSpPr>
        <p:spPr>
          <a:xfrm>
            <a:off x="3171355" y="5237137"/>
            <a:ext cx="9444995" cy="29758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7B99512C-FFC3-4E22-A5F6-24109F4C3B30}"/>
              </a:ext>
            </a:extLst>
          </p:cNvPr>
          <p:cNvGrpSpPr/>
          <p:nvPr/>
        </p:nvGrpSpPr>
        <p:grpSpPr>
          <a:xfrm>
            <a:off x="3340066" y="2899420"/>
            <a:ext cx="9276283" cy="1943719"/>
            <a:chOff x="14858699" y="4184992"/>
            <a:chExt cx="9276283" cy="1943719"/>
          </a:xfrm>
        </p:grpSpPr>
        <p:sp>
          <p:nvSpPr>
            <p:cNvPr id="45" name="TextBox 22">
              <a:extLst>
                <a:ext uri="{FF2B5EF4-FFF2-40B4-BE49-F238E27FC236}">
                  <a16:creationId xmlns:a16="http://schemas.microsoft.com/office/drawing/2014/main" id="{D4DCF6A0-8189-49DD-919D-9E6F6F71F3A6}"/>
                </a:ext>
              </a:extLst>
            </p:cNvPr>
            <p:cNvSpPr txBox="1"/>
            <p:nvPr/>
          </p:nvSpPr>
          <p:spPr>
            <a:xfrm>
              <a:off x="14858699" y="4184992"/>
              <a:ext cx="9276283" cy="10002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6500" b="1" dirty="0">
                  <a:gradFill>
                    <a:gsLst>
                      <a:gs pos="0">
                        <a:schemeClr val="bg1">
                          <a:lumMod val="25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单击此处添加标题文本</a:t>
              </a:r>
              <a:endParaRPr lang="en-US" sz="6500" dirty="0">
                <a:gradFill>
                  <a:gsLst>
                    <a:gs pos="0">
                      <a:schemeClr val="bg1">
                        <a:lumMod val="2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  <p:cxnSp>
          <p:nvCxnSpPr>
            <p:cNvPr id="46" name="Straight Connector 23">
              <a:extLst>
                <a:ext uri="{FF2B5EF4-FFF2-40B4-BE49-F238E27FC236}">
                  <a16:creationId xmlns:a16="http://schemas.microsoft.com/office/drawing/2014/main" id="{C6AC15EA-DCD6-4393-A7D3-14F458F7BFF4}"/>
                </a:ext>
              </a:extLst>
            </p:cNvPr>
            <p:cNvCxnSpPr/>
            <p:nvPr/>
          </p:nvCxnSpPr>
          <p:spPr>
            <a:xfrm>
              <a:off x="14874306" y="6128711"/>
              <a:ext cx="1622239" cy="0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0C048578-6068-40AE-AD02-3E8D789C8A46}"/>
                </a:ext>
              </a:extLst>
            </p:cNvPr>
            <p:cNvSpPr txBox="1"/>
            <p:nvPr/>
          </p:nvSpPr>
          <p:spPr>
            <a:xfrm>
              <a:off x="14858699" y="5258211"/>
              <a:ext cx="674496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gradFill>
                    <a:gsLst>
                      <a:gs pos="0">
                        <a:schemeClr val="bg1">
                          <a:lumMod val="75000"/>
                        </a:schemeClr>
                      </a:gs>
                      <a:gs pos="100000">
                        <a:schemeClr val="bg1">
                          <a:lumMod val="25000"/>
                        </a:schemeClr>
                      </a:gs>
                    </a:gsLst>
                    <a:lin ang="5400000" scaled="1"/>
                  </a:gradFill>
                </a:rPr>
                <a:t>Click here to add title 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088590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4D69746-21BD-436A-8F62-930DD7126635}"/>
              </a:ext>
            </a:extLst>
          </p:cNvPr>
          <p:cNvSpPr txBox="1"/>
          <p:nvPr/>
        </p:nvSpPr>
        <p:spPr>
          <a:xfrm>
            <a:off x="6095129" y="556629"/>
            <a:ext cx="1219691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54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AAFBDBB8-3760-41D4-9C7F-456DFCAD99F7}"/>
              </a:ext>
            </a:extLst>
          </p:cNvPr>
          <p:cNvGrpSpPr/>
          <p:nvPr/>
        </p:nvGrpSpPr>
        <p:grpSpPr>
          <a:xfrm>
            <a:off x="4515846" y="206148"/>
            <a:ext cx="3491304" cy="1338725"/>
            <a:chOff x="-2195797" y="8308353"/>
            <a:chExt cx="11653027" cy="4468303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04807AA9-9AAF-453C-8DFF-44713709B309}"/>
                </a:ext>
              </a:extLst>
            </p:cNvPr>
            <p:cNvSpPr/>
            <p:nvPr/>
          </p:nvSpPr>
          <p:spPr>
            <a:xfrm>
              <a:off x="5837022" y="9156448"/>
              <a:ext cx="3620208" cy="3620208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B83A6030-859E-48A1-8959-89426E2329EC}"/>
                </a:ext>
              </a:extLst>
            </p:cNvPr>
            <p:cNvSpPr/>
            <p:nvPr/>
          </p:nvSpPr>
          <p:spPr>
            <a:xfrm>
              <a:off x="1512014" y="8894817"/>
              <a:ext cx="523264" cy="523264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4B6AC017-D680-4ABC-B9DE-3F881C0F2E0B}"/>
                </a:ext>
              </a:extLst>
            </p:cNvPr>
            <p:cNvSpPr/>
            <p:nvPr/>
          </p:nvSpPr>
          <p:spPr>
            <a:xfrm>
              <a:off x="2386384" y="10716890"/>
              <a:ext cx="1496167" cy="149616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B8A8DB7E-FD49-4D5E-98A2-733655E6A44C}"/>
                </a:ext>
              </a:extLst>
            </p:cNvPr>
            <p:cNvSpPr/>
            <p:nvPr/>
          </p:nvSpPr>
          <p:spPr>
            <a:xfrm>
              <a:off x="3540297" y="8308353"/>
              <a:ext cx="2061061" cy="2061061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B2D3B261-EE06-4798-BE20-46EB3106A098}"/>
                </a:ext>
              </a:extLst>
            </p:cNvPr>
            <p:cNvSpPr/>
            <p:nvPr/>
          </p:nvSpPr>
          <p:spPr>
            <a:xfrm>
              <a:off x="431913" y="9806710"/>
              <a:ext cx="1125409" cy="1125409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5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73BF7BBE-C225-498C-A8FB-FCA8932F5E5F}"/>
                </a:ext>
              </a:extLst>
            </p:cNvPr>
            <p:cNvSpPr/>
            <p:nvPr/>
          </p:nvSpPr>
          <p:spPr>
            <a:xfrm>
              <a:off x="-2195797" y="10043651"/>
              <a:ext cx="1346478" cy="1346478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9981A7BC-9B3D-4B62-B7D5-EE6687F78542}"/>
              </a:ext>
            </a:extLst>
          </p:cNvPr>
          <p:cNvGrpSpPr/>
          <p:nvPr/>
        </p:nvGrpSpPr>
        <p:grpSpPr>
          <a:xfrm flipH="1">
            <a:off x="16436477" y="139999"/>
            <a:ext cx="3668530" cy="1404874"/>
            <a:chOff x="-2195797" y="8308353"/>
            <a:chExt cx="11653027" cy="4468303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03EE56FF-3B7A-4330-A8E8-552E739A1193}"/>
                </a:ext>
              </a:extLst>
            </p:cNvPr>
            <p:cNvSpPr/>
            <p:nvPr/>
          </p:nvSpPr>
          <p:spPr>
            <a:xfrm>
              <a:off x="5837022" y="9156448"/>
              <a:ext cx="3620208" cy="3620208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2E1CDEA4-D952-4457-AED9-61CD1D37892B}"/>
                </a:ext>
              </a:extLst>
            </p:cNvPr>
            <p:cNvSpPr/>
            <p:nvPr/>
          </p:nvSpPr>
          <p:spPr>
            <a:xfrm>
              <a:off x="1512014" y="8894817"/>
              <a:ext cx="523264" cy="523264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6ED526D2-57ED-44AD-9109-E9F6EF74A179}"/>
                </a:ext>
              </a:extLst>
            </p:cNvPr>
            <p:cNvSpPr/>
            <p:nvPr/>
          </p:nvSpPr>
          <p:spPr>
            <a:xfrm>
              <a:off x="2386384" y="10716890"/>
              <a:ext cx="1496167" cy="149616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90783A1F-0009-48E7-A657-8E5955BD9A64}"/>
                </a:ext>
              </a:extLst>
            </p:cNvPr>
            <p:cNvSpPr/>
            <p:nvPr/>
          </p:nvSpPr>
          <p:spPr>
            <a:xfrm>
              <a:off x="3540297" y="8308353"/>
              <a:ext cx="2061061" cy="2061061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6EA75877-556C-4A1C-AD7B-EA29DCB120FC}"/>
                </a:ext>
              </a:extLst>
            </p:cNvPr>
            <p:cNvSpPr/>
            <p:nvPr/>
          </p:nvSpPr>
          <p:spPr>
            <a:xfrm>
              <a:off x="431913" y="9806710"/>
              <a:ext cx="1125409" cy="1125409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5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B22684B9-876C-4D7D-9B6B-0FBD5186694D}"/>
                </a:ext>
              </a:extLst>
            </p:cNvPr>
            <p:cNvSpPr/>
            <p:nvPr/>
          </p:nvSpPr>
          <p:spPr>
            <a:xfrm>
              <a:off x="-2195797" y="10043651"/>
              <a:ext cx="1346478" cy="1346478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Group 1">
            <a:extLst>
              <a:ext uri="{FF2B5EF4-FFF2-40B4-BE49-F238E27FC236}">
                <a16:creationId xmlns:a16="http://schemas.microsoft.com/office/drawing/2014/main" id="{6CA925DE-23A2-4E84-ADA1-8904AAC72A68}"/>
              </a:ext>
            </a:extLst>
          </p:cNvPr>
          <p:cNvGrpSpPr/>
          <p:nvPr/>
        </p:nvGrpSpPr>
        <p:grpSpPr>
          <a:xfrm>
            <a:off x="2933346" y="5313355"/>
            <a:ext cx="6526223" cy="6540003"/>
            <a:chOff x="7790668" y="3111003"/>
            <a:chExt cx="8805848" cy="8824442"/>
          </a:xfrm>
        </p:grpSpPr>
        <p:sp>
          <p:nvSpPr>
            <p:cNvPr id="19" name="Freeform 9">
              <a:extLst>
                <a:ext uri="{FF2B5EF4-FFF2-40B4-BE49-F238E27FC236}">
                  <a16:creationId xmlns:a16="http://schemas.microsoft.com/office/drawing/2014/main" id="{4BA4221A-63E2-4CE0-AD70-BD47BE6782B3}"/>
                </a:ext>
              </a:extLst>
            </p:cNvPr>
            <p:cNvSpPr>
              <a:spLocks/>
            </p:cNvSpPr>
            <p:nvPr/>
          </p:nvSpPr>
          <p:spPr bwMode="auto">
            <a:xfrm>
              <a:off x="7790668" y="3124950"/>
              <a:ext cx="5244454" cy="4426168"/>
            </a:xfrm>
            <a:custGeom>
              <a:avLst/>
              <a:gdLst/>
              <a:ahLst/>
              <a:cxnLst>
                <a:cxn ang="0">
                  <a:pos x="372" y="215"/>
                </a:cxn>
                <a:cxn ang="0">
                  <a:pos x="372" y="215"/>
                </a:cxn>
                <a:cxn ang="0">
                  <a:pos x="260" y="262"/>
                </a:cxn>
                <a:cxn ang="0">
                  <a:pos x="214" y="373"/>
                </a:cxn>
                <a:cxn ang="0">
                  <a:pos x="214" y="375"/>
                </a:cxn>
                <a:cxn ang="0">
                  <a:pos x="158" y="375"/>
                </a:cxn>
                <a:cxn ang="0">
                  <a:pos x="167" y="368"/>
                </a:cxn>
                <a:cxn ang="0">
                  <a:pos x="179" y="340"/>
                </a:cxn>
                <a:cxn ang="0">
                  <a:pos x="167" y="311"/>
                </a:cxn>
                <a:cxn ang="0">
                  <a:pos x="138" y="299"/>
                </a:cxn>
                <a:cxn ang="0">
                  <a:pos x="109" y="311"/>
                </a:cxn>
                <a:cxn ang="0">
                  <a:pos x="97" y="340"/>
                </a:cxn>
                <a:cxn ang="0">
                  <a:pos x="109" y="368"/>
                </a:cxn>
                <a:cxn ang="0">
                  <a:pos x="118" y="375"/>
                </a:cxn>
                <a:cxn ang="0">
                  <a:pos x="61" y="375"/>
                </a:cxn>
                <a:cxn ang="0">
                  <a:pos x="61" y="373"/>
                </a:cxn>
                <a:cxn ang="0">
                  <a:pos x="61" y="367"/>
                </a:cxn>
                <a:cxn ang="0">
                  <a:pos x="62" y="342"/>
                </a:cxn>
                <a:cxn ang="0">
                  <a:pos x="0" y="307"/>
                </a:cxn>
                <a:cxn ang="0">
                  <a:pos x="17" y="243"/>
                </a:cxn>
                <a:cxn ang="0">
                  <a:pos x="86" y="247"/>
                </a:cxn>
                <a:cxn ang="0">
                  <a:pos x="119" y="191"/>
                </a:cxn>
                <a:cxn ang="0">
                  <a:pos x="85" y="127"/>
                </a:cxn>
                <a:cxn ang="0">
                  <a:pos x="106" y="105"/>
                </a:cxn>
                <a:cxn ang="0">
                  <a:pos x="128" y="84"/>
                </a:cxn>
                <a:cxn ang="0">
                  <a:pos x="188" y="120"/>
                </a:cxn>
                <a:cxn ang="0">
                  <a:pos x="243" y="88"/>
                </a:cxn>
                <a:cxn ang="0">
                  <a:pos x="243" y="16"/>
                </a:cxn>
                <a:cxn ang="0">
                  <a:pos x="303" y="0"/>
                </a:cxn>
                <a:cxn ang="0">
                  <a:pos x="339" y="62"/>
                </a:cxn>
                <a:cxn ang="0">
                  <a:pos x="372" y="60"/>
                </a:cxn>
                <a:cxn ang="0">
                  <a:pos x="372" y="121"/>
                </a:cxn>
                <a:cxn ang="0">
                  <a:pos x="375" y="117"/>
                </a:cxn>
                <a:cxn ang="0">
                  <a:pos x="404" y="105"/>
                </a:cxn>
                <a:cxn ang="0">
                  <a:pos x="433" y="117"/>
                </a:cxn>
                <a:cxn ang="0">
                  <a:pos x="445" y="145"/>
                </a:cxn>
                <a:cxn ang="0">
                  <a:pos x="433" y="174"/>
                </a:cxn>
                <a:cxn ang="0">
                  <a:pos x="404" y="186"/>
                </a:cxn>
                <a:cxn ang="0">
                  <a:pos x="375" y="174"/>
                </a:cxn>
                <a:cxn ang="0">
                  <a:pos x="372" y="170"/>
                </a:cxn>
                <a:cxn ang="0">
                  <a:pos x="372" y="215"/>
                </a:cxn>
              </a:cxnLst>
              <a:rect l="0" t="0" r="r" b="b"/>
              <a:pathLst>
                <a:path w="445" h="375">
                  <a:moveTo>
                    <a:pt x="372" y="215"/>
                  </a:moveTo>
                  <a:cubicBezTo>
                    <a:pt x="372" y="215"/>
                    <a:pt x="372" y="215"/>
                    <a:pt x="372" y="215"/>
                  </a:cubicBezTo>
                  <a:cubicBezTo>
                    <a:pt x="328" y="215"/>
                    <a:pt x="291" y="231"/>
                    <a:pt x="260" y="262"/>
                  </a:cubicBezTo>
                  <a:cubicBezTo>
                    <a:pt x="229" y="292"/>
                    <a:pt x="214" y="330"/>
                    <a:pt x="214" y="373"/>
                  </a:cubicBezTo>
                  <a:cubicBezTo>
                    <a:pt x="214" y="374"/>
                    <a:pt x="214" y="375"/>
                    <a:pt x="214" y="375"/>
                  </a:cubicBezTo>
                  <a:cubicBezTo>
                    <a:pt x="158" y="375"/>
                    <a:pt x="158" y="375"/>
                    <a:pt x="158" y="375"/>
                  </a:cubicBezTo>
                  <a:cubicBezTo>
                    <a:pt x="161" y="373"/>
                    <a:pt x="164" y="371"/>
                    <a:pt x="167" y="368"/>
                  </a:cubicBezTo>
                  <a:cubicBezTo>
                    <a:pt x="175" y="360"/>
                    <a:pt x="179" y="351"/>
                    <a:pt x="179" y="340"/>
                  </a:cubicBezTo>
                  <a:cubicBezTo>
                    <a:pt x="179" y="328"/>
                    <a:pt x="175" y="319"/>
                    <a:pt x="167" y="311"/>
                  </a:cubicBezTo>
                  <a:cubicBezTo>
                    <a:pt x="159" y="303"/>
                    <a:pt x="149" y="299"/>
                    <a:pt x="138" y="299"/>
                  </a:cubicBezTo>
                  <a:cubicBezTo>
                    <a:pt x="127" y="299"/>
                    <a:pt x="117" y="303"/>
                    <a:pt x="109" y="311"/>
                  </a:cubicBezTo>
                  <a:cubicBezTo>
                    <a:pt x="101" y="319"/>
                    <a:pt x="97" y="328"/>
                    <a:pt x="97" y="340"/>
                  </a:cubicBezTo>
                  <a:cubicBezTo>
                    <a:pt x="97" y="351"/>
                    <a:pt x="101" y="360"/>
                    <a:pt x="109" y="368"/>
                  </a:cubicBezTo>
                  <a:cubicBezTo>
                    <a:pt x="112" y="371"/>
                    <a:pt x="115" y="373"/>
                    <a:pt x="118" y="375"/>
                  </a:cubicBezTo>
                  <a:cubicBezTo>
                    <a:pt x="61" y="375"/>
                    <a:pt x="61" y="375"/>
                    <a:pt x="61" y="375"/>
                  </a:cubicBezTo>
                  <a:cubicBezTo>
                    <a:pt x="61" y="374"/>
                    <a:pt x="61" y="374"/>
                    <a:pt x="61" y="373"/>
                  </a:cubicBezTo>
                  <a:cubicBezTo>
                    <a:pt x="61" y="371"/>
                    <a:pt x="61" y="369"/>
                    <a:pt x="61" y="367"/>
                  </a:cubicBezTo>
                  <a:cubicBezTo>
                    <a:pt x="61" y="359"/>
                    <a:pt x="62" y="350"/>
                    <a:pt x="62" y="342"/>
                  </a:cubicBezTo>
                  <a:cubicBezTo>
                    <a:pt x="0" y="307"/>
                    <a:pt x="0" y="307"/>
                    <a:pt x="0" y="307"/>
                  </a:cubicBezTo>
                  <a:cubicBezTo>
                    <a:pt x="4" y="285"/>
                    <a:pt x="9" y="263"/>
                    <a:pt x="17" y="243"/>
                  </a:cubicBezTo>
                  <a:cubicBezTo>
                    <a:pt x="86" y="247"/>
                    <a:pt x="86" y="247"/>
                    <a:pt x="86" y="247"/>
                  </a:cubicBezTo>
                  <a:cubicBezTo>
                    <a:pt x="95" y="227"/>
                    <a:pt x="106" y="209"/>
                    <a:pt x="119" y="191"/>
                  </a:cubicBezTo>
                  <a:cubicBezTo>
                    <a:pt x="85" y="127"/>
                    <a:pt x="85" y="127"/>
                    <a:pt x="85" y="127"/>
                  </a:cubicBezTo>
                  <a:cubicBezTo>
                    <a:pt x="92" y="120"/>
                    <a:pt x="99" y="112"/>
                    <a:pt x="106" y="105"/>
                  </a:cubicBezTo>
                  <a:cubicBezTo>
                    <a:pt x="113" y="98"/>
                    <a:pt x="120" y="91"/>
                    <a:pt x="128" y="84"/>
                  </a:cubicBezTo>
                  <a:cubicBezTo>
                    <a:pt x="188" y="120"/>
                    <a:pt x="188" y="120"/>
                    <a:pt x="188" y="120"/>
                  </a:cubicBezTo>
                  <a:cubicBezTo>
                    <a:pt x="206" y="107"/>
                    <a:pt x="224" y="96"/>
                    <a:pt x="243" y="88"/>
                  </a:cubicBezTo>
                  <a:cubicBezTo>
                    <a:pt x="243" y="16"/>
                    <a:pt x="243" y="16"/>
                    <a:pt x="243" y="16"/>
                  </a:cubicBezTo>
                  <a:cubicBezTo>
                    <a:pt x="262" y="9"/>
                    <a:pt x="283" y="4"/>
                    <a:pt x="303" y="0"/>
                  </a:cubicBezTo>
                  <a:cubicBezTo>
                    <a:pt x="339" y="62"/>
                    <a:pt x="339" y="62"/>
                    <a:pt x="339" y="62"/>
                  </a:cubicBezTo>
                  <a:cubicBezTo>
                    <a:pt x="350" y="61"/>
                    <a:pt x="361" y="60"/>
                    <a:pt x="372" y="60"/>
                  </a:cubicBezTo>
                  <a:cubicBezTo>
                    <a:pt x="372" y="121"/>
                    <a:pt x="372" y="121"/>
                    <a:pt x="372" y="121"/>
                  </a:cubicBezTo>
                  <a:cubicBezTo>
                    <a:pt x="373" y="119"/>
                    <a:pt x="374" y="118"/>
                    <a:pt x="375" y="117"/>
                  </a:cubicBezTo>
                  <a:cubicBezTo>
                    <a:pt x="383" y="109"/>
                    <a:pt x="393" y="105"/>
                    <a:pt x="404" y="105"/>
                  </a:cubicBezTo>
                  <a:cubicBezTo>
                    <a:pt x="415" y="105"/>
                    <a:pt x="425" y="109"/>
                    <a:pt x="433" y="117"/>
                  </a:cubicBezTo>
                  <a:cubicBezTo>
                    <a:pt x="441" y="125"/>
                    <a:pt x="445" y="134"/>
                    <a:pt x="445" y="145"/>
                  </a:cubicBezTo>
                  <a:cubicBezTo>
                    <a:pt x="445" y="157"/>
                    <a:pt x="441" y="166"/>
                    <a:pt x="433" y="174"/>
                  </a:cubicBezTo>
                  <a:cubicBezTo>
                    <a:pt x="425" y="182"/>
                    <a:pt x="415" y="186"/>
                    <a:pt x="404" y="186"/>
                  </a:cubicBezTo>
                  <a:cubicBezTo>
                    <a:pt x="393" y="186"/>
                    <a:pt x="383" y="182"/>
                    <a:pt x="375" y="174"/>
                  </a:cubicBezTo>
                  <a:cubicBezTo>
                    <a:pt x="374" y="173"/>
                    <a:pt x="373" y="172"/>
                    <a:pt x="372" y="170"/>
                  </a:cubicBezTo>
                  <a:lnTo>
                    <a:pt x="372" y="215"/>
                  </a:lnTo>
                  <a:close/>
                </a:path>
              </a:pathLst>
            </a:custGeom>
            <a:solidFill>
              <a:schemeClr val="accent2"/>
            </a:soli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en-US" sz="4800">
                <a:cs typeface="+mn-ea"/>
                <a:sym typeface="+mn-lt"/>
              </a:endParaRPr>
            </a:p>
          </p:txBody>
        </p:sp>
        <p:sp>
          <p:nvSpPr>
            <p:cNvPr id="20" name="Freeform 10">
              <a:extLst>
                <a:ext uri="{FF2B5EF4-FFF2-40B4-BE49-F238E27FC236}">
                  <a16:creationId xmlns:a16="http://schemas.microsoft.com/office/drawing/2014/main" id="{E2EEF456-9CD0-4113-872B-A7F67C46265D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74990" y="3111003"/>
              <a:ext cx="4407574" cy="5267698"/>
            </a:xfrm>
            <a:custGeom>
              <a:avLst/>
              <a:gdLst/>
              <a:ahLst/>
              <a:cxnLst>
                <a:cxn ang="0">
                  <a:pos x="314" y="376"/>
                </a:cxn>
                <a:cxn ang="0">
                  <a:pos x="256" y="376"/>
                </a:cxn>
                <a:cxn ang="0">
                  <a:pos x="257" y="377"/>
                </a:cxn>
                <a:cxn ang="0">
                  <a:pos x="269" y="406"/>
                </a:cxn>
                <a:cxn ang="0">
                  <a:pos x="257" y="434"/>
                </a:cxn>
                <a:cxn ang="0">
                  <a:pos x="228" y="446"/>
                </a:cxn>
                <a:cxn ang="0">
                  <a:pos x="200" y="434"/>
                </a:cxn>
                <a:cxn ang="0">
                  <a:pos x="188" y="406"/>
                </a:cxn>
                <a:cxn ang="0">
                  <a:pos x="200" y="377"/>
                </a:cxn>
                <a:cxn ang="0">
                  <a:pos x="200" y="376"/>
                </a:cxn>
                <a:cxn ang="0">
                  <a:pos x="158" y="376"/>
                </a:cxn>
                <a:cxn ang="0">
                  <a:pos x="158" y="374"/>
                </a:cxn>
                <a:cxn ang="0">
                  <a:pos x="111" y="263"/>
                </a:cxn>
                <a:cxn ang="0">
                  <a:pos x="0" y="216"/>
                </a:cxn>
                <a:cxn ang="0">
                  <a:pos x="0" y="171"/>
                </a:cxn>
                <a:cxn ang="0">
                  <a:pos x="3" y="175"/>
                </a:cxn>
                <a:cxn ang="0">
                  <a:pos x="32" y="187"/>
                </a:cxn>
                <a:cxn ang="0">
                  <a:pos x="61" y="175"/>
                </a:cxn>
                <a:cxn ang="0">
                  <a:pos x="73" y="146"/>
                </a:cxn>
                <a:cxn ang="0">
                  <a:pos x="61" y="118"/>
                </a:cxn>
                <a:cxn ang="0">
                  <a:pos x="32" y="106"/>
                </a:cxn>
                <a:cxn ang="0">
                  <a:pos x="3" y="118"/>
                </a:cxn>
                <a:cxn ang="0">
                  <a:pos x="0" y="122"/>
                </a:cxn>
                <a:cxn ang="0">
                  <a:pos x="0" y="61"/>
                </a:cxn>
                <a:cxn ang="0">
                  <a:pos x="2" y="61"/>
                </a:cxn>
                <a:cxn ang="0">
                  <a:pos x="32" y="62"/>
                </a:cxn>
                <a:cxn ang="0">
                  <a:pos x="67" y="0"/>
                </a:cxn>
                <a:cxn ang="0">
                  <a:pos x="126" y="15"/>
                </a:cxn>
                <a:cxn ang="0">
                  <a:pos x="126" y="86"/>
                </a:cxn>
                <a:cxn ang="0">
                  <a:pos x="186" y="120"/>
                </a:cxn>
                <a:cxn ang="0">
                  <a:pos x="246" y="84"/>
                </a:cxn>
                <a:cxn ang="0">
                  <a:pos x="270" y="106"/>
                </a:cxn>
                <a:cxn ang="0">
                  <a:pos x="288" y="126"/>
                </a:cxn>
                <a:cxn ang="0">
                  <a:pos x="252" y="186"/>
                </a:cxn>
                <a:cxn ang="0">
                  <a:pos x="288" y="244"/>
                </a:cxn>
                <a:cxn ang="0">
                  <a:pos x="359" y="244"/>
                </a:cxn>
                <a:cxn ang="0">
                  <a:pos x="374" y="301"/>
                </a:cxn>
                <a:cxn ang="0">
                  <a:pos x="313" y="341"/>
                </a:cxn>
                <a:cxn ang="0">
                  <a:pos x="314" y="374"/>
                </a:cxn>
                <a:cxn ang="0">
                  <a:pos x="314" y="376"/>
                </a:cxn>
              </a:cxnLst>
              <a:rect l="0" t="0" r="r" b="b"/>
              <a:pathLst>
                <a:path w="374" h="446">
                  <a:moveTo>
                    <a:pt x="314" y="376"/>
                  </a:moveTo>
                  <a:cubicBezTo>
                    <a:pt x="256" y="376"/>
                    <a:pt x="256" y="376"/>
                    <a:pt x="256" y="376"/>
                  </a:cubicBezTo>
                  <a:cubicBezTo>
                    <a:pt x="256" y="376"/>
                    <a:pt x="257" y="377"/>
                    <a:pt x="257" y="377"/>
                  </a:cubicBezTo>
                  <a:cubicBezTo>
                    <a:pt x="265" y="385"/>
                    <a:pt x="269" y="395"/>
                    <a:pt x="269" y="406"/>
                  </a:cubicBezTo>
                  <a:cubicBezTo>
                    <a:pt x="269" y="417"/>
                    <a:pt x="265" y="427"/>
                    <a:pt x="257" y="434"/>
                  </a:cubicBezTo>
                  <a:cubicBezTo>
                    <a:pt x="249" y="442"/>
                    <a:pt x="240" y="446"/>
                    <a:pt x="228" y="446"/>
                  </a:cubicBezTo>
                  <a:cubicBezTo>
                    <a:pt x="217" y="446"/>
                    <a:pt x="208" y="442"/>
                    <a:pt x="200" y="434"/>
                  </a:cubicBezTo>
                  <a:cubicBezTo>
                    <a:pt x="192" y="427"/>
                    <a:pt x="188" y="417"/>
                    <a:pt x="188" y="406"/>
                  </a:cubicBezTo>
                  <a:cubicBezTo>
                    <a:pt x="188" y="395"/>
                    <a:pt x="192" y="385"/>
                    <a:pt x="200" y="377"/>
                  </a:cubicBezTo>
                  <a:cubicBezTo>
                    <a:pt x="200" y="377"/>
                    <a:pt x="200" y="376"/>
                    <a:pt x="200" y="376"/>
                  </a:cubicBezTo>
                  <a:cubicBezTo>
                    <a:pt x="158" y="376"/>
                    <a:pt x="158" y="376"/>
                    <a:pt x="158" y="376"/>
                  </a:cubicBezTo>
                  <a:cubicBezTo>
                    <a:pt x="158" y="376"/>
                    <a:pt x="158" y="375"/>
                    <a:pt x="158" y="374"/>
                  </a:cubicBezTo>
                  <a:cubicBezTo>
                    <a:pt x="158" y="331"/>
                    <a:pt x="142" y="293"/>
                    <a:pt x="111" y="263"/>
                  </a:cubicBezTo>
                  <a:cubicBezTo>
                    <a:pt x="81" y="232"/>
                    <a:pt x="43" y="216"/>
                    <a:pt x="0" y="216"/>
                  </a:cubicBezTo>
                  <a:cubicBezTo>
                    <a:pt x="0" y="171"/>
                    <a:pt x="0" y="171"/>
                    <a:pt x="0" y="171"/>
                  </a:cubicBezTo>
                  <a:cubicBezTo>
                    <a:pt x="1" y="173"/>
                    <a:pt x="2" y="174"/>
                    <a:pt x="3" y="175"/>
                  </a:cubicBezTo>
                  <a:cubicBezTo>
                    <a:pt x="11" y="183"/>
                    <a:pt x="21" y="187"/>
                    <a:pt x="32" y="187"/>
                  </a:cubicBezTo>
                  <a:cubicBezTo>
                    <a:pt x="43" y="187"/>
                    <a:pt x="53" y="183"/>
                    <a:pt x="61" y="175"/>
                  </a:cubicBezTo>
                  <a:cubicBezTo>
                    <a:pt x="69" y="167"/>
                    <a:pt x="73" y="158"/>
                    <a:pt x="73" y="146"/>
                  </a:cubicBezTo>
                  <a:cubicBezTo>
                    <a:pt x="73" y="135"/>
                    <a:pt x="69" y="126"/>
                    <a:pt x="61" y="118"/>
                  </a:cubicBezTo>
                  <a:cubicBezTo>
                    <a:pt x="53" y="110"/>
                    <a:pt x="43" y="106"/>
                    <a:pt x="32" y="106"/>
                  </a:cubicBezTo>
                  <a:cubicBezTo>
                    <a:pt x="21" y="106"/>
                    <a:pt x="11" y="110"/>
                    <a:pt x="3" y="118"/>
                  </a:cubicBezTo>
                  <a:cubicBezTo>
                    <a:pt x="2" y="119"/>
                    <a:pt x="1" y="120"/>
                    <a:pt x="0" y="12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1" y="61"/>
                    <a:pt x="1" y="61"/>
                    <a:pt x="2" y="61"/>
                  </a:cubicBezTo>
                  <a:cubicBezTo>
                    <a:pt x="12" y="61"/>
                    <a:pt x="22" y="61"/>
                    <a:pt x="32" y="62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87" y="4"/>
                    <a:pt x="107" y="8"/>
                    <a:pt x="126" y="15"/>
                  </a:cubicBezTo>
                  <a:cubicBezTo>
                    <a:pt x="126" y="86"/>
                    <a:pt x="126" y="86"/>
                    <a:pt x="126" y="86"/>
                  </a:cubicBezTo>
                  <a:cubicBezTo>
                    <a:pt x="147" y="95"/>
                    <a:pt x="167" y="106"/>
                    <a:pt x="186" y="120"/>
                  </a:cubicBezTo>
                  <a:cubicBezTo>
                    <a:pt x="246" y="84"/>
                    <a:pt x="246" y="84"/>
                    <a:pt x="246" y="84"/>
                  </a:cubicBezTo>
                  <a:cubicBezTo>
                    <a:pt x="254" y="91"/>
                    <a:pt x="262" y="98"/>
                    <a:pt x="270" y="106"/>
                  </a:cubicBezTo>
                  <a:cubicBezTo>
                    <a:pt x="276" y="113"/>
                    <a:pt x="282" y="119"/>
                    <a:pt x="288" y="126"/>
                  </a:cubicBezTo>
                  <a:cubicBezTo>
                    <a:pt x="252" y="186"/>
                    <a:pt x="252" y="186"/>
                    <a:pt x="252" y="186"/>
                  </a:cubicBezTo>
                  <a:cubicBezTo>
                    <a:pt x="266" y="204"/>
                    <a:pt x="278" y="224"/>
                    <a:pt x="288" y="244"/>
                  </a:cubicBezTo>
                  <a:cubicBezTo>
                    <a:pt x="359" y="244"/>
                    <a:pt x="359" y="244"/>
                    <a:pt x="359" y="244"/>
                  </a:cubicBezTo>
                  <a:cubicBezTo>
                    <a:pt x="365" y="263"/>
                    <a:pt x="370" y="282"/>
                    <a:pt x="374" y="301"/>
                  </a:cubicBezTo>
                  <a:cubicBezTo>
                    <a:pt x="313" y="341"/>
                    <a:pt x="313" y="341"/>
                    <a:pt x="313" y="341"/>
                  </a:cubicBezTo>
                  <a:cubicBezTo>
                    <a:pt x="314" y="352"/>
                    <a:pt x="314" y="363"/>
                    <a:pt x="314" y="374"/>
                  </a:cubicBezTo>
                  <a:cubicBezTo>
                    <a:pt x="314" y="375"/>
                    <a:pt x="314" y="375"/>
                    <a:pt x="314" y="376"/>
                  </a:cubicBezTo>
                  <a:close/>
                </a:path>
              </a:pathLst>
            </a:custGeom>
            <a:solidFill>
              <a:schemeClr val="accent3"/>
            </a:soli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en-US" sz="4800">
                <a:cs typeface="+mn-ea"/>
                <a:sym typeface="+mn-lt"/>
              </a:endParaRPr>
            </a:p>
          </p:txBody>
        </p:sp>
        <p:sp>
          <p:nvSpPr>
            <p:cNvPr id="21" name="Freeform 11">
              <a:extLst>
                <a:ext uri="{FF2B5EF4-FFF2-40B4-BE49-F238E27FC236}">
                  <a16:creationId xmlns:a16="http://schemas.microsoft.com/office/drawing/2014/main" id="{423FF60F-DF00-4234-BBF3-4655619CC7F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00918" y="7551119"/>
              <a:ext cx="5295598" cy="4384326"/>
            </a:xfrm>
            <a:custGeom>
              <a:avLst/>
              <a:gdLst/>
              <a:ahLst/>
              <a:cxnLst>
                <a:cxn ang="0">
                  <a:pos x="74" y="156"/>
                </a:cxn>
                <a:cxn ang="0">
                  <a:pos x="185" y="110"/>
                </a:cxn>
                <a:cxn ang="0">
                  <a:pos x="232" y="0"/>
                </a:cxn>
                <a:cxn ang="0">
                  <a:pos x="274" y="0"/>
                </a:cxn>
                <a:cxn ang="0">
                  <a:pos x="274" y="1"/>
                </a:cxn>
                <a:cxn ang="0">
                  <a:pos x="262" y="30"/>
                </a:cxn>
                <a:cxn ang="0">
                  <a:pos x="274" y="58"/>
                </a:cxn>
                <a:cxn ang="0">
                  <a:pos x="302" y="70"/>
                </a:cxn>
                <a:cxn ang="0">
                  <a:pos x="331" y="58"/>
                </a:cxn>
                <a:cxn ang="0">
                  <a:pos x="343" y="30"/>
                </a:cxn>
                <a:cxn ang="0">
                  <a:pos x="331" y="1"/>
                </a:cxn>
                <a:cxn ang="0">
                  <a:pos x="330" y="0"/>
                </a:cxn>
                <a:cxn ang="0">
                  <a:pos x="388" y="0"/>
                </a:cxn>
                <a:cxn ang="0">
                  <a:pos x="387" y="32"/>
                </a:cxn>
                <a:cxn ang="0">
                  <a:pos x="449" y="66"/>
                </a:cxn>
                <a:cxn ang="0">
                  <a:pos x="435" y="121"/>
                </a:cxn>
                <a:cxn ang="0">
                  <a:pos x="362" y="125"/>
                </a:cxn>
                <a:cxn ang="0">
                  <a:pos x="328" y="183"/>
                </a:cxn>
                <a:cxn ang="0">
                  <a:pos x="365" y="243"/>
                </a:cxn>
                <a:cxn ang="0">
                  <a:pos x="344" y="266"/>
                </a:cxn>
                <a:cxn ang="0">
                  <a:pos x="321" y="287"/>
                </a:cxn>
                <a:cxn ang="0">
                  <a:pos x="260" y="251"/>
                </a:cxn>
                <a:cxn ang="0">
                  <a:pos x="202" y="285"/>
                </a:cxn>
                <a:cxn ang="0">
                  <a:pos x="202" y="356"/>
                </a:cxn>
                <a:cxn ang="0">
                  <a:pos x="144" y="371"/>
                </a:cxn>
                <a:cxn ang="0">
                  <a:pos x="108" y="309"/>
                </a:cxn>
                <a:cxn ang="0">
                  <a:pos x="76" y="311"/>
                </a:cxn>
                <a:cxn ang="0">
                  <a:pos x="74" y="311"/>
                </a:cxn>
                <a:cxn ang="0">
                  <a:pos x="74" y="248"/>
                </a:cxn>
                <a:cxn ang="0">
                  <a:pos x="69" y="254"/>
                </a:cxn>
                <a:cxn ang="0">
                  <a:pos x="40" y="266"/>
                </a:cxn>
                <a:cxn ang="0">
                  <a:pos x="11" y="254"/>
                </a:cxn>
                <a:cxn ang="0">
                  <a:pos x="0" y="226"/>
                </a:cxn>
                <a:cxn ang="0">
                  <a:pos x="11" y="197"/>
                </a:cxn>
                <a:cxn ang="0">
                  <a:pos x="40" y="185"/>
                </a:cxn>
                <a:cxn ang="0">
                  <a:pos x="69" y="197"/>
                </a:cxn>
                <a:cxn ang="0">
                  <a:pos x="74" y="203"/>
                </a:cxn>
                <a:cxn ang="0">
                  <a:pos x="74" y="156"/>
                </a:cxn>
              </a:cxnLst>
              <a:rect l="0" t="0" r="r" b="b"/>
              <a:pathLst>
                <a:path w="449" h="371">
                  <a:moveTo>
                    <a:pt x="74" y="156"/>
                  </a:moveTo>
                  <a:cubicBezTo>
                    <a:pt x="117" y="156"/>
                    <a:pt x="155" y="141"/>
                    <a:pt x="185" y="110"/>
                  </a:cubicBezTo>
                  <a:cubicBezTo>
                    <a:pt x="216" y="80"/>
                    <a:pt x="231" y="43"/>
                    <a:pt x="232" y="0"/>
                  </a:cubicBezTo>
                  <a:cubicBezTo>
                    <a:pt x="274" y="0"/>
                    <a:pt x="274" y="0"/>
                    <a:pt x="274" y="0"/>
                  </a:cubicBezTo>
                  <a:cubicBezTo>
                    <a:pt x="274" y="0"/>
                    <a:pt x="274" y="1"/>
                    <a:pt x="274" y="1"/>
                  </a:cubicBezTo>
                  <a:cubicBezTo>
                    <a:pt x="266" y="9"/>
                    <a:pt x="262" y="19"/>
                    <a:pt x="262" y="30"/>
                  </a:cubicBezTo>
                  <a:cubicBezTo>
                    <a:pt x="262" y="41"/>
                    <a:pt x="266" y="51"/>
                    <a:pt x="274" y="58"/>
                  </a:cubicBezTo>
                  <a:cubicBezTo>
                    <a:pt x="282" y="66"/>
                    <a:pt x="291" y="70"/>
                    <a:pt x="302" y="70"/>
                  </a:cubicBezTo>
                  <a:cubicBezTo>
                    <a:pt x="314" y="70"/>
                    <a:pt x="323" y="66"/>
                    <a:pt x="331" y="58"/>
                  </a:cubicBezTo>
                  <a:cubicBezTo>
                    <a:pt x="339" y="51"/>
                    <a:pt x="343" y="41"/>
                    <a:pt x="343" y="30"/>
                  </a:cubicBezTo>
                  <a:cubicBezTo>
                    <a:pt x="343" y="19"/>
                    <a:pt x="339" y="9"/>
                    <a:pt x="331" y="1"/>
                  </a:cubicBezTo>
                  <a:cubicBezTo>
                    <a:pt x="331" y="1"/>
                    <a:pt x="330" y="0"/>
                    <a:pt x="330" y="0"/>
                  </a:cubicBezTo>
                  <a:cubicBezTo>
                    <a:pt x="388" y="0"/>
                    <a:pt x="388" y="0"/>
                    <a:pt x="388" y="0"/>
                  </a:cubicBezTo>
                  <a:cubicBezTo>
                    <a:pt x="388" y="11"/>
                    <a:pt x="388" y="22"/>
                    <a:pt x="387" y="32"/>
                  </a:cubicBezTo>
                  <a:cubicBezTo>
                    <a:pt x="449" y="66"/>
                    <a:pt x="449" y="66"/>
                    <a:pt x="449" y="66"/>
                  </a:cubicBezTo>
                  <a:cubicBezTo>
                    <a:pt x="446" y="85"/>
                    <a:pt x="441" y="103"/>
                    <a:pt x="435" y="121"/>
                  </a:cubicBezTo>
                  <a:cubicBezTo>
                    <a:pt x="362" y="125"/>
                    <a:pt x="362" y="125"/>
                    <a:pt x="362" y="125"/>
                  </a:cubicBezTo>
                  <a:cubicBezTo>
                    <a:pt x="353" y="145"/>
                    <a:pt x="342" y="164"/>
                    <a:pt x="328" y="183"/>
                  </a:cubicBezTo>
                  <a:cubicBezTo>
                    <a:pt x="365" y="243"/>
                    <a:pt x="365" y="243"/>
                    <a:pt x="365" y="243"/>
                  </a:cubicBezTo>
                  <a:cubicBezTo>
                    <a:pt x="358" y="251"/>
                    <a:pt x="351" y="258"/>
                    <a:pt x="344" y="266"/>
                  </a:cubicBezTo>
                  <a:cubicBezTo>
                    <a:pt x="336" y="273"/>
                    <a:pt x="329" y="280"/>
                    <a:pt x="321" y="287"/>
                  </a:cubicBezTo>
                  <a:cubicBezTo>
                    <a:pt x="260" y="251"/>
                    <a:pt x="260" y="251"/>
                    <a:pt x="260" y="251"/>
                  </a:cubicBezTo>
                  <a:cubicBezTo>
                    <a:pt x="241" y="265"/>
                    <a:pt x="222" y="276"/>
                    <a:pt x="202" y="285"/>
                  </a:cubicBezTo>
                  <a:cubicBezTo>
                    <a:pt x="202" y="356"/>
                    <a:pt x="202" y="356"/>
                    <a:pt x="202" y="356"/>
                  </a:cubicBezTo>
                  <a:cubicBezTo>
                    <a:pt x="183" y="363"/>
                    <a:pt x="164" y="368"/>
                    <a:pt x="144" y="371"/>
                  </a:cubicBezTo>
                  <a:cubicBezTo>
                    <a:pt x="108" y="309"/>
                    <a:pt x="108" y="309"/>
                    <a:pt x="108" y="309"/>
                  </a:cubicBezTo>
                  <a:cubicBezTo>
                    <a:pt x="97" y="310"/>
                    <a:pt x="86" y="311"/>
                    <a:pt x="76" y="311"/>
                  </a:cubicBezTo>
                  <a:cubicBezTo>
                    <a:pt x="75" y="311"/>
                    <a:pt x="75" y="311"/>
                    <a:pt x="74" y="311"/>
                  </a:cubicBezTo>
                  <a:cubicBezTo>
                    <a:pt x="74" y="248"/>
                    <a:pt x="74" y="248"/>
                    <a:pt x="74" y="248"/>
                  </a:cubicBezTo>
                  <a:cubicBezTo>
                    <a:pt x="73" y="250"/>
                    <a:pt x="71" y="252"/>
                    <a:pt x="69" y="254"/>
                  </a:cubicBezTo>
                  <a:cubicBezTo>
                    <a:pt x="61" y="262"/>
                    <a:pt x="51" y="266"/>
                    <a:pt x="40" y="266"/>
                  </a:cubicBezTo>
                  <a:cubicBezTo>
                    <a:pt x="29" y="266"/>
                    <a:pt x="19" y="262"/>
                    <a:pt x="11" y="254"/>
                  </a:cubicBezTo>
                  <a:cubicBezTo>
                    <a:pt x="4" y="247"/>
                    <a:pt x="0" y="237"/>
                    <a:pt x="0" y="226"/>
                  </a:cubicBezTo>
                  <a:cubicBezTo>
                    <a:pt x="0" y="215"/>
                    <a:pt x="4" y="205"/>
                    <a:pt x="11" y="197"/>
                  </a:cubicBezTo>
                  <a:cubicBezTo>
                    <a:pt x="19" y="189"/>
                    <a:pt x="29" y="185"/>
                    <a:pt x="40" y="185"/>
                  </a:cubicBezTo>
                  <a:cubicBezTo>
                    <a:pt x="51" y="185"/>
                    <a:pt x="61" y="189"/>
                    <a:pt x="69" y="197"/>
                  </a:cubicBezTo>
                  <a:cubicBezTo>
                    <a:pt x="71" y="199"/>
                    <a:pt x="73" y="201"/>
                    <a:pt x="74" y="203"/>
                  </a:cubicBezTo>
                  <a:lnTo>
                    <a:pt x="74" y="156"/>
                  </a:lnTo>
                  <a:close/>
                </a:path>
              </a:pathLst>
            </a:custGeom>
            <a:solidFill>
              <a:schemeClr val="accent4"/>
            </a:soli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en-US" sz="4800">
                <a:cs typeface="+mn-ea"/>
                <a:sym typeface="+mn-lt"/>
              </a:endParaRPr>
            </a:p>
          </p:txBody>
        </p:sp>
        <p:sp>
          <p:nvSpPr>
            <p:cNvPr id="22" name="Freeform 12">
              <a:extLst>
                <a:ext uri="{FF2B5EF4-FFF2-40B4-BE49-F238E27FC236}">
                  <a16:creationId xmlns:a16="http://schemas.microsoft.com/office/drawing/2014/main" id="{0E36AC17-F080-439C-A06E-D8FF9618D50D}"/>
                </a:ext>
              </a:extLst>
            </p:cNvPr>
            <p:cNvSpPr>
              <a:spLocks/>
            </p:cNvSpPr>
            <p:nvPr/>
          </p:nvSpPr>
          <p:spPr bwMode="auto">
            <a:xfrm>
              <a:off x="7790669" y="6653797"/>
              <a:ext cx="4384328" cy="5267698"/>
            </a:xfrm>
            <a:custGeom>
              <a:avLst/>
              <a:gdLst/>
              <a:ahLst/>
              <a:cxnLst>
                <a:cxn ang="0">
                  <a:pos x="372" y="232"/>
                </a:cxn>
                <a:cxn ang="0">
                  <a:pos x="372" y="279"/>
                </a:cxn>
                <a:cxn ang="0">
                  <a:pos x="367" y="273"/>
                </a:cxn>
                <a:cxn ang="0">
                  <a:pos x="338" y="261"/>
                </a:cxn>
                <a:cxn ang="0">
                  <a:pos x="309" y="273"/>
                </a:cxn>
                <a:cxn ang="0">
                  <a:pos x="298" y="302"/>
                </a:cxn>
                <a:cxn ang="0">
                  <a:pos x="309" y="330"/>
                </a:cxn>
                <a:cxn ang="0">
                  <a:pos x="338" y="342"/>
                </a:cxn>
                <a:cxn ang="0">
                  <a:pos x="367" y="330"/>
                </a:cxn>
                <a:cxn ang="0">
                  <a:pos x="372" y="324"/>
                </a:cxn>
                <a:cxn ang="0">
                  <a:pos x="372" y="387"/>
                </a:cxn>
                <a:cxn ang="0">
                  <a:pos x="340" y="385"/>
                </a:cxn>
                <a:cxn ang="0">
                  <a:pos x="302" y="446"/>
                </a:cxn>
                <a:cxn ang="0">
                  <a:pos x="242" y="430"/>
                </a:cxn>
                <a:cxn ang="0">
                  <a:pos x="247" y="361"/>
                </a:cxn>
                <a:cxn ang="0">
                  <a:pos x="184" y="323"/>
                </a:cxn>
                <a:cxn ang="0">
                  <a:pos x="129" y="363"/>
                </a:cxn>
                <a:cxn ang="0">
                  <a:pos x="106" y="342"/>
                </a:cxn>
                <a:cxn ang="0">
                  <a:pos x="82" y="316"/>
                </a:cxn>
                <a:cxn ang="0">
                  <a:pos x="118" y="254"/>
                </a:cxn>
                <a:cxn ang="0">
                  <a:pos x="86" y="199"/>
                </a:cxn>
                <a:cxn ang="0">
                  <a:pos x="15" y="199"/>
                </a:cxn>
                <a:cxn ang="0">
                  <a:pos x="0" y="141"/>
                </a:cxn>
                <a:cxn ang="0">
                  <a:pos x="62" y="104"/>
                </a:cxn>
                <a:cxn ang="0">
                  <a:pos x="61" y="84"/>
                </a:cxn>
                <a:cxn ang="0">
                  <a:pos x="61" y="76"/>
                </a:cxn>
                <a:cxn ang="0">
                  <a:pos x="118" y="76"/>
                </a:cxn>
                <a:cxn ang="0">
                  <a:pos x="109" y="69"/>
                </a:cxn>
                <a:cxn ang="0">
                  <a:pos x="97" y="41"/>
                </a:cxn>
                <a:cxn ang="0">
                  <a:pos x="109" y="12"/>
                </a:cxn>
                <a:cxn ang="0">
                  <a:pos x="138" y="0"/>
                </a:cxn>
                <a:cxn ang="0">
                  <a:pos x="167" y="12"/>
                </a:cxn>
                <a:cxn ang="0">
                  <a:pos x="179" y="41"/>
                </a:cxn>
                <a:cxn ang="0">
                  <a:pos x="167" y="69"/>
                </a:cxn>
                <a:cxn ang="0">
                  <a:pos x="158" y="76"/>
                </a:cxn>
                <a:cxn ang="0">
                  <a:pos x="214" y="76"/>
                </a:cxn>
                <a:cxn ang="0">
                  <a:pos x="260" y="186"/>
                </a:cxn>
                <a:cxn ang="0">
                  <a:pos x="372" y="232"/>
                </a:cxn>
                <a:cxn ang="0">
                  <a:pos x="372" y="232"/>
                </a:cxn>
              </a:cxnLst>
              <a:rect l="0" t="0" r="r" b="b"/>
              <a:pathLst>
                <a:path w="372" h="446">
                  <a:moveTo>
                    <a:pt x="372" y="232"/>
                  </a:moveTo>
                  <a:cubicBezTo>
                    <a:pt x="372" y="279"/>
                    <a:pt x="372" y="279"/>
                    <a:pt x="372" y="279"/>
                  </a:cubicBezTo>
                  <a:cubicBezTo>
                    <a:pt x="371" y="277"/>
                    <a:pt x="369" y="275"/>
                    <a:pt x="367" y="273"/>
                  </a:cubicBezTo>
                  <a:cubicBezTo>
                    <a:pt x="359" y="265"/>
                    <a:pt x="349" y="261"/>
                    <a:pt x="338" y="261"/>
                  </a:cubicBezTo>
                  <a:cubicBezTo>
                    <a:pt x="327" y="261"/>
                    <a:pt x="317" y="265"/>
                    <a:pt x="309" y="273"/>
                  </a:cubicBezTo>
                  <a:cubicBezTo>
                    <a:pt x="302" y="281"/>
                    <a:pt x="298" y="291"/>
                    <a:pt x="298" y="302"/>
                  </a:cubicBezTo>
                  <a:cubicBezTo>
                    <a:pt x="298" y="313"/>
                    <a:pt x="302" y="323"/>
                    <a:pt x="309" y="330"/>
                  </a:cubicBezTo>
                  <a:cubicBezTo>
                    <a:pt x="317" y="338"/>
                    <a:pt x="327" y="342"/>
                    <a:pt x="338" y="342"/>
                  </a:cubicBezTo>
                  <a:cubicBezTo>
                    <a:pt x="349" y="342"/>
                    <a:pt x="359" y="338"/>
                    <a:pt x="367" y="330"/>
                  </a:cubicBezTo>
                  <a:cubicBezTo>
                    <a:pt x="369" y="328"/>
                    <a:pt x="371" y="326"/>
                    <a:pt x="372" y="324"/>
                  </a:cubicBezTo>
                  <a:cubicBezTo>
                    <a:pt x="372" y="387"/>
                    <a:pt x="372" y="387"/>
                    <a:pt x="372" y="387"/>
                  </a:cubicBezTo>
                  <a:cubicBezTo>
                    <a:pt x="361" y="387"/>
                    <a:pt x="351" y="386"/>
                    <a:pt x="340" y="385"/>
                  </a:cubicBezTo>
                  <a:cubicBezTo>
                    <a:pt x="302" y="446"/>
                    <a:pt x="302" y="446"/>
                    <a:pt x="302" y="446"/>
                  </a:cubicBezTo>
                  <a:cubicBezTo>
                    <a:pt x="281" y="443"/>
                    <a:pt x="261" y="437"/>
                    <a:pt x="242" y="430"/>
                  </a:cubicBezTo>
                  <a:cubicBezTo>
                    <a:pt x="247" y="361"/>
                    <a:pt x="247" y="361"/>
                    <a:pt x="247" y="361"/>
                  </a:cubicBezTo>
                  <a:cubicBezTo>
                    <a:pt x="225" y="351"/>
                    <a:pt x="204" y="338"/>
                    <a:pt x="184" y="323"/>
                  </a:cubicBezTo>
                  <a:cubicBezTo>
                    <a:pt x="129" y="363"/>
                    <a:pt x="129" y="363"/>
                    <a:pt x="129" y="363"/>
                  </a:cubicBezTo>
                  <a:cubicBezTo>
                    <a:pt x="121" y="356"/>
                    <a:pt x="113" y="349"/>
                    <a:pt x="106" y="342"/>
                  </a:cubicBezTo>
                  <a:cubicBezTo>
                    <a:pt x="97" y="333"/>
                    <a:pt x="89" y="325"/>
                    <a:pt x="82" y="316"/>
                  </a:cubicBezTo>
                  <a:cubicBezTo>
                    <a:pt x="118" y="254"/>
                    <a:pt x="118" y="254"/>
                    <a:pt x="118" y="254"/>
                  </a:cubicBezTo>
                  <a:cubicBezTo>
                    <a:pt x="105" y="237"/>
                    <a:pt x="95" y="219"/>
                    <a:pt x="86" y="199"/>
                  </a:cubicBezTo>
                  <a:cubicBezTo>
                    <a:pt x="15" y="199"/>
                    <a:pt x="15" y="199"/>
                    <a:pt x="15" y="199"/>
                  </a:cubicBezTo>
                  <a:cubicBezTo>
                    <a:pt x="8" y="180"/>
                    <a:pt x="4" y="161"/>
                    <a:pt x="0" y="141"/>
                  </a:cubicBezTo>
                  <a:cubicBezTo>
                    <a:pt x="62" y="104"/>
                    <a:pt x="62" y="104"/>
                    <a:pt x="62" y="104"/>
                  </a:cubicBezTo>
                  <a:cubicBezTo>
                    <a:pt x="62" y="98"/>
                    <a:pt x="61" y="91"/>
                    <a:pt x="61" y="84"/>
                  </a:cubicBezTo>
                  <a:cubicBezTo>
                    <a:pt x="61" y="82"/>
                    <a:pt x="61" y="79"/>
                    <a:pt x="61" y="76"/>
                  </a:cubicBezTo>
                  <a:cubicBezTo>
                    <a:pt x="118" y="76"/>
                    <a:pt x="118" y="76"/>
                    <a:pt x="118" y="76"/>
                  </a:cubicBezTo>
                  <a:cubicBezTo>
                    <a:pt x="115" y="74"/>
                    <a:pt x="112" y="72"/>
                    <a:pt x="109" y="69"/>
                  </a:cubicBezTo>
                  <a:cubicBezTo>
                    <a:pt x="101" y="61"/>
                    <a:pt x="97" y="52"/>
                    <a:pt x="97" y="41"/>
                  </a:cubicBezTo>
                  <a:cubicBezTo>
                    <a:pt x="97" y="29"/>
                    <a:pt x="101" y="20"/>
                    <a:pt x="109" y="12"/>
                  </a:cubicBezTo>
                  <a:cubicBezTo>
                    <a:pt x="117" y="4"/>
                    <a:pt x="127" y="0"/>
                    <a:pt x="138" y="0"/>
                  </a:cubicBezTo>
                  <a:cubicBezTo>
                    <a:pt x="149" y="0"/>
                    <a:pt x="159" y="4"/>
                    <a:pt x="167" y="12"/>
                  </a:cubicBezTo>
                  <a:cubicBezTo>
                    <a:pt x="175" y="20"/>
                    <a:pt x="179" y="29"/>
                    <a:pt x="179" y="41"/>
                  </a:cubicBezTo>
                  <a:cubicBezTo>
                    <a:pt x="179" y="52"/>
                    <a:pt x="175" y="61"/>
                    <a:pt x="167" y="69"/>
                  </a:cubicBezTo>
                  <a:cubicBezTo>
                    <a:pt x="164" y="72"/>
                    <a:pt x="161" y="74"/>
                    <a:pt x="158" y="76"/>
                  </a:cubicBezTo>
                  <a:cubicBezTo>
                    <a:pt x="214" y="76"/>
                    <a:pt x="214" y="76"/>
                    <a:pt x="214" y="76"/>
                  </a:cubicBezTo>
                  <a:cubicBezTo>
                    <a:pt x="214" y="119"/>
                    <a:pt x="229" y="156"/>
                    <a:pt x="260" y="186"/>
                  </a:cubicBezTo>
                  <a:cubicBezTo>
                    <a:pt x="291" y="217"/>
                    <a:pt x="328" y="232"/>
                    <a:pt x="372" y="232"/>
                  </a:cubicBezTo>
                  <a:cubicBezTo>
                    <a:pt x="372" y="232"/>
                    <a:pt x="372" y="232"/>
                    <a:pt x="372" y="232"/>
                  </a:cubicBezTo>
                  <a:close/>
                </a:path>
              </a:pathLst>
            </a:custGeom>
            <a:solidFill>
              <a:schemeClr val="accent1"/>
            </a:soli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en-US" sz="4800">
                <a:cs typeface="+mn-ea"/>
                <a:sym typeface="+mn-lt"/>
              </a:endParaRPr>
            </a:p>
          </p:txBody>
        </p:sp>
      </p:grpSp>
      <p:sp>
        <p:nvSpPr>
          <p:cNvPr id="24" name="Shape 5606">
            <a:extLst>
              <a:ext uri="{FF2B5EF4-FFF2-40B4-BE49-F238E27FC236}">
                <a16:creationId xmlns:a16="http://schemas.microsoft.com/office/drawing/2014/main" id="{52C7F7F0-3803-4520-8062-FACF93A04575}"/>
              </a:ext>
            </a:extLst>
          </p:cNvPr>
          <p:cNvSpPr/>
          <p:nvPr/>
        </p:nvSpPr>
        <p:spPr>
          <a:xfrm>
            <a:off x="12495089" y="3573428"/>
            <a:ext cx="854194" cy="8600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329"/>
                </a:moveTo>
                <a:cubicBezTo>
                  <a:pt x="21600" y="20965"/>
                  <a:pt x="21282" y="21600"/>
                  <a:pt x="20647" y="21600"/>
                </a:cubicBezTo>
                <a:cubicBezTo>
                  <a:pt x="8894" y="21600"/>
                  <a:pt x="8894" y="21600"/>
                  <a:pt x="8894" y="21600"/>
                </a:cubicBezTo>
                <a:cubicBezTo>
                  <a:pt x="8259" y="21600"/>
                  <a:pt x="7941" y="20965"/>
                  <a:pt x="7941" y="20329"/>
                </a:cubicBezTo>
                <a:cubicBezTo>
                  <a:pt x="7941" y="18424"/>
                  <a:pt x="7941" y="18424"/>
                  <a:pt x="7941" y="18424"/>
                </a:cubicBezTo>
                <a:cubicBezTo>
                  <a:pt x="1271" y="18424"/>
                  <a:pt x="1271" y="18424"/>
                  <a:pt x="1271" y="18424"/>
                </a:cubicBezTo>
                <a:cubicBezTo>
                  <a:pt x="635" y="18424"/>
                  <a:pt x="0" y="17788"/>
                  <a:pt x="0" y="17153"/>
                </a:cubicBezTo>
                <a:cubicBezTo>
                  <a:pt x="0" y="953"/>
                  <a:pt x="0" y="953"/>
                  <a:pt x="0" y="953"/>
                </a:cubicBezTo>
                <a:cubicBezTo>
                  <a:pt x="0" y="318"/>
                  <a:pt x="635" y="0"/>
                  <a:pt x="1271" y="0"/>
                </a:cubicBezTo>
                <a:cubicBezTo>
                  <a:pt x="14294" y="0"/>
                  <a:pt x="14294" y="0"/>
                  <a:pt x="14294" y="0"/>
                </a:cubicBezTo>
                <a:cubicBezTo>
                  <a:pt x="14929" y="0"/>
                  <a:pt x="15565" y="318"/>
                  <a:pt x="15565" y="953"/>
                </a:cubicBezTo>
                <a:cubicBezTo>
                  <a:pt x="15565" y="5082"/>
                  <a:pt x="15565" y="5082"/>
                  <a:pt x="15565" y="5082"/>
                </a:cubicBezTo>
                <a:cubicBezTo>
                  <a:pt x="15882" y="5082"/>
                  <a:pt x="15882" y="5082"/>
                  <a:pt x="15882" y="5400"/>
                </a:cubicBezTo>
                <a:cubicBezTo>
                  <a:pt x="20965" y="10165"/>
                  <a:pt x="20965" y="10165"/>
                  <a:pt x="20965" y="10165"/>
                </a:cubicBezTo>
                <a:cubicBezTo>
                  <a:pt x="21282" y="10800"/>
                  <a:pt x="21600" y="11753"/>
                  <a:pt x="21600" y="12388"/>
                </a:cubicBezTo>
                <a:lnTo>
                  <a:pt x="21600" y="20329"/>
                </a:lnTo>
                <a:close/>
                <a:moveTo>
                  <a:pt x="12388" y="1906"/>
                </a:moveTo>
                <a:cubicBezTo>
                  <a:pt x="12388" y="1588"/>
                  <a:pt x="12388" y="1588"/>
                  <a:pt x="12071" y="1588"/>
                </a:cubicBezTo>
                <a:cubicBezTo>
                  <a:pt x="3494" y="1588"/>
                  <a:pt x="3494" y="1588"/>
                  <a:pt x="3494" y="1588"/>
                </a:cubicBezTo>
                <a:cubicBezTo>
                  <a:pt x="3494" y="1588"/>
                  <a:pt x="3176" y="1588"/>
                  <a:pt x="3176" y="1906"/>
                </a:cubicBezTo>
                <a:cubicBezTo>
                  <a:pt x="3176" y="2541"/>
                  <a:pt x="3176" y="2541"/>
                  <a:pt x="3176" y="2541"/>
                </a:cubicBezTo>
                <a:cubicBezTo>
                  <a:pt x="3176" y="2859"/>
                  <a:pt x="3494" y="2859"/>
                  <a:pt x="3494" y="2859"/>
                </a:cubicBezTo>
                <a:cubicBezTo>
                  <a:pt x="12071" y="2859"/>
                  <a:pt x="12071" y="2859"/>
                  <a:pt x="12071" y="2859"/>
                </a:cubicBezTo>
                <a:cubicBezTo>
                  <a:pt x="12388" y="2859"/>
                  <a:pt x="12388" y="2859"/>
                  <a:pt x="12388" y="2541"/>
                </a:cubicBezTo>
                <a:lnTo>
                  <a:pt x="12388" y="1906"/>
                </a:lnTo>
                <a:close/>
                <a:moveTo>
                  <a:pt x="20329" y="20012"/>
                </a:moveTo>
                <a:cubicBezTo>
                  <a:pt x="20329" y="12388"/>
                  <a:pt x="20329" y="12388"/>
                  <a:pt x="20329" y="12388"/>
                </a:cubicBezTo>
                <a:cubicBezTo>
                  <a:pt x="15247" y="12388"/>
                  <a:pt x="15247" y="12388"/>
                  <a:pt x="15247" y="12388"/>
                </a:cubicBezTo>
                <a:cubicBezTo>
                  <a:pt x="14612" y="12388"/>
                  <a:pt x="13976" y="11753"/>
                  <a:pt x="13976" y="11118"/>
                </a:cubicBezTo>
                <a:cubicBezTo>
                  <a:pt x="13976" y="6035"/>
                  <a:pt x="13976" y="6035"/>
                  <a:pt x="13976" y="6035"/>
                </a:cubicBezTo>
                <a:cubicBezTo>
                  <a:pt x="9529" y="6035"/>
                  <a:pt x="9529" y="6035"/>
                  <a:pt x="9529" y="6035"/>
                </a:cubicBezTo>
                <a:cubicBezTo>
                  <a:pt x="9529" y="20012"/>
                  <a:pt x="9529" y="20012"/>
                  <a:pt x="9529" y="20012"/>
                </a:cubicBezTo>
                <a:lnTo>
                  <a:pt x="20329" y="20012"/>
                </a:lnTo>
                <a:close/>
                <a:moveTo>
                  <a:pt x="19059" y="10800"/>
                </a:moveTo>
                <a:cubicBezTo>
                  <a:pt x="15565" y="6988"/>
                  <a:pt x="15565" y="6988"/>
                  <a:pt x="15565" y="6988"/>
                </a:cubicBezTo>
                <a:cubicBezTo>
                  <a:pt x="15565" y="10800"/>
                  <a:pt x="15565" y="10800"/>
                  <a:pt x="15565" y="10800"/>
                </a:cubicBezTo>
                <a:lnTo>
                  <a:pt x="19059" y="10800"/>
                </a:lnTo>
                <a:close/>
              </a:path>
            </a:pathLst>
          </a:custGeom>
          <a:solidFill>
            <a:schemeClr val="tx2"/>
          </a:solidFill>
          <a:ln w="12700" cap="flat">
            <a:noFill/>
            <a:miter lim="400000"/>
          </a:ln>
          <a:effectLst/>
        </p:spPr>
        <p:txBody>
          <a:bodyPr wrap="square" lIns="91438" tIns="91438" rIns="91438" bIns="91438" numCol="1" anchor="t">
            <a:noAutofit/>
          </a:bodyPr>
          <a:lstStyle/>
          <a:p>
            <a:pPr defTabSz="914400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4800">
              <a:cs typeface="+mn-ea"/>
              <a:sym typeface="+mn-lt"/>
            </a:endParaRPr>
          </a:p>
        </p:txBody>
      </p:sp>
      <p:sp>
        <p:nvSpPr>
          <p:cNvPr id="27" name="Shape 5605">
            <a:extLst>
              <a:ext uri="{FF2B5EF4-FFF2-40B4-BE49-F238E27FC236}">
                <a16:creationId xmlns:a16="http://schemas.microsoft.com/office/drawing/2014/main" id="{7C5AE8EF-BF08-4F78-A8B6-7EC1E6CA8F9B}"/>
              </a:ext>
            </a:extLst>
          </p:cNvPr>
          <p:cNvSpPr/>
          <p:nvPr/>
        </p:nvSpPr>
        <p:spPr>
          <a:xfrm>
            <a:off x="12520986" y="5762783"/>
            <a:ext cx="854194" cy="8600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953"/>
                </a:moveTo>
                <a:cubicBezTo>
                  <a:pt x="18424" y="19376"/>
                  <a:pt x="18424" y="19376"/>
                  <a:pt x="18424" y="19376"/>
                </a:cubicBezTo>
                <a:cubicBezTo>
                  <a:pt x="18424" y="19694"/>
                  <a:pt x="18106" y="19694"/>
                  <a:pt x="18106" y="20012"/>
                </a:cubicBezTo>
                <a:cubicBezTo>
                  <a:pt x="17788" y="20012"/>
                  <a:pt x="17788" y="20012"/>
                  <a:pt x="17788" y="20012"/>
                </a:cubicBezTo>
                <a:cubicBezTo>
                  <a:pt x="17471" y="20012"/>
                  <a:pt x="17471" y="20012"/>
                  <a:pt x="17471" y="20012"/>
                </a:cubicBezTo>
                <a:cubicBezTo>
                  <a:pt x="12071" y="17788"/>
                  <a:pt x="12071" y="17788"/>
                  <a:pt x="12071" y="17788"/>
                </a:cubicBezTo>
                <a:cubicBezTo>
                  <a:pt x="8894" y="21282"/>
                  <a:pt x="8894" y="21282"/>
                  <a:pt x="8894" y="21282"/>
                </a:cubicBezTo>
                <a:cubicBezTo>
                  <a:pt x="8894" y="21282"/>
                  <a:pt x="8576" y="21600"/>
                  <a:pt x="8259" y="21600"/>
                </a:cubicBezTo>
                <a:cubicBezTo>
                  <a:pt x="8259" y="21600"/>
                  <a:pt x="8259" y="21600"/>
                  <a:pt x="8259" y="21600"/>
                </a:cubicBezTo>
                <a:cubicBezTo>
                  <a:pt x="7941" y="21282"/>
                  <a:pt x="7624" y="20965"/>
                  <a:pt x="7624" y="20647"/>
                </a:cubicBezTo>
                <a:cubicBezTo>
                  <a:pt x="7624" y="16518"/>
                  <a:pt x="7624" y="16518"/>
                  <a:pt x="7624" y="16518"/>
                </a:cubicBezTo>
                <a:cubicBezTo>
                  <a:pt x="18106" y="3812"/>
                  <a:pt x="18106" y="3812"/>
                  <a:pt x="18106" y="3812"/>
                </a:cubicBezTo>
                <a:cubicBezTo>
                  <a:pt x="5082" y="14929"/>
                  <a:pt x="5082" y="14929"/>
                  <a:pt x="5082" y="14929"/>
                </a:cubicBezTo>
                <a:cubicBezTo>
                  <a:pt x="318" y="13024"/>
                  <a:pt x="318" y="13024"/>
                  <a:pt x="318" y="13024"/>
                </a:cubicBezTo>
                <a:cubicBezTo>
                  <a:pt x="0" y="12706"/>
                  <a:pt x="0" y="12706"/>
                  <a:pt x="0" y="12388"/>
                </a:cubicBezTo>
                <a:cubicBezTo>
                  <a:pt x="0" y="12071"/>
                  <a:pt x="0" y="11753"/>
                  <a:pt x="318" y="11435"/>
                </a:cubicBezTo>
                <a:cubicBezTo>
                  <a:pt x="20329" y="0"/>
                  <a:pt x="20329" y="0"/>
                  <a:pt x="20329" y="0"/>
                </a:cubicBezTo>
                <a:cubicBezTo>
                  <a:pt x="20647" y="0"/>
                  <a:pt x="20647" y="0"/>
                  <a:pt x="20647" y="0"/>
                </a:cubicBezTo>
                <a:cubicBezTo>
                  <a:pt x="20965" y="0"/>
                  <a:pt x="20965" y="0"/>
                  <a:pt x="21282" y="0"/>
                </a:cubicBezTo>
                <a:cubicBezTo>
                  <a:pt x="21600" y="318"/>
                  <a:pt x="21600" y="635"/>
                  <a:pt x="21600" y="953"/>
                </a:cubicBezTo>
                <a:close/>
              </a:path>
            </a:pathLst>
          </a:custGeom>
          <a:solidFill>
            <a:schemeClr val="tx2"/>
          </a:solidFill>
          <a:ln w="12700" cap="flat">
            <a:noFill/>
            <a:miter lim="400000"/>
          </a:ln>
          <a:effectLst/>
        </p:spPr>
        <p:txBody>
          <a:bodyPr wrap="square" lIns="91438" tIns="91438" rIns="91438" bIns="91438" numCol="1" anchor="t">
            <a:noAutofit/>
          </a:bodyPr>
          <a:lstStyle/>
          <a:p>
            <a:pPr defTabSz="914400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4800">
              <a:cs typeface="+mn-ea"/>
              <a:sym typeface="+mn-lt"/>
            </a:endParaRPr>
          </a:p>
        </p:txBody>
      </p:sp>
      <p:sp>
        <p:nvSpPr>
          <p:cNvPr id="30" name="Shape 5570">
            <a:extLst>
              <a:ext uri="{FF2B5EF4-FFF2-40B4-BE49-F238E27FC236}">
                <a16:creationId xmlns:a16="http://schemas.microsoft.com/office/drawing/2014/main" id="{12FEEB8D-F7EF-496E-B45F-53D96CCA95B9}"/>
              </a:ext>
            </a:extLst>
          </p:cNvPr>
          <p:cNvSpPr/>
          <p:nvPr/>
        </p:nvSpPr>
        <p:spPr>
          <a:xfrm>
            <a:off x="12581998" y="7889673"/>
            <a:ext cx="732169" cy="8541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6353"/>
                </a:moveTo>
                <a:cubicBezTo>
                  <a:pt x="21600" y="20329"/>
                  <a:pt x="21600" y="20329"/>
                  <a:pt x="21600" y="20329"/>
                </a:cubicBezTo>
                <a:cubicBezTo>
                  <a:pt x="21600" y="20965"/>
                  <a:pt x="20855" y="21600"/>
                  <a:pt x="20110" y="21600"/>
                </a:cubicBezTo>
                <a:cubicBezTo>
                  <a:pt x="1117" y="21600"/>
                  <a:pt x="1117" y="21600"/>
                  <a:pt x="1117" y="21600"/>
                </a:cubicBezTo>
                <a:cubicBezTo>
                  <a:pt x="372" y="21600"/>
                  <a:pt x="0" y="20965"/>
                  <a:pt x="0" y="20329"/>
                </a:cubicBezTo>
                <a:cubicBezTo>
                  <a:pt x="0" y="953"/>
                  <a:pt x="0" y="953"/>
                  <a:pt x="0" y="953"/>
                </a:cubicBezTo>
                <a:cubicBezTo>
                  <a:pt x="0" y="318"/>
                  <a:pt x="372" y="0"/>
                  <a:pt x="1117" y="0"/>
                </a:cubicBezTo>
                <a:cubicBezTo>
                  <a:pt x="13779" y="0"/>
                  <a:pt x="13779" y="0"/>
                  <a:pt x="13779" y="0"/>
                </a:cubicBezTo>
                <a:cubicBezTo>
                  <a:pt x="14524" y="0"/>
                  <a:pt x="15641" y="318"/>
                  <a:pt x="16386" y="635"/>
                </a:cubicBezTo>
                <a:cubicBezTo>
                  <a:pt x="20483" y="4447"/>
                  <a:pt x="20483" y="4447"/>
                  <a:pt x="20483" y="4447"/>
                </a:cubicBezTo>
                <a:cubicBezTo>
                  <a:pt x="21228" y="5082"/>
                  <a:pt x="21600" y="5718"/>
                  <a:pt x="21600" y="6353"/>
                </a:cubicBezTo>
                <a:close/>
                <a:moveTo>
                  <a:pt x="19738" y="7624"/>
                </a:moveTo>
                <a:cubicBezTo>
                  <a:pt x="13779" y="7624"/>
                  <a:pt x="13779" y="7624"/>
                  <a:pt x="13779" y="7624"/>
                </a:cubicBezTo>
                <a:cubicBezTo>
                  <a:pt x="13034" y="7624"/>
                  <a:pt x="12662" y="6988"/>
                  <a:pt x="12662" y="6353"/>
                </a:cubicBezTo>
                <a:cubicBezTo>
                  <a:pt x="12662" y="1588"/>
                  <a:pt x="12662" y="1588"/>
                  <a:pt x="12662" y="1588"/>
                </a:cubicBezTo>
                <a:cubicBezTo>
                  <a:pt x="1862" y="1588"/>
                  <a:pt x="1862" y="1588"/>
                  <a:pt x="1862" y="1588"/>
                </a:cubicBezTo>
                <a:cubicBezTo>
                  <a:pt x="1862" y="20012"/>
                  <a:pt x="1862" y="20012"/>
                  <a:pt x="1862" y="20012"/>
                </a:cubicBezTo>
                <a:cubicBezTo>
                  <a:pt x="19738" y="20012"/>
                  <a:pt x="19738" y="20012"/>
                  <a:pt x="19738" y="20012"/>
                </a:cubicBezTo>
                <a:lnTo>
                  <a:pt x="19738" y="7624"/>
                </a:lnTo>
                <a:close/>
                <a:moveTo>
                  <a:pt x="12662" y="10800"/>
                </a:moveTo>
                <a:cubicBezTo>
                  <a:pt x="12662" y="15247"/>
                  <a:pt x="12662" y="15247"/>
                  <a:pt x="12662" y="15247"/>
                </a:cubicBezTo>
                <a:cubicBezTo>
                  <a:pt x="12662" y="16200"/>
                  <a:pt x="11917" y="16835"/>
                  <a:pt x="10800" y="16835"/>
                </a:cubicBezTo>
                <a:cubicBezTo>
                  <a:pt x="5214" y="16835"/>
                  <a:pt x="5214" y="16835"/>
                  <a:pt x="5214" y="16835"/>
                </a:cubicBezTo>
                <a:cubicBezTo>
                  <a:pt x="4469" y="16835"/>
                  <a:pt x="3352" y="16200"/>
                  <a:pt x="3352" y="15247"/>
                </a:cubicBezTo>
                <a:cubicBezTo>
                  <a:pt x="3352" y="10800"/>
                  <a:pt x="3352" y="10800"/>
                  <a:pt x="3352" y="10800"/>
                </a:cubicBezTo>
                <a:cubicBezTo>
                  <a:pt x="3352" y="9847"/>
                  <a:pt x="4469" y="9212"/>
                  <a:pt x="5214" y="9212"/>
                </a:cubicBezTo>
                <a:cubicBezTo>
                  <a:pt x="10800" y="9212"/>
                  <a:pt x="10800" y="9212"/>
                  <a:pt x="10800" y="9212"/>
                </a:cubicBezTo>
                <a:cubicBezTo>
                  <a:pt x="11917" y="9212"/>
                  <a:pt x="12662" y="9847"/>
                  <a:pt x="12662" y="10800"/>
                </a:cubicBezTo>
                <a:close/>
                <a:moveTo>
                  <a:pt x="17876" y="9529"/>
                </a:moveTo>
                <a:cubicBezTo>
                  <a:pt x="17876" y="16518"/>
                  <a:pt x="17876" y="16518"/>
                  <a:pt x="17876" y="16518"/>
                </a:cubicBezTo>
                <a:cubicBezTo>
                  <a:pt x="17876" y="16518"/>
                  <a:pt x="17876" y="16835"/>
                  <a:pt x="17876" y="16835"/>
                </a:cubicBezTo>
                <a:cubicBezTo>
                  <a:pt x="17503" y="16835"/>
                  <a:pt x="17503" y="16835"/>
                  <a:pt x="17503" y="16835"/>
                </a:cubicBezTo>
                <a:cubicBezTo>
                  <a:pt x="17503" y="16835"/>
                  <a:pt x="17131" y="16835"/>
                  <a:pt x="17131" y="16835"/>
                </a:cubicBezTo>
                <a:cubicBezTo>
                  <a:pt x="13407" y="13659"/>
                  <a:pt x="13407" y="13659"/>
                  <a:pt x="13407" y="13659"/>
                </a:cubicBezTo>
                <a:cubicBezTo>
                  <a:pt x="13407" y="12388"/>
                  <a:pt x="13407" y="12388"/>
                  <a:pt x="13407" y="12388"/>
                </a:cubicBezTo>
                <a:cubicBezTo>
                  <a:pt x="17131" y="9212"/>
                  <a:pt x="17131" y="9212"/>
                  <a:pt x="17131" y="9212"/>
                </a:cubicBezTo>
                <a:cubicBezTo>
                  <a:pt x="17131" y="9212"/>
                  <a:pt x="17503" y="9212"/>
                  <a:pt x="17503" y="9212"/>
                </a:cubicBezTo>
                <a:cubicBezTo>
                  <a:pt x="17503" y="9212"/>
                  <a:pt x="17503" y="9212"/>
                  <a:pt x="17876" y="9212"/>
                </a:cubicBezTo>
                <a:cubicBezTo>
                  <a:pt x="17876" y="9212"/>
                  <a:pt x="17876" y="9529"/>
                  <a:pt x="17876" y="9529"/>
                </a:cubicBezTo>
                <a:close/>
                <a:moveTo>
                  <a:pt x="14524" y="6035"/>
                </a:moveTo>
                <a:cubicBezTo>
                  <a:pt x="19738" y="6035"/>
                  <a:pt x="19738" y="6035"/>
                  <a:pt x="19738" y="6035"/>
                </a:cubicBezTo>
                <a:cubicBezTo>
                  <a:pt x="19738" y="5718"/>
                  <a:pt x="19366" y="5718"/>
                  <a:pt x="19366" y="5718"/>
                </a:cubicBezTo>
                <a:cubicBezTo>
                  <a:pt x="14897" y="1906"/>
                  <a:pt x="14897" y="1906"/>
                  <a:pt x="14897" y="1906"/>
                </a:cubicBezTo>
                <a:cubicBezTo>
                  <a:pt x="14897" y="1588"/>
                  <a:pt x="14524" y="1588"/>
                  <a:pt x="14524" y="1588"/>
                </a:cubicBezTo>
                <a:lnTo>
                  <a:pt x="14524" y="6035"/>
                </a:lnTo>
                <a:close/>
              </a:path>
            </a:pathLst>
          </a:custGeom>
          <a:solidFill>
            <a:schemeClr val="tx2"/>
          </a:solidFill>
          <a:ln w="12700" cap="flat">
            <a:noFill/>
            <a:miter lim="400000"/>
          </a:ln>
          <a:effectLst/>
        </p:spPr>
        <p:txBody>
          <a:bodyPr wrap="square" lIns="91438" tIns="91438" rIns="91438" bIns="91438" numCol="1" anchor="t">
            <a:noAutofit/>
          </a:bodyPr>
          <a:lstStyle/>
          <a:p>
            <a:pPr defTabSz="914400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4800">
              <a:cs typeface="+mn-ea"/>
              <a:sym typeface="+mn-lt"/>
            </a:endParaRPr>
          </a:p>
        </p:txBody>
      </p:sp>
      <p:sp>
        <p:nvSpPr>
          <p:cNvPr id="33" name="Shape 5570">
            <a:extLst>
              <a:ext uri="{FF2B5EF4-FFF2-40B4-BE49-F238E27FC236}">
                <a16:creationId xmlns:a16="http://schemas.microsoft.com/office/drawing/2014/main" id="{7DC662F9-DDD8-4D16-A47B-C66A53A738FE}"/>
              </a:ext>
            </a:extLst>
          </p:cNvPr>
          <p:cNvSpPr/>
          <p:nvPr/>
        </p:nvSpPr>
        <p:spPr>
          <a:xfrm>
            <a:off x="12581998" y="9959800"/>
            <a:ext cx="732169" cy="8541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6353"/>
                </a:moveTo>
                <a:cubicBezTo>
                  <a:pt x="21600" y="20329"/>
                  <a:pt x="21600" y="20329"/>
                  <a:pt x="21600" y="20329"/>
                </a:cubicBezTo>
                <a:cubicBezTo>
                  <a:pt x="21600" y="20965"/>
                  <a:pt x="20855" y="21600"/>
                  <a:pt x="20110" y="21600"/>
                </a:cubicBezTo>
                <a:cubicBezTo>
                  <a:pt x="1117" y="21600"/>
                  <a:pt x="1117" y="21600"/>
                  <a:pt x="1117" y="21600"/>
                </a:cubicBezTo>
                <a:cubicBezTo>
                  <a:pt x="372" y="21600"/>
                  <a:pt x="0" y="20965"/>
                  <a:pt x="0" y="20329"/>
                </a:cubicBezTo>
                <a:cubicBezTo>
                  <a:pt x="0" y="953"/>
                  <a:pt x="0" y="953"/>
                  <a:pt x="0" y="953"/>
                </a:cubicBezTo>
                <a:cubicBezTo>
                  <a:pt x="0" y="318"/>
                  <a:pt x="372" y="0"/>
                  <a:pt x="1117" y="0"/>
                </a:cubicBezTo>
                <a:cubicBezTo>
                  <a:pt x="13779" y="0"/>
                  <a:pt x="13779" y="0"/>
                  <a:pt x="13779" y="0"/>
                </a:cubicBezTo>
                <a:cubicBezTo>
                  <a:pt x="14524" y="0"/>
                  <a:pt x="15641" y="318"/>
                  <a:pt x="16386" y="635"/>
                </a:cubicBezTo>
                <a:cubicBezTo>
                  <a:pt x="20483" y="4447"/>
                  <a:pt x="20483" y="4447"/>
                  <a:pt x="20483" y="4447"/>
                </a:cubicBezTo>
                <a:cubicBezTo>
                  <a:pt x="21228" y="5082"/>
                  <a:pt x="21600" y="5718"/>
                  <a:pt x="21600" y="6353"/>
                </a:cubicBezTo>
                <a:close/>
                <a:moveTo>
                  <a:pt x="19738" y="7624"/>
                </a:moveTo>
                <a:cubicBezTo>
                  <a:pt x="13779" y="7624"/>
                  <a:pt x="13779" y="7624"/>
                  <a:pt x="13779" y="7624"/>
                </a:cubicBezTo>
                <a:cubicBezTo>
                  <a:pt x="13034" y="7624"/>
                  <a:pt x="12662" y="6988"/>
                  <a:pt x="12662" y="6353"/>
                </a:cubicBezTo>
                <a:cubicBezTo>
                  <a:pt x="12662" y="1588"/>
                  <a:pt x="12662" y="1588"/>
                  <a:pt x="12662" y="1588"/>
                </a:cubicBezTo>
                <a:cubicBezTo>
                  <a:pt x="1862" y="1588"/>
                  <a:pt x="1862" y="1588"/>
                  <a:pt x="1862" y="1588"/>
                </a:cubicBezTo>
                <a:cubicBezTo>
                  <a:pt x="1862" y="20012"/>
                  <a:pt x="1862" y="20012"/>
                  <a:pt x="1862" y="20012"/>
                </a:cubicBezTo>
                <a:cubicBezTo>
                  <a:pt x="19738" y="20012"/>
                  <a:pt x="19738" y="20012"/>
                  <a:pt x="19738" y="20012"/>
                </a:cubicBezTo>
                <a:lnTo>
                  <a:pt x="19738" y="7624"/>
                </a:lnTo>
                <a:close/>
                <a:moveTo>
                  <a:pt x="12662" y="10800"/>
                </a:moveTo>
                <a:cubicBezTo>
                  <a:pt x="12662" y="15247"/>
                  <a:pt x="12662" y="15247"/>
                  <a:pt x="12662" y="15247"/>
                </a:cubicBezTo>
                <a:cubicBezTo>
                  <a:pt x="12662" y="16200"/>
                  <a:pt x="11917" y="16835"/>
                  <a:pt x="10800" y="16835"/>
                </a:cubicBezTo>
                <a:cubicBezTo>
                  <a:pt x="5214" y="16835"/>
                  <a:pt x="5214" y="16835"/>
                  <a:pt x="5214" y="16835"/>
                </a:cubicBezTo>
                <a:cubicBezTo>
                  <a:pt x="4469" y="16835"/>
                  <a:pt x="3352" y="16200"/>
                  <a:pt x="3352" y="15247"/>
                </a:cubicBezTo>
                <a:cubicBezTo>
                  <a:pt x="3352" y="10800"/>
                  <a:pt x="3352" y="10800"/>
                  <a:pt x="3352" y="10800"/>
                </a:cubicBezTo>
                <a:cubicBezTo>
                  <a:pt x="3352" y="9847"/>
                  <a:pt x="4469" y="9212"/>
                  <a:pt x="5214" y="9212"/>
                </a:cubicBezTo>
                <a:cubicBezTo>
                  <a:pt x="10800" y="9212"/>
                  <a:pt x="10800" y="9212"/>
                  <a:pt x="10800" y="9212"/>
                </a:cubicBezTo>
                <a:cubicBezTo>
                  <a:pt x="11917" y="9212"/>
                  <a:pt x="12662" y="9847"/>
                  <a:pt x="12662" y="10800"/>
                </a:cubicBezTo>
                <a:close/>
                <a:moveTo>
                  <a:pt x="17876" y="9529"/>
                </a:moveTo>
                <a:cubicBezTo>
                  <a:pt x="17876" y="16518"/>
                  <a:pt x="17876" y="16518"/>
                  <a:pt x="17876" y="16518"/>
                </a:cubicBezTo>
                <a:cubicBezTo>
                  <a:pt x="17876" y="16518"/>
                  <a:pt x="17876" y="16835"/>
                  <a:pt x="17876" y="16835"/>
                </a:cubicBezTo>
                <a:cubicBezTo>
                  <a:pt x="17503" y="16835"/>
                  <a:pt x="17503" y="16835"/>
                  <a:pt x="17503" y="16835"/>
                </a:cubicBezTo>
                <a:cubicBezTo>
                  <a:pt x="17503" y="16835"/>
                  <a:pt x="17131" y="16835"/>
                  <a:pt x="17131" y="16835"/>
                </a:cubicBezTo>
                <a:cubicBezTo>
                  <a:pt x="13407" y="13659"/>
                  <a:pt x="13407" y="13659"/>
                  <a:pt x="13407" y="13659"/>
                </a:cubicBezTo>
                <a:cubicBezTo>
                  <a:pt x="13407" y="12388"/>
                  <a:pt x="13407" y="12388"/>
                  <a:pt x="13407" y="12388"/>
                </a:cubicBezTo>
                <a:cubicBezTo>
                  <a:pt x="17131" y="9212"/>
                  <a:pt x="17131" y="9212"/>
                  <a:pt x="17131" y="9212"/>
                </a:cubicBezTo>
                <a:cubicBezTo>
                  <a:pt x="17131" y="9212"/>
                  <a:pt x="17503" y="9212"/>
                  <a:pt x="17503" y="9212"/>
                </a:cubicBezTo>
                <a:cubicBezTo>
                  <a:pt x="17503" y="9212"/>
                  <a:pt x="17503" y="9212"/>
                  <a:pt x="17876" y="9212"/>
                </a:cubicBezTo>
                <a:cubicBezTo>
                  <a:pt x="17876" y="9212"/>
                  <a:pt x="17876" y="9529"/>
                  <a:pt x="17876" y="9529"/>
                </a:cubicBezTo>
                <a:close/>
                <a:moveTo>
                  <a:pt x="14524" y="6035"/>
                </a:moveTo>
                <a:cubicBezTo>
                  <a:pt x="19738" y="6035"/>
                  <a:pt x="19738" y="6035"/>
                  <a:pt x="19738" y="6035"/>
                </a:cubicBezTo>
                <a:cubicBezTo>
                  <a:pt x="19738" y="5718"/>
                  <a:pt x="19366" y="5718"/>
                  <a:pt x="19366" y="5718"/>
                </a:cubicBezTo>
                <a:cubicBezTo>
                  <a:pt x="14897" y="1906"/>
                  <a:pt x="14897" y="1906"/>
                  <a:pt x="14897" y="1906"/>
                </a:cubicBezTo>
                <a:cubicBezTo>
                  <a:pt x="14897" y="1588"/>
                  <a:pt x="14524" y="1588"/>
                  <a:pt x="14524" y="1588"/>
                </a:cubicBezTo>
                <a:lnTo>
                  <a:pt x="14524" y="6035"/>
                </a:lnTo>
                <a:close/>
              </a:path>
            </a:pathLst>
          </a:custGeom>
          <a:solidFill>
            <a:schemeClr val="tx2"/>
          </a:solidFill>
          <a:ln w="12700" cap="flat">
            <a:noFill/>
            <a:miter lim="400000"/>
          </a:ln>
          <a:effectLst/>
        </p:spPr>
        <p:txBody>
          <a:bodyPr wrap="square" lIns="91438" tIns="91438" rIns="91438" bIns="91438" numCol="1" anchor="t">
            <a:noAutofit/>
          </a:bodyPr>
          <a:lstStyle/>
          <a:p>
            <a:pPr defTabSz="914400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4800">
              <a:cs typeface="+mn-ea"/>
              <a:sym typeface="+mn-lt"/>
            </a:endParaRP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4F0F7361-DE6A-41F3-A32C-0C30C1CF5F2F}"/>
              </a:ext>
            </a:extLst>
          </p:cNvPr>
          <p:cNvGrpSpPr/>
          <p:nvPr/>
        </p:nvGrpSpPr>
        <p:grpSpPr>
          <a:xfrm>
            <a:off x="2927893" y="3349171"/>
            <a:ext cx="9276283" cy="1943719"/>
            <a:chOff x="14858699" y="4184992"/>
            <a:chExt cx="9276283" cy="1943719"/>
          </a:xfrm>
        </p:grpSpPr>
        <p:sp>
          <p:nvSpPr>
            <p:cNvPr id="41" name="TextBox 22">
              <a:extLst>
                <a:ext uri="{FF2B5EF4-FFF2-40B4-BE49-F238E27FC236}">
                  <a16:creationId xmlns:a16="http://schemas.microsoft.com/office/drawing/2014/main" id="{AD0F4EEB-6F77-47E8-96C9-61648499B193}"/>
                </a:ext>
              </a:extLst>
            </p:cNvPr>
            <p:cNvSpPr txBox="1"/>
            <p:nvPr/>
          </p:nvSpPr>
          <p:spPr>
            <a:xfrm>
              <a:off x="14858699" y="4184992"/>
              <a:ext cx="9276283" cy="10002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6500" b="1" dirty="0">
                  <a:gradFill>
                    <a:gsLst>
                      <a:gs pos="0">
                        <a:schemeClr val="bg1">
                          <a:lumMod val="25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单击此处添加标题文本</a:t>
              </a:r>
              <a:endParaRPr lang="en-US" sz="6500" dirty="0">
                <a:gradFill>
                  <a:gsLst>
                    <a:gs pos="0">
                      <a:schemeClr val="bg1">
                        <a:lumMod val="2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  <p:cxnSp>
          <p:nvCxnSpPr>
            <p:cNvPr id="42" name="Straight Connector 23">
              <a:extLst>
                <a:ext uri="{FF2B5EF4-FFF2-40B4-BE49-F238E27FC236}">
                  <a16:creationId xmlns:a16="http://schemas.microsoft.com/office/drawing/2014/main" id="{9195EFC0-BE8B-49B6-A787-C58464D9925B}"/>
                </a:ext>
              </a:extLst>
            </p:cNvPr>
            <p:cNvCxnSpPr/>
            <p:nvPr/>
          </p:nvCxnSpPr>
          <p:spPr>
            <a:xfrm>
              <a:off x="14874306" y="6128711"/>
              <a:ext cx="1622239" cy="0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445A4D84-417E-4F3F-864E-AC1846AD9F81}"/>
                </a:ext>
              </a:extLst>
            </p:cNvPr>
            <p:cNvSpPr txBox="1"/>
            <p:nvPr/>
          </p:nvSpPr>
          <p:spPr>
            <a:xfrm>
              <a:off x="14858699" y="5258211"/>
              <a:ext cx="674496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gradFill>
                    <a:gsLst>
                      <a:gs pos="0">
                        <a:schemeClr val="bg1">
                          <a:lumMod val="75000"/>
                        </a:schemeClr>
                      </a:gs>
                      <a:gs pos="100000">
                        <a:schemeClr val="bg1">
                          <a:lumMod val="25000"/>
                        </a:schemeClr>
                      </a:gs>
                    </a:gsLst>
                    <a:lin ang="5400000" scaled="1"/>
                  </a:gradFill>
                </a:rPr>
                <a:t>Click here to add title text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396FA8D4-9BC1-439D-B935-2E36FE161205}"/>
              </a:ext>
            </a:extLst>
          </p:cNvPr>
          <p:cNvGrpSpPr/>
          <p:nvPr/>
        </p:nvGrpSpPr>
        <p:grpSpPr>
          <a:xfrm>
            <a:off x="13996882" y="3573428"/>
            <a:ext cx="7557933" cy="1671666"/>
            <a:chOff x="13889473" y="6858000"/>
            <a:chExt cx="7557933" cy="1671666"/>
          </a:xfrm>
        </p:grpSpPr>
        <p:sp>
          <p:nvSpPr>
            <p:cNvPr id="45" name="TextBox 10">
              <a:extLst>
                <a:ext uri="{FF2B5EF4-FFF2-40B4-BE49-F238E27FC236}">
                  <a16:creationId xmlns:a16="http://schemas.microsoft.com/office/drawing/2014/main" id="{08F1CCFC-6FC5-4E5B-B339-921C0AFBA1A2}"/>
                </a:ext>
              </a:extLst>
            </p:cNvPr>
            <p:cNvSpPr txBox="1"/>
            <p:nvPr/>
          </p:nvSpPr>
          <p:spPr>
            <a:xfrm>
              <a:off x="13964329" y="6858000"/>
              <a:ext cx="2731517" cy="55399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b="1" dirty="0">
                  <a:gradFill>
                    <a:gsLst>
                      <a:gs pos="0">
                        <a:schemeClr val="bg1">
                          <a:lumMod val="25000"/>
                        </a:schemeClr>
                      </a:gs>
                      <a:gs pos="100000">
                        <a:schemeClr val="bg1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添加标题文本</a:t>
              </a:r>
              <a:endParaRPr lang="en-US" b="1" dirty="0">
                <a:gradFill>
                  <a:gsLst>
                    <a:gs pos="0">
                      <a:schemeClr val="bg1">
                        <a:lumMod val="25000"/>
                      </a:schemeClr>
                    </a:gs>
                    <a:gs pos="100000">
                      <a:schemeClr val="bg1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46" name="Rectangle 11">
              <a:extLst>
                <a:ext uri="{FF2B5EF4-FFF2-40B4-BE49-F238E27FC236}">
                  <a16:creationId xmlns:a16="http://schemas.microsoft.com/office/drawing/2014/main" id="{0EF7315B-7C4A-4512-B9B1-79BBF3A01808}"/>
                </a:ext>
              </a:extLst>
            </p:cNvPr>
            <p:cNvSpPr/>
            <p:nvPr/>
          </p:nvSpPr>
          <p:spPr>
            <a:xfrm>
              <a:off x="13889473" y="7382685"/>
              <a:ext cx="7557933" cy="11469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2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sz="2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64D2EC25-9AAA-471C-8E0F-CDB2CA7518DF}"/>
              </a:ext>
            </a:extLst>
          </p:cNvPr>
          <p:cNvGrpSpPr/>
          <p:nvPr/>
        </p:nvGrpSpPr>
        <p:grpSpPr>
          <a:xfrm>
            <a:off x="13996882" y="5727219"/>
            <a:ext cx="7557933" cy="1671666"/>
            <a:chOff x="13889473" y="6858000"/>
            <a:chExt cx="7557933" cy="1671666"/>
          </a:xfrm>
        </p:grpSpPr>
        <p:sp>
          <p:nvSpPr>
            <p:cNvPr id="48" name="TextBox 10">
              <a:extLst>
                <a:ext uri="{FF2B5EF4-FFF2-40B4-BE49-F238E27FC236}">
                  <a16:creationId xmlns:a16="http://schemas.microsoft.com/office/drawing/2014/main" id="{DB726B1B-9B7A-4F0A-B60D-1E2D9D4A210A}"/>
                </a:ext>
              </a:extLst>
            </p:cNvPr>
            <p:cNvSpPr txBox="1"/>
            <p:nvPr/>
          </p:nvSpPr>
          <p:spPr>
            <a:xfrm>
              <a:off x="13964329" y="6858000"/>
              <a:ext cx="2731517" cy="55399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b="1" dirty="0">
                  <a:gradFill>
                    <a:gsLst>
                      <a:gs pos="0">
                        <a:schemeClr val="bg1">
                          <a:lumMod val="25000"/>
                        </a:schemeClr>
                      </a:gs>
                      <a:gs pos="100000">
                        <a:schemeClr val="bg1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添加标题文本</a:t>
              </a:r>
              <a:endParaRPr lang="en-US" b="1" dirty="0">
                <a:gradFill>
                  <a:gsLst>
                    <a:gs pos="0">
                      <a:schemeClr val="bg1">
                        <a:lumMod val="25000"/>
                      </a:schemeClr>
                    </a:gs>
                    <a:gs pos="100000">
                      <a:schemeClr val="bg1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49" name="Rectangle 11">
              <a:extLst>
                <a:ext uri="{FF2B5EF4-FFF2-40B4-BE49-F238E27FC236}">
                  <a16:creationId xmlns:a16="http://schemas.microsoft.com/office/drawing/2014/main" id="{ADFE389F-E13E-4D72-AFC2-59F3DACC7AFC}"/>
                </a:ext>
              </a:extLst>
            </p:cNvPr>
            <p:cNvSpPr/>
            <p:nvPr/>
          </p:nvSpPr>
          <p:spPr>
            <a:xfrm>
              <a:off x="13889473" y="7382685"/>
              <a:ext cx="7557933" cy="11469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2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sz="2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3B2A67E7-0937-4965-99A7-EAEB0250F595}"/>
              </a:ext>
            </a:extLst>
          </p:cNvPr>
          <p:cNvGrpSpPr/>
          <p:nvPr/>
        </p:nvGrpSpPr>
        <p:grpSpPr>
          <a:xfrm>
            <a:off x="13996882" y="7889673"/>
            <a:ext cx="7557933" cy="1671666"/>
            <a:chOff x="13889473" y="6858000"/>
            <a:chExt cx="7557933" cy="1671666"/>
          </a:xfrm>
        </p:grpSpPr>
        <p:sp>
          <p:nvSpPr>
            <p:cNvPr id="51" name="TextBox 10">
              <a:extLst>
                <a:ext uri="{FF2B5EF4-FFF2-40B4-BE49-F238E27FC236}">
                  <a16:creationId xmlns:a16="http://schemas.microsoft.com/office/drawing/2014/main" id="{FB95B7DE-6B2C-4ABD-803A-E7A8FC699B17}"/>
                </a:ext>
              </a:extLst>
            </p:cNvPr>
            <p:cNvSpPr txBox="1"/>
            <p:nvPr/>
          </p:nvSpPr>
          <p:spPr>
            <a:xfrm>
              <a:off x="13964329" y="6858000"/>
              <a:ext cx="2731517" cy="55399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b="1" dirty="0">
                  <a:gradFill>
                    <a:gsLst>
                      <a:gs pos="0">
                        <a:schemeClr val="bg1">
                          <a:lumMod val="25000"/>
                        </a:schemeClr>
                      </a:gs>
                      <a:gs pos="100000">
                        <a:schemeClr val="bg1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添加标题文本</a:t>
              </a:r>
              <a:endParaRPr lang="en-US" b="1" dirty="0">
                <a:gradFill>
                  <a:gsLst>
                    <a:gs pos="0">
                      <a:schemeClr val="bg1">
                        <a:lumMod val="25000"/>
                      </a:schemeClr>
                    </a:gs>
                    <a:gs pos="100000">
                      <a:schemeClr val="bg1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52" name="Rectangle 11">
              <a:extLst>
                <a:ext uri="{FF2B5EF4-FFF2-40B4-BE49-F238E27FC236}">
                  <a16:creationId xmlns:a16="http://schemas.microsoft.com/office/drawing/2014/main" id="{0186124E-4FCB-4F9A-9B34-42BCDB05F444}"/>
                </a:ext>
              </a:extLst>
            </p:cNvPr>
            <p:cNvSpPr/>
            <p:nvPr/>
          </p:nvSpPr>
          <p:spPr>
            <a:xfrm>
              <a:off x="13889473" y="7382685"/>
              <a:ext cx="7557933" cy="11469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2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sz="2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A2AA70BF-A189-45F6-8B48-69016D31511D}"/>
              </a:ext>
            </a:extLst>
          </p:cNvPr>
          <p:cNvGrpSpPr/>
          <p:nvPr/>
        </p:nvGrpSpPr>
        <p:grpSpPr>
          <a:xfrm>
            <a:off x="13996882" y="9959800"/>
            <a:ext cx="7557933" cy="1671666"/>
            <a:chOff x="13889473" y="6858000"/>
            <a:chExt cx="7557933" cy="1671666"/>
          </a:xfrm>
        </p:grpSpPr>
        <p:sp>
          <p:nvSpPr>
            <p:cNvPr id="54" name="TextBox 10">
              <a:extLst>
                <a:ext uri="{FF2B5EF4-FFF2-40B4-BE49-F238E27FC236}">
                  <a16:creationId xmlns:a16="http://schemas.microsoft.com/office/drawing/2014/main" id="{A5E755BC-996C-4106-9621-6FFF42B54AFE}"/>
                </a:ext>
              </a:extLst>
            </p:cNvPr>
            <p:cNvSpPr txBox="1"/>
            <p:nvPr/>
          </p:nvSpPr>
          <p:spPr>
            <a:xfrm>
              <a:off x="13964329" y="6858000"/>
              <a:ext cx="2731517" cy="55399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b="1" dirty="0">
                  <a:gradFill>
                    <a:gsLst>
                      <a:gs pos="0">
                        <a:schemeClr val="bg1">
                          <a:lumMod val="25000"/>
                        </a:schemeClr>
                      </a:gs>
                      <a:gs pos="100000">
                        <a:schemeClr val="bg1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添加标题文本</a:t>
              </a:r>
              <a:endParaRPr lang="en-US" b="1" dirty="0">
                <a:gradFill>
                  <a:gsLst>
                    <a:gs pos="0">
                      <a:schemeClr val="bg1">
                        <a:lumMod val="25000"/>
                      </a:schemeClr>
                    </a:gs>
                    <a:gs pos="100000">
                      <a:schemeClr val="bg1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55" name="Rectangle 11">
              <a:extLst>
                <a:ext uri="{FF2B5EF4-FFF2-40B4-BE49-F238E27FC236}">
                  <a16:creationId xmlns:a16="http://schemas.microsoft.com/office/drawing/2014/main" id="{CFB32257-A841-4B83-B7FA-289506475922}"/>
                </a:ext>
              </a:extLst>
            </p:cNvPr>
            <p:cNvSpPr/>
            <p:nvPr/>
          </p:nvSpPr>
          <p:spPr>
            <a:xfrm>
              <a:off x="13889473" y="7382685"/>
              <a:ext cx="7557933" cy="11469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2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sz="2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134782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36EFE7CB-3483-47D7-87E2-6A60135BD1A9}"/>
              </a:ext>
            </a:extLst>
          </p:cNvPr>
          <p:cNvSpPr/>
          <p:nvPr/>
        </p:nvSpPr>
        <p:spPr>
          <a:xfrm>
            <a:off x="8060937" y="3452274"/>
            <a:ext cx="8264728" cy="8264728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4D69746-21BD-436A-8F62-930DD7126635}"/>
              </a:ext>
            </a:extLst>
          </p:cNvPr>
          <p:cNvSpPr txBox="1"/>
          <p:nvPr/>
        </p:nvSpPr>
        <p:spPr>
          <a:xfrm>
            <a:off x="6095129" y="556629"/>
            <a:ext cx="1219691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54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AAFBDBB8-3760-41D4-9C7F-456DFCAD99F7}"/>
              </a:ext>
            </a:extLst>
          </p:cNvPr>
          <p:cNvGrpSpPr/>
          <p:nvPr/>
        </p:nvGrpSpPr>
        <p:grpSpPr>
          <a:xfrm>
            <a:off x="4515846" y="206148"/>
            <a:ext cx="3491304" cy="1338725"/>
            <a:chOff x="-2195797" y="8308353"/>
            <a:chExt cx="11653027" cy="4468303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04807AA9-9AAF-453C-8DFF-44713709B309}"/>
                </a:ext>
              </a:extLst>
            </p:cNvPr>
            <p:cNvSpPr/>
            <p:nvPr/>
          </p:nvSpPr>
          <p:spPr>
            <a:xfrm>
              <a:off x="5837022" y="9156448"/>
              <a:ext cx="3620208" cy="3620208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B83A6030-859E-48A1-8959-89426E2329EC}"/>
                </a:ext>
              </a:extLst>
            </p:cNvPr>
            <p:cNvSpPr/>
            <p:nvPr/>
          </p:nvSpPr>
          <p:spPr>
            <a:xfrm>
              <a:off x="1512014" y="8894817"/>
              <a:ext cx="523264" cy="523264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4B6AC017-D680-4ABC-B9DE-3F881C0F2E0B}"/>
                </a:ext>
              </a:extLst>
            </p:cNvPr>
            <p:cNvSpPr/>
            <p:nvPr/>
          </p:nvSpPr>
          <p:spPr>
            <a:xfrm>
              <a:off x="2386384" y="10716890"/>
              <a:ext cx="1496167" cy="149616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B8A8DB7E-FD49-4D5E-98A2-733655E6A44C}"/>
                </a:ext>
              </a:extLst>
            </p:cNvPr>
            <p:cNvSpPr/>
            <p:nvPr/>
          </p:nvSpPr>
          <p:spPr>
            <a:xfrm>
              <a:off x="3540297" y="8308353"/>
              <a:ext cx="2061061" cy="2061061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B2D3B261-EE06-4798-BE20-46EB3106A098}"/>
                </a:ext>
              </a:extLst>
            </p:cNvPr>
            <p:cNvSpPr/>
            <p:nvPr/>
          </p:nvSpPr>
          <p:spPr>
            <a:xfrm>
              <a:off x="431913" y="9806710"/>
              <a:ext cx="1125409" cy="1125409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5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73BF7BBE-C225-498C-A8FB-FCA8932F5E5F}"/>
                </a:ext>
              </a:extLst>
            </p:cNvPr>
            <p:cNvSpPr/>
            <p:nvPr/>
          </p:nvSpPr>
          <p:spPr>
            <a:xfrm>
              <a:off x="-2195797" y="10043651"/>
              <a:ext cx="1346478" cy="1346478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9981A7BC-9B3D-4B62-B7D5-EE6687F78542}"/>
              </a:ext>
            </a:extLst>
          </p:cNvPr>
          <p:cNvGrpSpPr/>
          <p:nvPr/>
        </p:nvGrpSpPr>
        <p:grpSpPr>
          <a:xfrm flipH="1">
            <a:off x="16436477" y="139999"/>
            <a:ext cx="3668530" cy="1404874"/>
            <a:chOff x="-2195797" y="8308353"/>
            <a:chExt cx="11653027" cy="4468303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03EE56FF-3B7A-4330-A8E8-552E739A1193}"/>
                </a:ext>
              </a:extLst>
            </p:cNvPr>
            <p:cNvSpPr/>
            <p:nvPr/>
          </p:nvSpPr>
          <p:spPr>
            <a:xfrm>
              <a:off x="5837022" y="9156448"/>
              <a:ext cx="3620208" cy="3620208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2E1CDEA4-D952-4457-AED9-61CD1D37892B}"/>
                </a:ext>
              </a:extLst>
            </p:cNvPr>
            <p:cNvSpPr/>
            <p:nvPr/>
          </p:nvSpPr>
          <p:spPr>
            <a:xfrm>
              <a:off x="1512014" y="8894817"/>
              <a:ext cx="523264" cy="523264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6ED526D2-57ED-44AD-9109-E9F6EF74A179}"/>
                </a:ext>
              </a:extLst>
            </p:cNvPr>
            <p:cNvSpPr/>
            <p:nvPr/>
          </p:nvSpPr>
          <p:spPr>
            <a:xfrm>
              <a:off x="2386384" y="10716890"/>
              <a:ext cx="1496167" cy="149616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90783A1F-0009-48E7-A657-8E5955BD9A64}"/>
                </a:ext>
              </a:extLst>
            </p:cNvPr>
            <p:cNvSpPr/>
            <p:nvPr/>
          </p:nvSpPr>
          <p:spPr>
            <a:xfrm>
              <a:off x="3540297" y="8308353"/>
              <a:ext cx="2061061" cy="2061061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6EA75877-556C-4A1C-AD7B-EA29DCB120FC}"/>
                </a:ext>
              </a:extLst>
            </p:cNvPr>
            <p:cNvSpPr/>
            <p:nvPr/>
          </p:nvSpPr>
          <p:spPr>
            <a:xfrm>
              <a:off x="431913" y="9806710"/>
              <a:ext cx="1125409" cy="1125409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5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B22684B9-876C-4D7D-9B6B-0FBD5186694D}"/>
                </a:ext>
              </a:extLst>
            </p:cNvPr>
            <p:cNvSpPr/>
            <p:nvPr/>
          </p:nvSpPr>
          <p:spPr>
            <a:xfrm>
              <a:off x="-2195797" y="10043651"/>
              <a:ext cx="1346478" cy="1346478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Group 1">
            <a:extLst>
              <a:ext uri="{FF2B5EF4-FFF2-40B4-BE49-F238E27FC236}">
                <a16:creationId xmlns:a16="http://schemas.microsoft.com/office/drawing/2014/main" id="{B6A55A45-31E8-4382-98AA-7A7E6022092C}"/>
              </a:ext>
            </a:extLst>
          </p:cNvPr>
          <p:cNvGrpSpPr/>
          <p:nvPr/>
        </p:nvGrpSpPr>
        <p:grpSpPr>
          <a:xfrm>
            <a:off x="8984372" y="4234778"/>
            <a:ext cx="6418432" cy="6633590"/>
            <a:chOff x="8184021" y="3432748"/>
            <a:chExt cx="8051800" cy="8321711"/>
          </a:xfrm>
        </p:grpSpPr>
        <p:sp>
          <p:nvSpPr>
            <p:cNvPr id="19" name="Freeform 5">
              <a:extLst>
                <a:ext uri="{FF2B5EF4-FFF2-40B4-BE49-F238E27FC236}">
                  <a16:creationId xmlns:a16="http://schemas.microsoft.com/office/drawing/2014/main" id="{FE1FF643-BC70-436C-B33A-449FD6DD3757}"/>
                </a:ext>
              </a:extLst>
            </p:cNvPr>
            <p:cNvSpPr>
              <a:spLocks noEditPoints="1"/>
            </p:cNvSpPr>
            <p:nvPr/>
          </p:nvSpPr>
          <p:spPr bwMode="auto">
            <a:xfrm rot="21578059">
              <a:off x="8216193" y="6929257"/>
              <a:ext cx="8001000" cy="258234"/>
            </a:xfrm>
            <a:custGeom>
              <a:avLst/>
              <a:gdLst/>
              <a:ahLst/>
              <a:cxnLst>
                <a:cxn ang="0">
                  <a:pos x="675" y="3"/>
                </a:cxn>
                <a:cxn ang="0">
                  <a:pos x="573" y="0"/>
                </a:cxn>
                <a:cxn ang="0">
                  <a:pos x="555" y="0"/>
                </a:cxn>
                <a:cxn ang="0">
                  <a:pos x="675" y="3"/>
                </a:cxn>
                <a:cxn ang="0">
                  <a:pos x="957" y="31"/>
                </a:cxn>
                <a:cxn ang="0">
                  <a:pos x="957" y="31"/>
                </a:cxn>
                <a:cxn ang="0">
                  <a:pos x="950" y="30"/>
                </a:cxn>
                <a:cxn ang="0">
                  <a:pos x="949" y="30"/>
                </a:cxn>
                <a:cxn ang="0">
                  <a:pos x="957" y="31"/>
                </a:cxn>
                <a:cxn ang="0">
                  <a:pos x="5" y="30"/>
                </a:cxn>
                <a:cxn ang="0">
                  <a:pos x="4" y="30"/>
                </a:cxn>
                <a:cxn ang="0">
                  <a:pos x="0" y="31"/>
                </a:cxn>
                <a:cxn ang="0">
                  <a:pos x="5" y="30"/>
                </a:cxn>
              </a:cxnLst>
              <a:rect l="0" t="0" r="r" b="b"/>
              <a:pathLst>
                <a:path w="957" h="31">
                  <a:moveTo>
                    <a:pt x="675" y="3"/>
                  </a:moveTo>
                  <a:cubicBezTo>
                    <a:pt x="573" y="0"/>
                    <a:pt x="573" y="0"/>
                    <a:pt x="573" y="0"/>
                  </a:cubicBezTo>
                  <a:cubicBezTo>
                    <a:pt x="567" y="0"/>
                    <a:pt x="561" y="0"/>
                    <a:pt x="555" y="0"/>
                  </a:cubicBezTo>
                  <a:cubicBezTo>
                    <a:pt x="597" y="0"/>
                    <a:pt x="637" y="1"/>
                    <a:pt x="675" y="3"/>
                  </a:cubicBezTo>
                  <a:close/>
                  <a:moveTo>
                    <a:pt x="957" y="31"/>
                  </a:moveTo>
                  <a:cubicBezTo>
                    <a:pt x="957" y="31"/>
                    <a:pt x="957" y="31"/>
                    <a:pt x="957" y="31"/>
                  </a:cubicBezTo>
                  <a:cubicBezTo>
                    <a:pt x="954" y="31"/>
                    <a:pt x="952" y="30"/>
                    <a:pt x="950" y="30"/>
                  </a:cubicBezTo>
                  <a:cubicBezTo>
                    <a:pt x="949" y="30"/>
                    <a:pt x="949" y="30"/>
                    <a:pt x="949" y="30"/>
                  </a:cubicBezTo>
                  <a:cubicBezTo>
                    <a:pt x="952" y="30"/>
                    <a:pt x="954" y="31"/>
                    <a:pt x="957" y="31"/>
                  </a:cubicBezTo>
                  <a:close/>
                  <a:moveTo>
                    <a:pt x="5" y="30"/>
                  </a:moveTo>
                  <a:cubicBezTo>
                    <a:pt x="5" y="30"/>
                    <a:pt x="4" y="30"/>
                    <a:pt x="4" y="30"/>
                  </a:cubicBezTo>
                  <a:cubicBezTo>
                    <a:pt x="3" y="30"/>
                    <a:pt x="2" y="30"/>
                    <a:pt x="0" y="31"/>
                  </a:cubicBezTo>
                  <a:cubicBezTo>
                    <a:pt x="2" y="30"/>
                    <a:pt x="3" y="30"/>
                    <a:pt x="5" y="30"/>
                  </a:cubicBezTo>
                  <a:close/>
                </a:path>
              </a:pathLst>
            </a:custGeom>
            <a:solidFill>
              <a:srgbClr val="BEBBB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en-US" sz="4800">
                <a:cs typeface="+mn-ea"/>
                <a:sym typeface="+mn-lt"/>
              </a:endParaRPr>
            </a:p>
          </p:txBody>
        </p:sp>
        <p:sp>
          <p:nvSpPr>
            <p:cNvPr id="20" name="Freeform 8">
              <a:extLst>
                <a:ext uri="{FF2B5EF4-FFF2-40B4-BE49-F238E27FC236}">
                  <a16:creationId xmlns:a16="http://schemas.microsoft.com/office/drawing/2014/main" id="{AD3E14DE-2D20-42F3-8F1B-789ECD5BCF24}"/>
                </a:ext>
              </a:extLst>
            </p:cNvPr>
            <p:cNvSpPr>
              <a:spLocks/>
            </p:cNvSpPr>
            <p:nvPr/>
          </p:nvSpPr>
          <p:spPr bwMode="auto">
            <a:xfrm rot="21578059">
              <a:off x="8184021" y="7771771"/>
              <a:ext cx="8051800" cy="1756834"/>
            </a:xfrm>
            <a:custGeom>
              <a:avLst/>
              <a:gdLst/>
              <a:ahLst/>
              <a:cxnLst>
                <a:cxn ang="0">
                  <a:pos x="959" y="53"/>
                </a:cxn>
                <a:cxn ang="0">
                  <a:pos x="925" y="175"/>
                </a:cxn>
                <a:cxn ang="0">
                  <a:pos x="925" y="175"/>
                </a:cxn>
                <a:cxn ang="0">
                  <a:pos x="925" y="175"/>
                </a:cxn>
                <a:cxn ang="0">
                  <a:pos x="915" y="196"/>
                </a:cxn>
                <a:cxn ang="0">
                  <a:pos x="482" y="210"/>
                </a:cxn>
                <a:cxn ang="0">
                  <a:pos x="48" y="196"/>
                </a:cxn>
                <a:cxn ang="0">
                  <a:pos x="38" y="175"/>
                </a:cxn>
                <a:cxn ang="0">
                  <a:pos x="4" y="53"/>
                </a:cxn>
                <a:cxn ang="0">
                  <a:pos x="3" y="40"/>
                </a:cxn>
                <a:cxn ang="0">
                  <a:pos x="0" y="15"/>
                </a:cxn>
                <a:cxn ang="0">
                  <a:pos x="482" y="0"/>
                </a:cxn>
                <a:cxn ang="0">
                  <a:pos x="963" y="14"/>
                </a:cxn>
                <a:cxn ang="0">
                  <a:pos x="960" y="40"/>
                </a:cxn>
                <a:cxn ang="0">
                  <a:pos x="959" y="53"/>
                </a:cxn>
              </a:cxnLst>
              <a:rect l="0" t="0" r="r" b="b"/>
              <a:pathLst>
                <a:path w="963" h="210">
                  <a:moveTo>
                    <a:pt x="959" y="53"/>
                  </a:moveTo>
                  <a:cubicBezTo>
                    <a:pt x="953" y="96"/>
                    <a:pt x="942" y="137"/>
                    <a:pt x="925" y="175"/>
                  </a:cubicBezTo>
                  <a:cubicBezTo>
                    <a:pt x="925" y="175"/>
                    <a:pt x="925" y="175"/>
                    <a:pt x="925" y="175"/>
                  </a:cubicBezTo>
                  <a:cubicBezTo>
                    <a:pt x="925" y="175"/>
                    <a:pt x="925" y="175"/>
                    <a:pt x="925" y="175"/>
                  </a:cubicBezTo>
                  <a:cubicBezTo>
                    <a:pt x="922" y="182"/>
                    <a:pt x="919" y="189"/>
                    <a:pt x="915" y="196"/>
                  </a:cubicBezTo>
                  <a:cubicBezTo>
                    <a:pt x="788" y="205"/>
                    <a:pt x="643" y="210"/>
                    <a:pt x="482" y="210"/>
                  </a:cubicBezTo>
                  <a:cubicBezTo>
                    <a:pt x="320" y="210"/>
                    <a:pt x="176" y="205"/>
                    <a:pt x="48" y="196"/>
                  </a:cubicBezTo>
                  <a:cubicBezTo>
                    <a:pt x="44" y="189"/>
                    <a:pt x="41" y="182"/>
                    <a:pt x="38" y="175"/>
                  </a:cubicBezTo>
                  <a:cubicBezTo>
                    <a:pt x="21" y="136"/>
                    <a:pt x="10" y="96"/>
                    <a:pt x="4" y="53"/>
                  </a:cubicBezTo>
                  <a:cubicBezTo>
                    <a:pt x="4" y="49"/>
                    <a:pt x="3" y="44"/>
                    <a:pt x="3" y="40"/>
                  </a:cubicBezTo>
                  <a:cubicBezTo>
                    <a:pt x="2" y="31"/>
                    <a:pt x="1" y="23"/>
                    <a:pt x="0" y="15"/>
                  </a:cubicBezTo>
                  <a:cubicBezTo>
                    <a:pt x="141" y="5"/>
                    <a:pt x="302" y="0"/>
                    <a:pt x="482" y="0"/>
                  </a:cubicBezTo>
                  <a:cubicBezTo>
                    <a:pt x="662" y="0"/>
                    <a:pt x="822" y="5"/>
                    <a:pt x="963" y="14"/>
                  </a:cubicBezTo>
                  <a:cubicBezTo>
                    <a:pt x="962" y="23"/>
                    <a:pt x="961" y="31"/>
                    <a:pt x="960" y="40"/>
                  </a:cubicBezTo>
                  <a:cubicBezTo>
                    <a:pt x="960" y="44"/>
                    <a:pt x="959" y="49"/>
                    <a:pt x="959" y="53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lumMod val="50000"/>
                  </a:schemeClr>
                </a:gs>
                <a:gs pos="50000">
                  <a:schemeClr val="accent2"/>
                </a:gs>
              </a:gsLst>
              <a:lin ang="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en-US" sz="4800">
                <a:cs typeface="+mn-ea"/>
                <a:sym typeface="+mn-lt"/>
              </a:endParaRPr>
            </a:p>
          </p:txBody>
        </p:sp>
        <p:grpSp>
          <p:nvGrpSpPr>
            <p:cNvPr id="21" name="Group 54">
              <a:extLst>
                <a:ext uri="{FF2B5EF4-FFF2-40B4-BE49-F238E27FC236}">
                  <a16:creationId xmlns:a16="http://schemas.microsoft.com/office/drawing/2014/main" id="{96C9F1DE-4FA6-4F55-8B42-BC93E066A3BE}"/>
                </a:ext>
              </a:extLst>
            </p:cNvPr>
            <p:cNvGrpSpPr/>
            <p:nvPr/>
          </p:nvGrpSpPr>
          <p:grpSpPr>
            <a:xfrm>
              <a:off x="9163545" y="3432748"/>
              <a:ext cx="6019800" cy="1921944"/>
              <a:chOff x="3435734" y="1287280"/>
              <a:chExt cx="2257425" cy="720729"/>
            </a:xfrm>
          </p:grpSpPr>
          <p:sp>
            <p:nvSpPr>
              <p:cNvPr id="28" name="Freeform 6">
                <a:extLst>
                  <a:ext uri="{FF2B5EF4-FFF2-40B4-BE49-F238E27FC236}">
                    <a16:creationId xmlns:a16="http://schemas.microsoft.com/office/drawing/2014/main" id="{3CE8BE64-46A3-4F67-BC78-1A1B1BAF8EF3}"/>
                  </a:ext>
                </a:extLst>
              </p:cNvPr>
              <p:cNvSpPr>
                <a:spLocks/>
              </p:cNvSpPr>
              <p:nvPr/>
            </p:nvSpPr>
            <p:spPr bwMode="auto">
              <a:xfrm rot="21578059">
                <a:off x="3440164" y="1287280"/>
                <a:ext cx="2247900" cy="517525"/>
              </a:xfrm>
              <a:custGeom>
                <a:avLst/>
                <a:gdLst/>
                <a:ahLst/>
                <a:cxnLst>
                  <a:cxn ang="0">
                    <a:pos x="398" y="118"/>
                  </a:cxn>
                  <a:cxn ang="0">
                    <a:pos x="358" y="117"/>
                  </a:cxn>
                  <a:cxn ang="0">
                    <a:pos x="299" y="118"/>
                  </a:cxn>
                  <a:cxn ang="0">
                    <a:pos x="243" y="120"/>
                  </a:cxn>
                  <a:cxn ang="0">
                    <a:pos x="232" y="121"/>
                  </a:cxn>
                  <a:cxn ang="0">
                    <a:pos x="223" y="121"/>
                  </a:cxn>
                  <a:cxn ang="0">
                    <a:pos x="190" y="123"/>
                  </a:cxn>
                  <a:cxn ang="0">
                    <a:pos x="159" y="126"/>
                  </a:cxn>
                  <a:cxn ang="0">
                    <a:pos x="103" y="132"/>
                  </a:cxn>
                  <a:cxn ang="0">
                    <a:pos x="45" y="144"/>
                  </a:cxn>
                  <a:cxn ang="0">
                    <a:pos x="3" y="160"/>
                  </a:cxn>
                  <a:cxn ang="0">
                    <a:pos x="0" y="164"/>
                  </a:cxn>
                  <a:cxn ang="0">
                    <a:pos x="0" y="163"/>
                  </a:cxn>
                  <a:cxn ang="0">
                    <a:pos x="1" y="162"/>
                  </a:cxn>
                  <a:cxn ang="0">
                    <a:pos x="10" y="151"/>
                  </a:cxn>
                  <a:cxn ang="0">
                    <a:pos x="18" y="143"/>
                  </a:cxn>
                  <a:cxn ang="0">
                    <a:pos x="26" y="135"/>
                  </a:cxn>
                  <a:cxn ang="0">
                    <a:pos x="359" y="0"/>
                  </a:cxn>
                  <a:cxn ang="0">
                    <a:pos x="689" y="132"/>
                  </a:cxn>
                  <a:cxn ang="0">
                    <a:pos x="700" y="143"/>
                  </a:cxn>
                  <a:cxn ang="0">
                    <a:pos x="708" y="150"/>
                  </a:cxn>
                  <a:cxn ang="0">
                    <a:pos x="714" y="158"/>
                  </a:cxn>
                  <a:cxn ang="0">
                    <a:pos x="717" y="164"/>
                  </a:cxn>
                  <a:cxn ang="0">
                    <a:pos x="717" y="164"/>
                  </a:cxn>
                  <a:cxn ang="0">
                    <a:pos x="716" y="163"/>
                  </a:cxn>
                  <a:cxn ang="0">
                    <a:pos x="717" y="165"/>
                  </a:cxn>
                  <a:cxn ang="0">
                    <a:pos x="714" y="161"/>
                  </a:cxn>
                  <a:cxn ang="0">
                    <a:pos x="708" y="156"/>
                  </a:cxn>
                  <a:cxn ang="0">
                    <a:pos x="689" y="148"/>
                  </a:cxn>
                  <a:cxn ang="0">
                    <a:pos x="613" y="132"/>
                  </a:cxn>
                  <a:cxn ang="0">
                    <a:pos x="556" y="126"/>
                  </a:cxn>
                  <a:cxn ang="0">
                    <a:pos x="525" y="123"/>
                  </a:cxn>
                  <a:cxn ang="0">
                    <a:pos x="482" y="121"/>
                  </a:cxn>
                  <a:cxn ang="0">
                    <a:pos x="477" y="120"/>
                  </a:cxn>
                  <a:cxn ang="0">
                    <a:pos x="475" y="120"/>
                  </a:cxn>
                  <a:cxn ang="0">
                    <a:pos x="473" y="120"/>
                  </a:cxn>
                  <a:cxn ang="0">
                    <a:pos x="465" y="119"/>
                  </a:cxn>
                  <a:cxn ang="0">
                    <a:pos x="460" y="119"/>
                  </a:cxn>
                  <a:cxn ang="0">
                    <a:pos x="445" y="119"/>
                  </a:cxn>
                  <a:cxn ang="0">
                    <a:pos x="436" y="119"/>
                  </a:cxn>
                  <a:cxn ang="0">
                    <a:pos x="398" y="118"/>
                  </a:cxn>
                </a:cxnLst>
                <a:rect l="0" t="0" r="r" b="b"/>
                <a:pathLst>
                  <a:path w="717" h="165">
                    <a:moveTo>
                      <a:pt x="398" y="118"/>
                    </a:moveTo>
                    <a:cubicBezTo>
                      <a:pt x="385" y="118"/>
                      <a:pt x="372" y="117"/>
                      <a:pt x="358" y="117"/>
                    </a:cubicBezTo>
                    <a:cubicBezTo>
                      <a:pt x="338" y="117"/>
                      <a:pt x="318" y="118"/>
                      <a:pt x="299" y="118"/>
                    </a:cubicBezTo>
                    <a:cubicBezTo>
                      <a:pt x="243" y="120"/>
                      <a:pt x="243" y="120"/>
                      <a:pt x="243" y="120"/>
                    </a:cubicBezTo>
                    <a:cubicBezTo>
                      <a:pt x="239" y="120"/>
                      <a:pt x="236" y="120"/>
                      <a:pt x="232" y="121"/>
                    </a:cubicBezTo>
                    <a:cubicBezTo>
                      <a:pt x="229" y="121"/>
                      <a:pt x="226" y="121"/>
                      <a:pt x="223" y="121"/>
                    </a:cubicBezTo>
                    <a:cubicBezTo>
                      <a:pt x="212" y="122"/>
                      <a:pt x="201" y="122"/>
                      <a:pt x="190" y="123"/>
                    </a:cubicBezTo>
                    <a:cubicBezTo>
                      <a:pt x="179" y="124"/>
                      <a:pt x="169" y="125"/>
                      <a:pt x="159" y="126"/>
                    </a:cubicBezTo>
                    <a:cubicBezTo>
                      <a:pt x="140" y="128"/>
                      <a:pt x="121" y="130"/>
                      <a:pt x="103" y="132"/>
                    </a:cubicBezTo>
                    <a:cubicBezTo>
                      <a:pt x="80" y="136"/>
                      <a:pt x="60" y="140"/>
                      <a:pt x="45" y="144"/>
                    </a:cubicBezTo>
                    <a:cubicBezTo>
                      <a:pt x="23" y="149"/>
                      <a:pt x="10" y="154"/>
                      <a:pt x="3" y="160"/>
                    </a:cubicBezTo>
                    <a:cubicBezTo>
                      <a:pt x="2" y="161"/>
                      <a:pt x="1" y="162"/>
                      <a:pt x="0" y="164"/>
                    </a:cubicBezTo>
                    <a:cubicBezTo>
                      <a:pt x="0" y="163"/>
                      <a:pt x="0" y="163"/>
                      <a:pt x="0" y="163"/>
                    </a:cubicBezTo>
                    <a:cubicBezTo>
                      <a:pt x="1" y="162"/>
                      <a:pt x="1" y="162"/>
                      <a:pt x="1" y="162"/>
                    </a:cubicBezTo>
                    <a:cubicBezTo>
                      <a:pt x="3" y="159"/>
                      <a:pt x="6" y="156"/>
                      <a:pt x="10" y="151"/>
                    </a:cubicBezTo>
                    <a:cubicBezTo>
                      <a:pt x="13" y="149"/>
                      <a:pt x="16" y="146"/>
                      <a:pt x="18" y="143"/>
                    </a:cubicBezTo>
                    <a:cubicBezTo>
                      <a:pt x="21" y="140"/>
                      <a:pt x="23" y="138"/>
                      <a:pt x="26" y="135"/>
                    </a:cubicBezTo>
                    <a:cubicBezTo>
                      <a:pt x="119" y="45"/>
                      <a:pt x="230" y="0"/>
                      <a:pt x="359" y="0"/>
                    </a:cubicBezTo>
                    <a:cubicBezTo>
                      <a:pt x="487" y="0"/>
                      <a:pt x="597" y="44"/>
                      <a:pt x="689" y="132"/>
                    </a:cubicBezTo>
                    <a:cubicBezTo>
                      <a:pt x="693" y="135"/>
                      <a:pt x="697" y="139"/>
                      <a:pt x="700" y="143"/>
                    </a:cubicBezTo>
                    <a:cubicBezTo>
                      <a:pt x="703" y="146"/>
                      <a:pt x="705" y="148"/>
                      <a:pt x="708" y="150"/>
                    </a:cubicBezTo>
                    <a:cubicBezTo>
                      <a:pt x="710" y="152"/>
                      <a:pt x="712" y="155"/>
                      <a:pt x="714" y="158"/>
                    </a:cubicBezTo>
                    <a:cubicBezTo>
                      <a:pt x="716" y="160"/>
                      <a:pt x="717" y="162"/>
                      <a:pt x="717" y="164"/>
                    </a:cubicBezTo>
                    <a:cubicBezTo>
                      <a:pt x="717" y="164"/>
                      <a:pt x="717" y="164"/>
                      <a:pt x="717" y="164"/>
                    </a:cubicBezTo>
                    <a:cubicBezTo>
                      <a:pt x="716" y="164"/>
                      <a:pt x="716" y="163"/>
                      <a:pt x="716" y="163"/>
                    </a:cubicBezTo>
                    <a:cubicBezTo>
                      <a:pt x="717" y="165"/>
                      <a:pt x="717" y="165"/>
                      <a:pt x="717" y="165"/>
                    </a:cubicBezTo>
                    <a:cubicBezTo>
                      <a:pt x="716" y="163"/>
                      <a:pt x="715" y="161"/>
                      <a:pt x="714" y="161"/>
                    </a:cubicBezTo>
                    <a:cubicBezTo>
                      <a:pt x="713" y="159"/>
                      <a:pt x="710" y="157"/>
                      <a:pt x="708" y="156"/>
                    </a:cubicBezTo>
                    <a:cubicBezTo>
                      <a:pt x="703" y="153"/>
                      <a:pt x="697" y="151"/>
                      <a:pt x="689" y="148"/>
                    </a:cubicBezTo>
                    <a:cubicBezTo>
                      <a:pt x="671" y="142"/>
                      <a:pt x="646" y="137"/>
                      <a:pt x="613" y="132"/>
                    </a:cubicBezTo>
                    <a:cubicBezTo>
                      <a:pt x="595" y="130"/>
                      <a:pt x="576" y="128"/>
                      <a:pt x="556" y="126"/>
                    </a:cubicBezTo>
                    <a:cubicBezTo>
                      <a:pt x="546" y="125"/>
                      <a:pt x="536" y="124"/>
                      <a:pt x="525" y="123"/>
                    </a:cubicBezTo>
                    <a:cubicBezTo>
                      <a:pt x="511" y="122"/>
                      <a:pt x="497" y="121"/>
                      <a:pt x="482" y="121"/>
                    </a:cubicBezTo>
                    <a:cubicBezTo>
                      <a:pt x="480" y="120"/>
                      <a:pt x="479" y="120"/>
                      <a:pt x="477" y="120"/>
                    </a:cubicBezTo>
                    <a:cubicBezTo>
                      <a:pt x="477" y="120"/>
                      <a:pt x="476" y="120"/>
                      <a:pt x="475" y="120"/>
                    </a:cubicBezTo>
                    <a:cubicBezTo>
                      <a:pt x="474" y="120"/>
                      <a:pt x="474" y="120"/>
                      <a:pt x="473" y="120"/>
                    </a:cubicBezTo>
                    <a:cubicBezTo>
                      <a:pt x="470" y="119"/>
                      <a:pt x="467" y="119"/>
                      <a:pt x="465" y="119"/>
                    </a:cubicBezTo>
                    <a:cubicBezTo>
                      <a:pt x="463" y="119"/>
                      <a:pt x="461" y="119"/>
                      <a:pt x="460" y="119"/>
                    </a:cubicBezTo>
                    <a:cubicBezTo>
                      <a:pt x="445" y="119"/>
                      <a:pt x="445" y="119"/>
                      <a:pt x="445" y="119"/>
                    </a:cubicBezTo>
                    <a:cubicBezTo>
                      <a:pt x="442" y="119"/>
                      <a:pt x="439" y="119"/>
                      <a:pt x="436" y="119"/>
                    </a:cubicBezTo>
                    <a:lnTo>
                      <a:pt x="398" y="118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4">
                      <a:lumMod val="75000"/>
                    </a:schemeClr>
                  </a:gs>
                  <a:gs pos="50000">
                    <a:schemeClr val="accent4"/>
                  </a:gs>
                </a:gsLst>
                <a:lin ang="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243840" tIns="121920" rIns="243840" bIns="1219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cs typeface="+mn-ea"/>
                  <a:sym typeface="+mn-lt"/>
                </a:endParaRPr>
              </a:p>
            </p:txBody>
          </p:sp>
          <p:sp>
            <p:nvSpPr>
              <p:cNvPr id="29" name="Freeform 9">
                <a:extLst>
                  <a:ext uri="{FF2B5EF4-FFF2-40B4-BE49-F238E27FC236}">
                    <a16:creationId xmlns:a16="http://schemas.microsoft.com/office/drawing/2014/main" id="{99E7CB0E-1C72-4135-AF4E-A2B1E0C1B04B}"/>
                  </a:ext>
                </a:extLst>
              </p:cNvPr>
              <p:cNvSpPr>
                <a:spLocks/>
              </p:cNvSpPr>
              <p:nvPr/>
            </p:nvSpPr>
            <p:spPr bwMode="auto">
              <a:xfrm rot="21578059">
                <a:off x="3435734" y="1685746"/>
                <a:ext cx="2257425" cy="322263"/>
              </a:xfrm>
              <a:custGeom>
                <a:avLst/>
                <a:gdLst/>
                <a:ahLst/>
                <a:cxnLst>
                  <a:cxn ang="0">
                    <a:pos x="447" y="1"/>
                  </a:cxn>
                  <a:cxn ang="0">
                    <a:pos x="462" y="2"/>
                  </a:cxn>
                  <a:cxn ang="0">
                    <a:pos x="467" y="1"/>
                  </a:cxn>
                  <a:cxn ang="0">
                    <a:pos x="475" y="2"/>
                  </a:cxn>
                  <a:cxn ang="0">
                    <a:pos x="477" y="2"/>
                  </a:cxn>
                  <a:cxn ang="0">
                    <a:pos x="484" y="3"/>
                  </a:cxn>
                  <a:cxn ang="0">
                    <a:pos x="527" y="5"/>
                  </a:cxn>
                  <a:cxn ang="0">
                    <a:pos x="558" y="8"/>
                  </a:cxn>
                  <a:cxn ang="0">
                    <a:pos x="615" y="15"/>
                  </a:cxn>
                  <a:cxn ang="0">
                    <a:pos x="691" y="30"/>
                  </a:cxn>
                  <a:cxn ang="0">
                    <a:pos x="710" y="38"/>
                  </a:cxn>
                  <a:cxn ang="0">
                    <a:pos x="716" y="43"/>
                  </a:cxn>
                  <a:cxn ang="0">
                    <a:pos x="719" y="47"/>
                  </a:cxn>
                  <a:cxn ang="0">
                    <a:pos x="718" y="45"/>
                  </a:cxn>
                  <a:cxn ang="0">
                    <a:pos x="719" y="46"/>
                  </a:cxn>
                  <a:cxn ang="0">
                    <a:pos x="719" y="46"/>
                  </a:cxn>
                  <a:cxn ang="0">
                    <a:pos x="719" y="46"/>
                  </a:cxn>
                  <a:cxn ang="0">
                    <a:pos x="719" y="47"/>
                  </a:cxn>
                  <a:cxn ang="0">
                    <a:pos x="719" y="47"/>
                  </a:cxn>
                  <a:cxn ang="0">
                    <a:pos x="719" y="47"/>
                  </a:cxn>
                  <a:cxn ang="0">
                    <a:pos x="720" y="51"/>
                  </a:cxn>
                  <a:cxn ang="0">
                    <a:pos x="716" y="59"/>
                  </a:cxn>
                  <a:cxn ang="0">
                    <a:pos x="691" y="72"/>
                  </a:cxn>
                  <a:cxn ang="0">
                    <a:pos x="615" y="87"/>
                  </a:cxn>
                  <a:cxn ang="0">
                    <a:pos x="613" y="88"/>
                  </a:cxn>
                  <a:cxn ang="0">
                    <a:pos x="523" y="97"/>
                  </a:cxn>
                  <a:cxn ang="0">
                    <a:pos x="522" y="97"/>
                  </a:cxn>
                  <a:cxn ang="0">
                    <a:pos x="520" y="97"/>
                  </a:cxn>
                  <a:cxn ang="0">
                    <a:pos x="360" y="103"/>
                  </a:cxn>
                  <a:cxn ang="0">
                    <a:pos x="200" y="97"/>
                  </a:cxn>
                  <a:cxn ang="0">
                    <a:pos x="198" y="97"/>
                  </a:cxn>
                  <a:cxn ang="0">
                    <a:pos x="197" y="97"/>
                  </a:cxn>
                  <a:cxn ang="0">
                    <a:pos x="107" y="88"/>
                  </a:cxn>
                  <a:cxn ang="0">
                    <a:pos x="105" y="87"/>
                  </a:cxn>
                  <a:cxn ang="0">
                    <a:pos x="47" y="76"/>
                  </a:cxn>
                  <a:cxn ang="0">
                    <a:pos x="0" y="51"/>
                  </a:cxn>
                  <a:cxn ang="0">
                    <a:pos x="2" y="45"/>
                  </a:cxn>
                  <a:cxn ang="0">
                    <a:pos x="2" y="46"/>
                  </a:cxn>
                  <a:cxn ang="0">
                    <a:pos x="5" y="42"/>
                  </a:cxn>
                  <a:cxn ang="0">
                    <a:pos x="47" y="25"/>
                  </a:cxn>
                  <a:cxn ang="0">
                    <a:pos x="105" y="15"/>
                  </a:cxn>
                  <a:cxn ang="0">
                    <a:pos x="161" y="8"/>
                  </a:cxn>
                  <a:cxn ang="0">
                    <a:pos x="192" y="5"/>
                  </a:cxn>
                  <a:cxn ang="0">
                    <a:pos x="225" y="3"/>
                  </a:cxn>
                  <a:cxn ang="0">
                    <a:pos x="234" y="3"/>
                  </a:cxn>
                  <a:cxn ang="0">
                    <a:pos x="245" y="2"/>
                  </a:cxn>
                  <a:cxn ang="0">
                    <a:pos x="301" y="0"/>
                  </a:cxn>
                  <a:cxn ang="0">
                    <a:pos x="360" y="0"/>
                  </a:cxn>
                  <a:cxn ang="0">
                    <a:pos x="400" y="0"/>
                  </a:cxn>
                  <a:cxn ang="0">
                    <a:pos x="438" y="1"/>
                  </a:cxn>
                  <a:cxn ang="0">
                    <a:pos x="447" y="1"/>
                  </a:cxn>
                </a:cxnLst>
                <a:rect l="0" t="0" r="r" b="b"/>
                <a:pathLst>
                  <a:path w="720" h="103">
                    <a:moveTo>
                      <a:pt x="447" y="1"/>
                    </a:moveTo>
                    <a:cubicBezTo>
                      <a:pt x="462" y="2"/>
                      <a:pt x="462" y="2"/>
                      <a:pt x="462" y="2"/>
                    </a:cubicBezTo>
                    <a:cubicBezTo>
                      <a:pt x="463" y="1"/>
                      <a:pt x="465" y="1"/>
                      <a:pt x="467" y="1"/>
                    </a:cubicBezTo>
                    <a:cubicBezTo>
                      <a:pt x="469" y="1"/>
                      <a:pt x="472" y="2"/>
                      <a:pt x="475" y="2"/>
                    </a:cubicBezTo>
                    <a:cubicBezTo>
                      <a:pt x="476" y="2"/>
                      <a:pt x="476" y="2"/>
                      <a:pt x="477" y="2"/>
                    </a:cubicBezTo>
                    <a:cubicBezTo>
                      <a:pt x="480" y="2"/>
                      <a:pt x="482" y="3"/>
                      <a:pt x="484" y="3"/>
                    </a:cubicBezTo>
                    <a:cubicBezTo>
                      <a:pt x="499" y="3"/>
                      <a:pt x="513" y="4"/>
                      <a:pt x="527" y="5"/>
                    </a:cubicBezTo>
                    <a:cubicBezTo>
                      <a:pt x="538" y="6"/>
                      <a:pt x="548" y="7"/>
                      <a:pt x="558" y="8"/>
                    </a:cubicBezTo>
                    <a:cubicBezTo>
                      <a:pt x="578" y="10"/>
                      <a:pt x="597" y="12"/>
                      <a:pt x="615" y="15"/>
                    </a:cubicBezTo>
                    <a:cubicBezTo>
                      <a:pt x="648" y="19"/>
                      <a:pt x="673" y="24"/>
                      <a:pt x="691" y="30"/>
                    </a:cubicBezTo>
                    <a:cubicBezTo>
                      <a:pt x="699" y="33"/>
                      <a:pt x="705" y="35"/>
                      <a:pt x="710" y="38"/>
                    </a:cubicBezTo>
                    <a:cubicBezTo>
                      <a:pt x="712" y="40"/>
                      <a:pt x="715" y="41"/>
                      <a:pt x="716" y="43"/>
                    </a:cubicBezTo>
                    <a:cubicBezTo>
                      <a:pt x="717" y="43"/>
                      <a:pt x="718" y="45"/>
                      <a:pt x="719" y="47"/>
                    </a:cubicBezTo>
                    <a:cubicBezTo>
                      <a:pt x="718" y="45"/>
                      <a:pt x="718" y="45"/>
                      <a:pt x="718" y="45"/>
                    </a:cubicBezTo>
                    <a:cubicBezTo>
                      <a:pt x="718" y="45"/>
                      <a:pt x="718" y="45"/>
                      <a:pt x="719" y="46"/>
                    </a:cubicBezTo>
                    <a:cubicBezTo>
                      <a:pt x="719" y="46"/>
                      <a:pt x="719" y="46"/>
                      <a:pt x="719" y="46"/>
                    </a:cubicBezTo>
                    <a:cubicBezTo>
                      <a:pt x="719" y="46"/>
                      <a:pt x="719" y="46"/>
                      <a:pt x="719" y="46"/>
                    </a:cubicBezTo>
                    <a:cubicBezTo>
                      <a:pt x="719" y="47"/>
                      <a:pt x="719" y="47"/>
                      <a:pt x="719" y="47"/>
                    </a:cubicBezTo>
                    <a:cubicBezTo>
                      <a:pt x="719" y="47"/>
                      <a:pt x="719" y="47"/>
                      <a:pt x="719" y="47"/>
                    </a:cubicBezTo>
                    <a:cubicBezTo>
                      <a:pt x="719" y="47"/>
                      <a:pt x="719" y="47"/>
                      <a:pt x="719" y="47"/>
                    </a:cubicBezTo>
                    <a:cubicBezTo>
                      <a:pt x="720" y="48"/>
                      <a:pt x="720" y="50"/>
                      <a:pt x="720" y="51"/>
                    </a:cubicBezTo>
                    <a:cubicBezTo>
                      <a:pt x="720" y="53"/>
                      <a:pt x="719" y="56"/>
                      <a:pt x="716" y="59"/>
                    </a:cubicBezTo>
                    <a:cubicBezTo>
                      <a:pt x="712" y="63"/>
                      <a:pt x="703" y="67"/>
                      <a:pt x="691" y="72"/>
                    </a:cubicBezTo>
                    <a:cubicBezTo>
                      <a:pt x="673" y="77"/>
                      <a:pt x="648" y="83"/>
                      <a:pt x="615" y="87"/>
                    </a:cubicBezTo>
                    <a:cubicBezTo>
                      <a:pt x="614" y="87"/>
                      <a:pt x="614" y="88"/>
                      <a:pt x="613" y="88"/>
                    </a:cubicBezTo>
                    <a:cubicBezTo>
                      <a:pt x="585" y="92"/>
                      <a:pt x="555" y="95"/>
                      <a:pt x="523" y="97"/>
                    </a:cubicBezTo>
                    <a:cubicBezTo>
                      <a:pt x="523" y="97"/>
                      <a:pt x="522" y="97"/>
                      <a:pt x="522" y="97"/>
                    </a:cubicBezTo>
                    <a:cubicBezTo>
                      <a:pt x="521" y="97"/>
                      <a:pt x="521" y="97"/>
                      <a:pt x="520" y="97"/>
                    </a:cubicBezTo>
                    <a:cubicBezTo>
                      <a:pt x="472" y="101"/>
                      <a:pt x="419" y="103"/>
                      <a:pt x="360" y="103"/>
                    </a:cubicBezTo>
                    <a:cubicBezTo>
                      <a:pt x="301" y="103"/>
                      <a:pt x="248" y="101"/>
                      <a:pt x="200" y="97"/>
                    </a:cubicBezTo>
                    <a:cubicBezTo>
                      <a:pt x="199" y="97"/>
                      <a:pt x="199" y="97"/>
                      <a:pt x="198" y="97"/>
                    </a:cubicBezTo>
                    <a:cubicBezTo>
                      <a:pt x="198" y="97"/>
                      <a:pt x="197" y="97"/>
                      <a:pt x="197" y="97"/>
                    </a:cubicBezTo>
                    <a:cubicBezTo>
                      <a:pt x="165" y="95"/>
                      <a:pt x="135" y="92"/>
                      <a:pt x="107" y="88"/>
                    </a:cubicBezTo>
                    <a:cubicBezTo>
                      <a:pt x="106" y="88"/>
                      <a:pt x="106" y="87"/>
                      <a:pt x="105" y="87"/>
                    </a:cubicBezTo>
                    <a:cubicBezTo>
                      <a:pt x="82" y="84"/>
                      <a:pt x="62" y="80"/>
                      <a:pt x="47" y="76"/>
                    </a:cubicBezTo>
                    <a:cubicBezTo>
                      <a:pt x="16" y="69"/>
                      <a:pt x="0" y="60"/>
                      <a:pt x="0" y="51"/>
                    </a:cubicBezTo>
                    <a:cubicBezTo>
                      <a:pt x="0" y="49"/>
                      <a:pt x="1" y="47"/>
                      <a:pt x="2" y="45"/>
                    </a:cubicBezTo>
                    <a:cubicBezTo>
                      <a:pt x="2" y="46"/>
                      <a:pt x="2" y="46"/>
                      <a:pt x="2" y="46"/>
                    </a:cubicBezTo>
                    <a:cubicBezTo>
                      <a:pt x="3" y="45"/>
                      <a:pt x="4" y="43"/>
                      <a:pt x="5" y="42"/>
                    </a:cubicBezTo>
                    <a:cubicBezTo>
                      <a:pt x="12" y="36"/>
                      <a:pt x="25" y="31"/>
                      <a:pt x="47" y="25"/>
                    </a:cubicBezTo>
                    <a:cubicBezTo>
                      <a:pt x="62" y="22"/>
                      <a:pt x="82" y="18"/>
                      <a:pt x="105" y="15"/>
                    </a:cubicBezTo>
                    <a:cubicBezTo>
                      <a:pt x="123" y="12"/>
                      <a:pt x="142" y="10"/>
                      <a:pt x="161" y="8"/>
                    </a:cubicBezTo>
                    <a:cubicBezTo>
                      <a:pt x="171" y="7"/>
                      <a:pt x="181" y="6"/>
                      <a:pt x="192" y="5"/>
                    </a:cubicBezTo>
                    <a:cubicBezTo>
                      <a:pt x="203" y="5"/>
                      <a:pt x="214" y="4"/>
                      <a:pt x="225" y="3"/>
                    </a:cubicBezTo>
                    <a:cubicBezTo>
                      <a:pt x="228" y="3"/>
                      <a:pt x="231" y="3"/>
                      <a:pt x="234" y="3"/>
                    </a:cubicBezTo>
                    <a:cubicBezTo>
                      <a:pt x="238" y="2"/>
                      <a:pt x="241" y="2"/>
                      <a:pt x="245" y="2"/>
                    </a:cubicBezTo>
                    <a:cubicBezTo>
                      <a:pt x="301" y="0"/>
                      <a:pt x="301" y="0"/>
                      <a:pt x="301" y="0"/>
                    </a:cubicBezTo>
                    <a:cubicBezTo>
                      <a:pt x="320" y="0"/>
                      <a:pt x="340" y="0"/>
                      <a:pt x="360" y="0"/>
                    </a:cubicBezTo>
                    <a:cubicBezTo>
                      <a:pt x="373" y="0"/>
                      <a:pt x="387" y="0"/>
                      <a:pt x="400" y="0"/>
                    </a:cubicBezTo>
                    <a:cubicBezTo>
                      <a:pt x="438" y="1"/>
                      <a:pt x="438" y="1"/>
                      <a:pt x="438" y="1"/>
                    </a:cubicBezTo>
                    <a:cubicBezTo>
                      <a:pt x="441" y="1"/>
                      <a:pt x="444" y="1"/>
                      <a:pt x="447" y="1"/>
                    </a:cubicBez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243840" tIns="121920" rIns="243840" bIns="1219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cs typeface="+mn-ea"/>
                  <a:sym typeface="+mn-lt"/>
                </a:endParaRPr>
              </a:p>
            </p:txBody>
          </p:sp>
        </p:grpSp>
        <p:grpSp>
          <p:nvGrpSpPr>
            <p:cNvPr id="22" name="Group 55">
              <a:extLst>
                <a:ext uri="{FF2B5EF4-FFF2-40B4-BE49-F238E27FC236}">
                  <a16:creationId xmlns:a16="http://schemas.microsoft.com/office/drawing/2014/main" id="{D1176234-32C8-4815-82D6-6DD569174902}"/>
                </a:ext>
              </a:extLst>
            </p:cNvPr>
            <p:cNvGrpSpPr/>
            <p:nvPr/>
          </p:nvGrpSpPr>
          <p:grpSpPr>
            <a:xfrm>
              <a:off x="8185216" y="5223320"/>
              <a:ext cx="8033262" cy="2324080"/>
              <a:chOff x="3068860" y="1958745"/>
              <a:chExt cx="3012473" cy="871530"/>
            </a:xfrm>
          </p:grpSpPr>
          <p:sp>
            <p:nvSpPr>
              <p:cNvPr id="26" name="Freeform 10">
                <a:extLst>
                  <a:ext uri="{FF2B5EF4-FFF2-40B4-BE49-F238E27FC236}">
                    <a16:creationId xmlns:a16="http://schemas.microsoft.com/office/drawing/2014/main" id="{1B3A3EA8-4539-4B24-929D-AFBD122A035B}"/>
                  </a:ext>
                </a:extLst>
              </p:cNvPr>
              <p:cNvSpPr>
                <a:spLocks/>
              </p:cNvSpPr>
              <p:nvPr/>
            </p:nvSpPr>
            <p:spPr bwMode="auto">
              <a:xfrm rot="21578059">
                <a:off x="3068860" y="1958745"/>
                <a:ext cx="3009900" cy="720725"/>
              </a:xfrm>
              <a:custGeom>
                <a:avLst/>
                <a:gdLst/>
                <a:ahLst/>
                <a:cxnLst>
                  <a:cxn ang="0">
                    <a:pos x="319" y="5"/>
                  </a:cxn>
                  <a:cxn ang="0">
                    <a:pos x="322" y="5"/>
                  </a:cxn>
                  <a:cxn ang="0">
                    <a:pos x="479" y="0"/>
                  </a:cxn>
                  <a:cxn ang="0">
                    <a:pos x="641" y="5"/>
                  </a:cxn>
                  <a:cxn ang="0">
                    <a:pos x="641" y="5"/>
                  </a:cxn>
                  <a:cxn ang="0">
                    <a:pos x="643" y="5"/>
                  </a:cxn>
                  <a:cxn ang="0">
                    <a:pos x="836" y="27"/>
                  </a:cxn>
                  <a:cxn ang="0">
                    <a:pos x="903" y="43"/>
                  </a:cxn>
                  <a:cxn ang="0">
                    <a:pos x="925" y="86"/>
                  </a:cxn>
                  <a:cxn ang="0">
                    <a:pos x="941" y="132"/>
                  </a:cxn>
                  <a:cxn ang="0">
                    <a:pos x="942" y="134"/>
                  </a:cxn>
                  <a:cxn ang="0">
                    <a:pos x="960" y="230"/>
                  </a:cxn>
                  <a:cxn ang="0">
                    <a:pos x="820" y="209"/>
                  </a:cxn>
                  <a:cxn ang="0">
                    <a:pos x="754" y="205"/>
                  </a:cxn>
                  <a:cxn ang="0">
                    <a:pos x="687" y="202"/>
                  </a:cxn>
                  <a:cxn ang="0">
                    <a:pos x="678" y="202"/>
                  </a:cxn>
                  <a:cxn ang="0">
                    <a:pos x="558" y="198"/>
                  </a:cxn>
                  <a:cxn ang="0">
                    <a:pos x="395" y="198"/>
                  </a:cxn>
                  <a:cxn ang="0">
                    <a:pos x="284" y="202"/>
                  </a:cxn>
                  <a:cxn ang="0">
                    <a:pos x="272" y="202"/>
                  </a:cxn>
                  <a:cxn ang="0">
                    <a:pos x="205" y="205"/>
                  </a:cxn>
                  <a:cxn ang="0">
                    <a:pos x="140" y="209"/>
                  </a:cxn>
                  <a:cxn ang="0">
                    <a:pos x="3" y="229"/>
                  </a:cxn>
                  <a:cxn ang="0">
                    <a:pos x="3" y="229"/>
                  </a:cxn>
                  <a:cxn ang="0">
                    <a:pos x="0" y="230"/>
                  </a:cxn>
                  <a:cxn ang="0">
                    <a:pos x="17" y="135"/>
                  </a:cxn>
                  <a:cxn ang="0">
                    <a:pos x="18" y="133"/>
                  </a:cxn>
                  <a:cxn ang="0">
                    <a:pos x="35" y="86"/>
                  </a:cxn>
                  <a:cxn ang="0">
                    <a:pos x="56" y="42"/>
                  </a:cxn>
                  <a:cxn ang="0">
                    <a:pos x="122" y="27"/>
                  </a:cxn>
                  <a:cxn ang="0">
                    <a:pos x="318" y="5"/>
                  </a:cxn>
                  <a:cxn ang="0">
                    <a:pos x="319" y="5"/>
                  </a:cxn>
                </a:cxnLst>
                <a:rect l="0" t="0" r="r" b="b"/>
                <a:pathLst>
                  <a:path w="960" h="230">
                    <a:moveTo>
                      <a:pt x="319" y="5"/>
                    </a:moveTo>
                    <a:cubicBezTo>
                      <a:pt x="320" y="5"/>
                      <a:pt x="321" y="5"/>
                      <a:pt x="322" y="5"/>
                    </a:cubicBezTo>
                    <a:cubicBezTo>
                      <a:pt x="371" y="2"/>
                      <a:pt x="423" y="0"/>
                      <a:pt x="479" y="0"/>
                    </a:cubicBezTo>
                    <a:cubicBezTo>
                      <a:pt x="537" y="0"/>
                      <a:pt x="591" y="2"/>
                      <a:pt x="641" y="5"/>
                    </a:cubicBezTo>
                    <a:cubicBezTo>
                      <a:pt x="641" y="5"/>
                      <a:pt x="641" y="5"/>
                      <a:pt x="641" y="5"/>
                    </a:cubicBezTo>
                    <a:cubicBezTo>
                      <a:pt x="642" y="5"/>
                      <a:pt x="642" y="5"/>
                      <a:pt x="643" y="5"/>
                    </a:cubicBezTo>
                    <a:cubicBezTo>
                      <a:pt x="714" y="9"/>
                      <a:pt x="779" y="17"/>
                      <a:pt x="836" y="27"/>
                    </a:cubicBezTo>
                    <a:cubicBezTo>
                      <a:pt x="862" y="32"/>
                      <a:pt x="884" y="37"/>
                      <a:pt x="903" y="43"/>
                    </a:cubicBezTo>
                    <a:cubicBezTo>
                      <a:pt x="911" y="57"/>
                      <a:pt x="918" y="71"/>
                      <a:pt x="925" y="86"/>
                    </a:cubicBezTo>
                    <a:cubicBezTo>
                      <a:pt x="931" y="101"/>
                      <a:pt x="936" y="117"/>
                      <a:pt x="941" y="132"/>
                    </a:cubicBezTo>
                    <a:cubicBezTo>
                      <a:pt x="941" y="133"/>
                      <a:pt x="942" y="134"/>
                      <a:pt x="942" y="134"/>
                    </a:cubicBezTo>
                    <a:cubicBezTo>
                      <a:pt x="951" y="165"/>
                      <a:pt x="957" y="197"/>
                      <a:pt x="960" y="230"/>
                    </a:cubicBezTo>
                    <a:cubicBezTo>
                      <a:pt x="938" y="221"/>
                      <a:pt x="891" y="215"/>
                      <a:pt x="820" y="209"/>
                    </a:cubicBezTo>
                    <a:cubicBezTo>
                      <a:pt x="799" y="207"/>
                      <a:pt x="777" y="206"/>
                      <a:pt x="754" y="205"/>
                    </a:cubicBezTo>
                    <a:cubicBezTo>
                      <a:pt x="733" y="204"/>
                      <a:pt x="710" y="203"/>
                      <a:pt x="687" y="202"/>
                    </a:cubicBezTo>
                    <a:cubicBezTo>
                      <a:pt x="678" y="202"/>
                      <a:pt x="678" y="202"/>
                      <a:pt x="678" y="202"/>
                    </a:cubicBezTo>
                    <a:cubicBezTo>
                      <a:pt x="639" y="200"/>
                      <a:pt x="600" y="198"/>
                      <a:pt x="558" y="198"/>
                    </a:cubicBezTo>
                    <a:cubicBezTo>
                      <a:pt x="395" y="198"/>
                      <a:pt x="395" y="198"/>
                      <a:pt x="395" y="198"/>
                    </a:cubicBezTo>
                    <a:cubicBezTo>
                      <a:pt x="357" y="199"/>
                      <a:pt x="320" y="200"/>
                      <a:pt x="284" y="202"/>
                    </a:cubicBezTo>
                    <a:cubicBezTo>
                      <a:pt x="272" y="202"/>
                      <a:pt x="272" y="202"/>
                      <a:pt x="272" y="202"/>
                    </a:cubicBezTo>
                    <a:cubicBezTo>
                      <a:pt x="249" y="203"/>
                      <a:pt x="227" y="204"/>
                      <a:pt x="205" y="205"/>
                    </a:cubicBezTo>
                    <a:cubicBezTo>
                      <a:pt x="182" y="206"/>
                      <a:pt x="161" y="207"/>
                      <a:pt x="140" y="209"/>
                    </a:cubicBezTo>
                    <a:cubicBezTo>
                      <a:pt x="72" y="214"/>
                      <a:pt x="27" y="221"/>
                      <a:pt x="3" y="229"/>
                    </a:cubicBezTo>
                    <a:cubicBezTo>
                      <a:pt x="4" y="229"/>
                      <a:pt x="4" y="229"/>
                      <a:pt x="3" y="229"/>
                    </a:cubicBezTo>
                    <a:cubicBezTo>
                      <a:pt x="0" y="230"/>
                      <a:pt x="0" y="230"/>
                      <a:pt x="0" y="230"/>
                    </a:cubicBezTo>
                    <a:cubicBezTo>
                      <a:pt x="2" y="197"/>
                      <a:pt x="8" y="165"/>
                      <a:pt x="17" y="135"/>
                    </a:cubicBezTo>
                    <a:cubicBezTo>
                      <a:pt x="17" y="134"/>
                      <a:pt x="17" y="133"/>
                      <a:pt x="18" y="133"/>
                    </a:cubicBezTo>
                    <a:cubicBezTo>
                      <a:pt x="22" y="117"/>
                      <a:pt x="28" y="101"/>
                      <a:pt x="35" y="86"/>
                    </a:cubicBezTo>
                    <a:cubicBezTo>
                      <a:pt x="41" y="71"/>
                      <a:pt x="48" y="57"/>
                      <a:pt x="56" y="42"/>
                    </a:cubicBezTo>
                    <a:cubicBezTo>
                      <a:pt x="74" y="37"/>
                      <a:pt x="97" y="32"/>
                      <a:pt x="122" y="27"/>
                    </a:cubicBezTo>
                    <a:cubicBezTo>
                      <a:pt x="180" y="17"/>
                      <a:pt x="245" y="9"/>
                      <a:pt x="318" y="5"/>
                    </a:cubicBezTo>
                    <a:cubicBezTo>
                      <a:pt x="318" y="5"/>
                      <a:pt x="319" y="5"/>
                      <a:pt x="319" y="5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3">
                      <a:lumMod val="75000"/>
                    </a:schemeClr>
                  </a:gs>
                  <a:gs pos="50000">
                    <a:schemeClr val="accent3"/>
                  </a:gs>
                </a:gsLst>
                <a:lin ang="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243840" tIns="121920" rIns="243840" bIns="1219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cs typeface="+mn-ea"/>
                  <a:sym typeface="+mn-lt"/>
                </a:endParaRPr>
              </a:p>
            </p:txBody>
          </p:sp>
          <p:sp>
            <p:nvSpPr>
              <p:cNvPr id="27" name="Freeform 11">
                <a:extLst>
                  <a:ext uri="{FF2B5EF4-FFF2-40B4-BE49-F238E27FC236}">
                    <a16:creationId xmlns:a16="http://schemas.microsoft.com/office/drawing/2014/main" id="{E94D3E7C-FE39-4108-AA91-2AC5952983A2}"/>
                  </a:ext>
                </a:extLst>
              </p:cNvPr>
              <p:cNvSpPr>
                <a:spLocks/>
              </p:cNvSpPr>
              <p:nvPr/>
            </p:nvSpPr>
            <p:spPr bwMode="auto">
              <a:xfrm rot="21578059">
                <a:off x="3071433" y="2614375"/>
                <a:ext cx="3009900" cy="215900"/>
              </a:xfrm>
              <a:custGeom>
                <a:avLst/>
                <a:gdLst/>
                <a:ahLst/>
                <a:cxnLst>
                  <a:cxn ang="0">
                    <a:pos x="210" y="8"/>
                  </a:cxn>
                  <a:cxn ang="0">
                    <a:pos x="272" y="4"/>
                  </a:cxn>
                  <a:cxn ang="0">
                    <a:pos x="383" y="1"/>
                  </a:cxn>
                  <a:cxn ang="0">
                    <a:pos x="480" y="0"/>
                  </a:cxn>
                  <a:cxn ang="0">
                    <a:pos x="576" y="1"/>
                  </a:cxn>
                  <a:cxn ang="0">
                    <a:pos x="687" y="4"/>
                  </a:cxn>
                  <a:cxn ang="0">
                    <a:pos x="696" y="4"/>
                  </a:cxn>
                  <a:cxn ang="0">
                    <a:pos x="723" y="6"/>
                  </a:cxn>
                  <a:cxn ang="0">
                    <a:pos x="750" y="8"/>
                  </a:cxn>
                  <a:cxn ang="0">
                    <a:pos x="751" y="8"/>
                  </a:cxn>
                  <a:cxn ang="0">
                    <a:pos x="872" y="18"/>
                  </a:cxn>
                  <a:cxn ang="0">
                    <a:pos x="874" y="18"/>
                  </a:cxn>
                  <a:cxn ang="0">
                    <a:pos x="884" y="19"/>
                  </a:cxn>
                  <a:cxn ang="0">
                    <a:pos x="899" y="21"/>
                  </a:cxn>
                  <a:cxn ang="0">
                    <a:pos x="928" y="25"/>
                  </a:cxn>
                  <a:cxn ang="0">
                    <a:pos x="931" y="25"/>
                  </a:cxn>
                  <a:cxn ang="0">
                    <a:pos x="932" y="25"/>
                  </a:cxn>
                  <a:cxn ang="0">
                    <a:pos x="948" y="28"/>
                  </a:cxn>
                  <a:cxn ang="0">
                    <a:pos x="953" y="29"/>
                  </a:cxn>
                  <a:cxn ang="0">
                    <a:pos x="960" y="34"/>
                  </a:cxn>
                  <a:cxn ang="0">
                    <a:pos x="960" y="36"/>
                  </a:cxn>
                  <a:cxn ang="0">
                    <a:pos x="820" y="59"/>
                  </a:cxn>
                  <a:cxn ang="0">
                    <a:pos x="480" y="69"/>
                  </a:cxn>
                  <a:cxn ang="0">
                    <a:pos x="140" y="59"/>
                  </a:cxn>
                  <a:cxn ang="0">
                    <a:pos x="0" y="35"/>
                  </a:cxn>
                  <a:cxn ang="0">
                    <a:pos x="7" y="29"/>
                  </a:cxn>
                  <a:cxn ang="0">
                    <a:pos x="13" y="28"/>
                  </a:cxn>
                  <a:cxn ang="0">
                    <a:pos x="29" y="25"/>
                  </a:cxn>
                  <a:cxn ang="0">
                    <a:pos x="32" y="25"/>
                  </a:cxn>
                  <a:cxn ang="0">
                    <a:pos x="35" y="25"/>
                  </a:cxn>
                  <a:cxn ang="0">
                    <a:pos x="38" y="24"/>
                  </a:cxn>
                  <a:cxn ang="0">
                    <a:pos x="41" y="24"/>
                  </a:cxn>
                  <a:cxn ang="0">
                    <a:pos x="43" y="23"/>
                  </a:cxn>
                  <a:cxn ang="0">
                    <a:pos x="53" y="22"/>
                  </a:cxn>
                  <a:cxn ang="0">
                    <a:pos x="56" y="22"/>
                  </a:cxn>
                  <a:cxn ang="0">
                    <a:pos x="63" y="21"/>
                  </a:cxn>
                  <a:cxn ang="0">
                    <a:pos x="65" y="21"/>
                  </a:cxn>
                  <a:cxn ang="0">
                    <a:pos x="68" y="20"/>
                  </a:cxn>
                  <a:cxn ang="0">
                    <a:pos x="204" y="8"/>
                  </a:cxn>
                  <a:cxn ang="0">
                    <a:pos x="210" y="8"/>
                  </a:cxn>
                </a:cxnLst>
                <a:rect l="0" t="0" r="r" b="b"/>
                <a:pathLst>
                  <a:path w="960" h="69">
                    <a:moveTo>
                      <a:pt x="210" y="8"/>
                    </a:moveTo>
                    <a:cubicBezTo>
                      <a:pt x="230" y="6"/>
                      <a:pt x="251" y="5"/>
                      <a:pt x="272" y="4"/>
                    </a:cubicBezTo>
                    <a:cubicBezTo>
                      <a:pt x="383" y="1"/>
                      <a:pt x="383" y="1"/>
                      <a:pt x="383" y="1"/>
                    </a:cubicBezTo>
                    <a:cubicBezTo>
                      <a:pt x="414" y="1"/>
                      <a:pt x="446" y="0"/>
                      <a:pt x="480" y="0"/>
                    </a:cubicBezTo>
                    <a:cubicBezTo>
                      <a:pt x="513" y="0"/>
                      <a:pt x="545" y="1"/>
                      <a:pt x="576" y="1"/>
                    </a:cubicBezTo>
                    <a:cubicBezTo>
                      <a:pt x="687" y="4"/>
                      <a:pt x="687" y="4"/>
                      <a:pt x="687" y="4"/>
                    </a:cubicBezTo>
                    <a:cubicBezTo>
                      <a:pt x="690" y="4"/>
                      <a:pt x="693" y="4"/>
                      <a:pt x="696" y="4"/>
                    </a:cubicBezTo>
                    <a:cubicBezTo>
                      <a:pt x="723" y="6"/>
                      <a:pt x="723" y="6"/>
                      <a:pt x="723" y="6"/>
                    </a:cubicBezTo>
                    <a:cubicBezTo>
                      <a:pt x="732" y="6"/>
                      <a:pt x="741" y="7"/>
                      <a:pt x="750" y="8"/>
                    </a:cubicBezTo>
                    <a:cubicBezTo>
                      <a:pt x="750" y="8"/>
                      <a:pt x="751" y="8"/>
                      <a:pt x="751" y="8"/>
                    </a:cubicBezTo>
                    <a:cubicBezTo>
                      <a:pt x="872" y="18"/>
                      <a:pt x="872" y="18"/>
                      <a:pt x="872" y="18"/>
                    </a:cubicBezTo>
                    <a:cubicBezTo>
                      <a:pt x="872" y="18"/>
                      <a:pt x="873" y="18"/>
                      <a:pt x="874" y="18"/>
                    </a:cubicBezTo>
                    <a:cubicBezTo>
                      <a:pt x="877" y="19"/>
                      <a:pt x="880" y="19"/>
                      <a:pt x="884" y="19"/>
                    </a:cubicBezTo>
                    <a:cubicBezTo>
                      <a:pt x="889" y="20"/>
                      <a:pt x="894" y="20"/>
                      <a:pt x="899" y="21"/>
                    </a:cubicBezTo>
                    <a:cubicBezTo>
                      <a:pt x="909" y="22"/>
                      <a:pt x="918" y="24"/>
                      <a:pt x="928" y="25"/>
                    </a:cubicBezTo>
                    <a:cubicBezTo>
                      <a:pt x="929" y="25"/>
                      <a:pt x="930" y="25"/>
                      <a:pt x="931" y="25"/>
                    </a:cubicBezTo>
                    <a:cubicBezTo>
                      <a:pt x="931" y="25"/>
                      <a:pt x="931" y="25"/>
                      <a:pt x="932" y="25"/>
                    </a:cubicBezTo>
                    <a:cubicBezTo>
                      <a:pt x="948" y="28"/>
                      <a:pt x="948" y="28"/>
                      <a:pt x="948" y="28"/>
                    </a:cubicBezTo>
                    <a:cubicBezTo>
                      <a:pt x="949" y="28"/>
                      <a:pt x="951" y="28"/>
                      <a:pt x="953" y="29"/>
                    </a:cubicBezTo>
                    <a:cubicBezTo>
                      <a:pt x="957" y="30"/>
                      <a:pt x="959" y="32"/>
                      <a:pt x="960" y="34"/>
                    </a:cubicBezTo>
                    <a:cubicBezTo>
                      <a:pt x="960" y="34"/>
                      <a:pt x="960" y="35"/>
                      <a:pt x="960" y="36"/>
                    </a:cubicBezTo>
                    <a:cubicBezTo>
                      <a:pt x="957" y="45"/>
                      <a:pt x="910" y="53"/>
                      <a:pt x="820" y="59"/>
                    </a:cubicBezTo>
                    <a:cubicBezTo>
                      <a:pt x="726" y="66"/>
                      <a:pt x="613" y="69"/>
                      <a:pt x="480" y="69"/>
                    </a:cubicBezTo>
                    <a:cubicBezTo>
                      <a:pt x="347" y="69"/>
                      <a:pt x="234" y="66"/>
                      <a:pt x="140" y="59"/>
                    </a:cubicBezTo>
                    <a:cubicBezTo>
                      <a:pt x="47" y="52"/>
                      <a:pt x="0" y="44"/>
                      <a:pt x="0" y="35"/>
                    </a:cubicBezTo>
                    <a:cubicBezTo>
                      <a:pt x="0" y="33"/>
                      <a:pt x="2" y="31"/>
                      <a:pt x="7" y="29"/>
                    </a:cubicBezTo>
                    <a:cubicBezTo>
                      <a:pt x="9" y="28"/>
                      <a:pt x="11" y="28"/>
                      <a:pt x="13" y="28"/>
                    </a:cubicBezTo>
                    <a:cubicBezTo>
                      <a:pt x="29" y="25"/>
                      <a:pt x="29" y="25"/>
                      <a:pt x="29" y="25"/>
                    </a:cubicBezTo>
                    <a:cubicBezTo>
                      <a:pt x="30" y="25"/>
                      <a:pt x="31" y="25"/>
                      <a:pt x="32" y="25"/>
                    </a:cubicBezTo>
                    <a:cubicBezTo>
                      <a:pt x="33" y="25"/>
                      <a:pt x="34" y="25"/>
                      <a:pt x="35" y="25"/>
                    </a:cubicBezTo>
                    <a:cubicBezTo>
                      <a:pt x="36" y="24"/>
                      <a:pt x="37" y="24"/>
                      <a:pt x="38" y="24"/>
                    </a:cubicBezTo>
                    <a:cubicBezTo>
                      <a:pt x="39" y="24"/>
                      <a:pt x="40" y="24"/>
                      <a:pt x="41" y="24"/>
                    </a:cubicBezTo>
                    <a:cubicBezTo>
                      <a:pt x="41" y="24"/>
                      <a:pt x="42" y="23"/>
                      <a:pt x="43" y="23"/>
                    </a:cubicBezTo>
                    <a:cubicBezTo>
                      <a:pt x="46" y="23"/>
                      <a:pt x="50" y="23"/>
                      <a:pt x="53" y="22"/>
                    </a:cubicBezTo>
                    <a:cubicBezTo>
                      <a:pt x="54" y="22"/>
                      <a:pt x="55" y="22"/>
                      <a:pt x="56" y="22"/>
                    </a:cubicBezTo>
                    <a:cubicBezTo>
                      <a:pt x="58" y="21"/>
                      <a:pt x="60" y="21"/>
                      <a:pt x="63" y="21"/>
                    </a:cubicBezTo>
                    <a:cubicBezTo>
                      <a:pt x="64" y="21"/>
                      <a:pt x="65" y="21"/>
                      <a:pt x="65" y="21"/>
                    </a:cubicBezTo>
                    <a:cubicBezTo>
                      <a:pt x="66" y="20"/>
                      <a:pt x="67" y="20"/>
                      <a:pt x="68" y="20"/>
                    </a:cubicBezTo>
                    <a:cubicBezTo>
                      <a:pt x="204" y="8"/>
                      <a:pt x="204" y="8"/>
                      <a:pt x="204" y="8"/>
                    </a:cubicBezTo>
                    <a:cubicBezTo>
                      <a:pt x="206" y="8"/>
                      <a:pt x="208" y="8"/>
                      <a:pt x="210" y="8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243840" tIns="121920" rIns="243840" bIns="1219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cs typeface="+mn-ea"/>
                  <a:sym typeface="+mn-lt"/>
                </a:endParaRPr>
              </a:p>
            </p:txBody>
          </p:sp>
        </p:grpSp>
        <p:grpSp>
          <p:nvGrpSpPr>
            <p:cNvPr id="23" name="Group 56">
              <a:extLst>
                <a:ext uri="{FF2B5EF4-FFF2-40B4-BE49-F238E27FC236}">
                  <a16:creationId xmlns:a16="http://schemas.microsoft.com/office/drawing/2014/main" id="{8A8797B5-BF9D-46DF-BF1D-D49F435D4A22}"/>
                </a:ext>
              </a:extLst>
            </p:cNvPr>
            <p:cNvGrpSpPr/>
            <p:nvPr/>
          </p:nvGrpSpPr>
          <p:grpSpPr>
            <a:xfrm>
              <a:off x="9095256" y="9680145"/>
              <a:ext cx="6506634" cy="2074314"/>
              <a:chOff x="3410125" y="3630054"/>
              <a:chExt cx="2439988" cy="777868"/>
            </a:xfrm>
          </p:grpSpPr>
          <p:sp>
            <p:nvSpPr>
              <p:cNvPr id="24" name="Freeform 7">
                <a:extLst>
                  <a:ext uri="{FF2B5EF4-FFF2-40B4-BE49-F238E27FC236}">
                    <a16:creationId xmlns:a16="http://schemas.microsoft.com/office/drawing/2014/main" id="{EE75169A-E483-4CF8-A557-6E2C69149BC7}"/>
                  </a:ext>
                </a:extLst>
              </p:cNvPr>
              <p:cNvSpPr>
                <a:spLocks/>
              </p:cNvSpPr>
              <p:nvPr/>
            </p:nvSpPr>
            <p:spPr bwMode="auto">
              <a:xfrm rot="21578059">
                <a:off x="3415372" y="3849122"/>
                <a:ext cx="2433638" cy="55880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" y="4"/>
                  </a:cxn>
                  <a:cxn ang="0">
                    <a:pos x="10" y="9"/>
                  </a:cxn>
                  <a:cxn ang="0">
                    <a:pos x="18" y="13"/>
                  </a:cxn>
                  <a:cxn ang="0">
                    <a:pos x="30" y="18"/>
                  </a:cxn>
                  <a:cxn ang="0">
                    <a:pos x="113" y="35"/>
                  </a:cxn>
                  <a:cxn ang="0">
                    <a:pos x="174" y="42"/>
                  </a:cxn>
                  <a:cxn ang="0">
                    <a:pos x="208" y="45"/>
                  </a:cxn>
                  <a:cxn ang="0">
                    <a:pos x="254" y="48"/>
                  </a:cxn>
                  <a:cxn ang="0">
                    <a:pos x="260" y="48"/>
                  </a:cxn>
                  <a:cxn ang="0">
                    <a:pos x="262" y="48"/>
                  </a:cxn>
                  <a:cxn ang="0">
                    <a:pos x="264" y="48"/>
                  </a:cxn>
                  <a:cxn ang="0">
                    <a:pos x="273" y="49"/>
                  </a:cxn>
                  <a:cxn ang="0">
                    <a:pos x="278" y="49"/>
                  </a:cxn>
                  <a:cxn ang="0">
                    <a:pos x="294" y="49"/>
                  </a:cxn>
                  <a:cxn ang="0">
                    <a:pos x="304" y="50"/>
                  </a:cxn>
                  <a:cxn ang="0">
                    <a:pos x="345" y="50"/>
                  </a:cxn>
                  <a:cxn ang="0">
                    <a:pos x="388" y="51"/>
                  </a:cxn>
                  <a:cxn ang="0">
                    <a:pos x="452" y="50"/>
                  </a:cxn>
                  <a:cxn ang="0">
                    <a:pos x="513" y="48"/>
                  </a:cxn>
                  <a:cxn ang="0">
                    <a:pos x="524" y="48"/>
                  </a:cxn>
                  <a:cxn ang="0">
                    <a:pos x="535" y="47"/>
                  </a:cxn>
                  <a:cxn ang="0">
                    <a:pos x="570" y="45"/>
                  </a:cxn>
                  <a:cxn ang="0">
                    <a:pos x="603" y="42"/>
                  </a:cxn>
                  <a:cxn ang="0">
                    <a:pos x="664" y="35"/>
                  </a:cxn>
                  <a:cxn ang="0">
                    <a:pos x="714" y="26"/>
                  </a:cxn>
                  <a:cxn ang="0">
                    <a:pos x="728" y="23"/>
                  </a:cxn>
                  <a:cxn ang="0">
                    <a:pos x="773" y="5"/>
                  </a:cxn>
                  <a:cxn ang="0">
                    <a:pos x="776" y="1"/>
                  </a:cxn>
                  <a:cxn ang="0">
                    <a:pos x="775" y="2"/>
                  </a:cxn>
                  <a:cxn ang="0">
                    <a:pos x="775" y="3"/>
                  </a:cxn>
                  <a:cxn ang="0">
                    <a:pos x="765" y="14"/>
                  </a:cxn>
                  <a:cxn ang="0">
                    <a:pos x="756" y="23"/>
                  </a:cxn>
                  <a:cxn ang="0">
                    <a:pos x="748" y="32"/>
                  </a:cxn>
                  <a:cxn ang="0">
                    <a:pos x="387" y="178"/>
                  </a:cxn>
                  <a:cxn ang="0">
                    <a:pos x="30" y="36"/>
                  </a:cxn>
                  <a:cxn ang="0">
                    <a:pos x="18" y="23"/>
                  </a:cxn>
                  <a:cxn ang="0">
                    <a:pos x="10" y="16"/>
                  </a:cxn>
                  <a:cxn ang="0">
                    <a:pos x="3" y="7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2"/>
                  </a:cxn>
                  <a:cxn ang="0">
                    <a:pos x="0" y="0"/>
                  </a:cxn>
                </a:cxnLst>
                <a:rect l="0" t="0" r="r" b="b"/>
                <a:pathLst>
                  <a:path w="776" h="178">
                    <a:moveTo>
                      <a:pt x="0" y="0"/>
                    </a:moveTo>
                    <a:cubicBezTo>
                      <a:pt x="2" y="2"/>
                      <a:pt x="3" y="4"/>
                      <a:pt x="3" y="4"/>
                    </a:cubicBezTo>
                    <a:cubicBezTo>
                      <a:pt x="5" y="6"/>
                      <a:pt x="7" y="8"/>
                      <a:pt x="10" y="9"/>
                    </a:cubicBezTo>
                    <a:cubicBezTo>
                      <a:pt x="13" y="11"/>
                      <a:pt x="15" y="12"/>
                      <a:pt x="18" y="13"/>
                    </a:cubicBezTo>
                    <a:cubicBezTo>
                      <a:pt x="22" y="15"/>
                      <a:pt x="26" y="16"/>
                      <a:pt x="30" y="18"/>
                    </a:cubicBezTo>
                    <a:cubicBezTo>
                      <a:pt x="49" y="24"/>
                      <a:pt x="77" y="30"/>
                      <a:pt x="113" y="35"/>
                    </a:cubicBezTo>
                    <a:cubicBezTo>
                      <a:pt x="132" y="38"/>
                      <a:pt x="152" y="40"/>
                      <a:pt x="174" y="42"/>
                    </a:cubicBezTo>
                    <a:cubicBezTo>
                      <a:pt x="185" y="43"/>
                      <a:pt x="196" y="44"/>
                      <a:pt x="208" y="45"/>
                    </a:cubicBezTo>
                    <a:cubicBezTo>
                      <a:pt x="223" y="46"/>
                      <a:pt x="238" y="47"/>
                      <a:pt x="254" y="48"/>
                    </a:cubicBezTo>
                    <a:cubicBezTo>
                      <a:pt x="256" y="48"/>
                      <a:pt x="258" y="48"/>
                      <a:pt x="260" y="48"/>
                    </a:cubicBezTo>
                    <a:cubicBezTo>
                      <a:pt x="260" y="48"/>
                      <a:pt x="261" y="48"/>
                      <a:pt x="262" y="48"/>
                    </a:cubicBezTo>
                    <a:cubicBezTo>
                      <a:pt x="263" y="48"/>
                      <a:pt x="263" y="48"/>
                      <a:pt x="264" y="48"/>
                    </a:cubicBezTo>
                    <a:cubicBezTo>
                      <a:pt x="268" y="49"/>
                      <a:pt x="271" y="49"/>
                      <a:pt x="273" y="49"/>
                    </a:cubicBezTo>
                    <a:cubicBezTo>
                      <a:pt x="275" y="49"/>
                      <a:pt x="277" y="49"/>
                      <a:pt x="278" y="49"/>
                    </a:cubicBezTo>
                    <a:cubicBezTo>
                      <a:pt x="294" y="49"/>
                      <a:pt x="294" y="49"/>
                      <a:pt x="294" y="49"/>
                    </a:cubicBezTo>
                    <a:cubicBezTo>
                      <a:pt x="297" y="49"/>
                      <a:pt x="301" y="50"/>
                      <a:pt x="304" y="50"/>
                    </a:cubicBezTo>
                    <a:cubicBezTo>
                      <a:pt x="345" y="50"/>
                      <a:pt x="345" y="50"/>
                      <a:pt x="345" y="50"/>
                    </a:cubicBezTo>
                    <a:cubicBezTo>
                      <a:pt x="359" y="51"/>
                      <a:pt x="374" y="51"/>
                      <a:pt x="388" y="51"/>
                    </a:cubicBezTo>
                    <a:cubicBezTo>
                      <a:pt x="410" y="51"/>
                      <a:pt x="431" y="51"/>
                      <a:pt x="452" y="50"/>
                    </a:cubicBezTo>
                    <a:cubicBezTo>
                      <a:pt x="513" y="48"/>
                      <a:pt x="513" y="48"/>
                      <a:pt x="513" y="48"/>
                    </a:cubicBezTo>
                    <a:cubicBezTo>
                      <a:pt x="517" y="48"/>
                      <a:pt x="521" y="48"/>
                      <a:pt x="524" y="48"/>
                    </a:cubicBezTo>
                    <a:cubicBezTo>
                      <a:pt x="528" y="47"/>
                      <a:pt x="531" y="47"/>
                      <a:pt x="535" y="47"/>
                    </a:cubicBezTo>
                    <a:cubicBezTo>
                      <a:pt x="547" y="46"/>
                      <a:pt x="559" y="46"/>
                      <a:pt x="570" y="45"/>
                    </a:cubicBezTo>
                    <a:cubicBezTo>
                      <a:pt x="582" y="44"/>
                      <a:pt x="592" y="43"/>
                      <a:pt x="603" y="42"/>
                    </a:cubicBezTo>
                    <a:cubicBezTo>
                      <a:pt x="624" y="40"/>
                      <a:pt x="645" y="37"/>
                      <a:pt x="664" y="35"/>
                    </a:cubicBezTo>
                    <a:cubicBezTo>
                      <a:pt x="683" y="32"/>
                      <a:pt x="700" y="29"/>
                      <a:pt x="714" y="26"/>
                    </a:cubicBezTo>
                    <a:cubicBezTo>
                      <a:pt x="719" y="25"/>
                      <a:pt x="723" y="24"/>
                      <a:pt x="728" y="23"/>
                    </a:cubicBezTo>
                    <a:cubicBezTo>
                      <a:pt x="750" y="17"/>
                      <a:pt x="765" y="11"/>
                      <a:pt x="773" y="5"/>
                    </a:cubicBezTo>
                    <a:cubicBezTo>
                      <a:pt x="774" y="4"/>
                      <a:pt x="775" y="2"/>
                      <a:pt x="776" y="1"/>
                    </a:cubicBezTo>
                    <a:cubicBezTo>
                      <a:pt x="775" y="2"/>
                      <a:pt x="775" y="2"/>
                      <a:pt x="775" y="2"/>
                    </a:cubicBezTo>
                    <a:cubicBezTo>
                      <a:pt x="775" y="3"/>
                      <a:pt x="775" y="3"/>
                      <a:pt x="775" y="3"/>
                    </a:cubicBezTo>
                    <a:cubicBezTo>
                      <a:pt x="773" y="6"/>
                      <a:pt x="769" y="9"/>
                      <a:pt x="765" y="14"/>
                    </a:cubicBezTo>
                    <a:cubicBezTo>
                      <a:pt x="762" y="17"/>
                      <a:pt x="759" y="20"/>
                      <a:pt x="756" y="23"/>
                    </a:cubicBezTo>
                    <a:cubicBezTo>
                      <a:pt x="753" y="26"/>
                      <a:pt x="750" y="29"/>
                      <a:pt x="748" y="32"/>
                    </a:cubicBezTo>
                    <a:cubicBezTo>
                      <a:pt x="647" y="129"/>
                      <a:pt x="527" y="178"/>
                      <a:pt x="387" y="178"/>
                    </a:cubicBezTo>
                    <a:cubicBezTo>
                      <a:pt x="249" y="178"/>
                      <a:pt x="130" y="131"/>
                      <a:pt x="30" y="36"/>
                    </a:cubicBezTo>
                    <a:cubicBezTo>
                      <a:pt x="26" y="32"/>
                      <a:pt x="22" y="28"/>
                      <a:pt x="18" y="23"/>
                    </a:cubicBezTo>
                    <a:cubicBezTo>
                      <a:pt x="15" y="21"/>
                      <a:pt x="13" y="18"/>
                      <a:pt x="10" y="16"/>
                    </a:cubicBezTo>
                    <a:cubicBezTo>
                      <a:pt x="8" y="13"/>
                      <a:pt x="6" y="11"/>
                      <a:pt x="3" y="7"/>
                    </a:cubicBezTo>
                    <a:cubicBezTo>
                      <a:pt x="1" y="5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75000"/>
                    </a:schemeClr>
                  </a:gs>
                  <a:gs pos="50000">
                    <a:schemeClr val="accent1"/>
                  </a:gs>
                </a:gsLst>
                <a:lin ang="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243840" tIns="121920" rIns="243840" bIns="1219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cs typeface="+mn-ea"/>
                  <a:sym typeface="+mn-lt"/>
                </a:endParaRPr>
              </a:p>
            </p:txBody>
          </p:sp>
          <p:sp>
            <p:nvSpPr>
              <p:cNvPr id="25" name="Freeform 12">
                <a:extLst>
                  <a:ext uri="{FF2B5EF4-FFF2-40B4-BE49-F238E27FC236}">
                    <a16:creationId xmlns:a16="http://schemas.microsoft.com/office/drawing/2014/main" id="{F2615607-1E8F-42C6-A100-AAB06C040605}"/>
                  </a:ext>
                </a:extLst>
              </p:cNvPr>
              <p:cNvSpPr>
                <a:spLocks/>
              </p:cNvSpPr>
              <p:nvPr/>
            </p:nvSpPr>
            <p:spPr bwMode="auto">
              <a:xfrm rot="21578059">
                <a:off x="3410125" y="3630054"/>
                <a:ext cx="2439988" cy="347663"/>
              </a:xfrm>
              <a:custGeom>
                <a:avLst/>
                <a:gdLst/>
                <a:ahLst/>
                <a:cxnLst>
                  <a:cxn ang="0">
                    <a:pos x="1" y="60"/>
                  </a:cxn>
                  <a:cxn ang="0">
                    <a:pos x="2" y="61"/>
                  </a:cxn>
                  <a:cxn ang="0">
                    <a:pos x="1" y="61"/>
                  </a:cxn>
                  <a:cxn ang="0">
                    <a:pos x="1" y="60"/>
                  </a:cxn>
                  <a:cxn ang="0">
                    <a:pos x="1" y="60"/>
                  </a:cxn>
                  <a:cxn ang="0">
                    <a:pos x="1" y="59"/>
                  </a:cxn>
                  <a:cxn ang="0">
                    <a:pos x="1" y="59"/>
                  </a:cxn>
                  <a:cxn ang="0">
                    <a:pos x="0" y="56"/>
                  </a:cxn>
                  <a:cxn ang="0">
                    <a:pos x="4" y="47"/>
                  </a:cxn>
                  <a:cxn ang="0">
                    <a:pos x="32" y="33"/>
                  </a:cxn>
                  <a:cxn ang="0">
                    <a:pos x="114" y="16"/>
                  </a:cxn>
                  <a:cxn ang="0">
                    <a:pos x="116" y="16"/>
                  </a:cxn>
                  <a:cxn ang="0">
                    <a:pos x="213" y="5"/>
                  </a:cxn>
                  <a:cxn ang="0">
                    <a:pos x="214" y="5"/>
                  </a:cxn>
                  <a:cxn ang="0">
                    <a:pos x="216" y="5"/>
                  </a:cxn>
                  <a:cxn ang="0">
                    <a:pos x="389" y="0"/>
                  </a:cxn>
                  <a:cxn ang="0">
                    <a:pos x="563" y="5"/>
                  </a:cxn>
                  <a:cxn ang="0">
                    <a:pos x="564" y="6"/>
                  </a:cxn>
                  <a:cxn ang="0">
                    <a:pos x="566" y="6"/>
                  </a:cxn>
                  <a:cxn ang="0">
                    <a:pos x="663" y="16"/>
                  </a:cxn>
                  <a:cxn ang="0">
                    <a:pos x="665" y="16"/>
                  </a:cxn>
                  <a:cxn ang="0">
                    <a:pos x="729" y="28"/>
                  </a:cxn>
                  <a:cxn ang="0">
                    <a:pos x="778" y="56"/>
                  </a:cxn>
                  <a:cxn ang="0">
                    <a:pos x="776" y="62"/>
                  </a:cxn>
                  <a:cxn ang="0">
                    <a:pos x="777" y="61"/>
                  </a:cxn>
                  <a:cxn ang="0">
                    <a:pos x="774" y="65"/>
                  </a:cxn>
                  <a:cxn ang="0">
                    <a:pos x="729" y="83"/>
                  </a:cxn>
                  <a:cxn ang="0">
                    <a:pos x="665" y="95"/>
                  </a:cxn>
                  <a:cxn ang="0">
                    <a:pos x="604" y="102"/>
                  </a:cxn>
                  <a:cxn ang="0">
                    <a:pos x="571" y="105"/>
                  </a:cxn>
                  <a:cxn ang="0">
                    <a:pos x="536" y="107"/>
                  </a:cxn>
                  <a:cxn ang="0">
                    <a:pos x="526" y="108"/>
                  </a:cxn>
                  <a:cxn ang="0">
                    <a:pos x="514" y="108"/>
                  </a:cxn>
                  <a:cxn ang="0">
                    <a:pos x="453" y="110"/>
                  </a:cxn>
                  <a:cxn ang="0">
                    <a:pos x="389" y="111"/>
                  </a:cxn>
                  <a:cxn ang="0">
                    <a:pos x="346" y="111"/>
                  </a:cxn>
                  <a:cxn ang="0">
                    <a:pos x="305" y="110"/>
                  </a:cxn>
                  <a:cxn ang="0">
                    <a:pos x="295" y="110"/>
                  </a:cxn>
                  <a:cxn ang="0">
                    <a:pos x="279" y="109"/>
                  </a:cxn>
                  <a:cxn ang="0">
                    <a:pos x="274" y="109"/>
                  </a:cxn>
                  <a:cxn ang="0">
                    <a:pos x="265" y="108"/>
                  </a:cxn>
                  <a:cxn ang="0">
                    <a:pos x="263" y="108"/>
                  </a:cxn>
                  <a:cxn ang="0">
                    <a:pos x="255" y="108"/>
                  </a:cxn>
                  <a:cxn ang="0">
                    <a:pos x="209" y="105"/>
                  </a:cxn>
                  <a:cxn ang="0">
                    <a:pos x="175" y="102"/>
                  </a:cxn>
                  <a:cxn ang="0">
                    <a:pos x="114" y="95"/>
                  </a:cxn>
                  <a:cxn ang="0">
                    <a:pos x="32" y="78"/>
                  </a:cxn>
                  <a:cxn ang="0">
                    <a:pos x="11" y="70"/>
                  </a:cxn>
                  <a:cxn ang="0">
                    <a:pos x="4" y="64"/>
                  </a:cxn>
                  <a:cxn ang="0">
                    <a:pos x="1" y="60"/>
                  </a:cxn>
                </a:cxnLst>
                <a:rect l="0" t="0" r="r" b="b"/>
                <a:pathLst>
                  <a:path w="778" h="111">
                    <a:moveTo>
                      <a:pt x="1" y="60"/>
                    </a:moveTo>
                    <a:cubicBezTo>
                      <a:pt x="2" y="61"/>
                      <a:pt x="2" y="61"/>
                      <a:pt x="2" y="61"/>
                    </a:cubicBezTo>
                    <a:cubicBezTo>
                      <a:pt x="1" y="61"/>
                      <a:pt x="1" y="61"/>
                      <a:pt x="1" y="61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1" y="60"/>
                      <a:pt x="1" y="60"/>
                      <a:pt x="1" y="59"/>
                    </a:cubicBezTo>
                    <a:cubicBezTo>
                      <a:pt x="1" y="59"/>
                      <a:pt x="1" y="59"/>
                      <a:pt x="1" y="59"/>
                    </a:cubicBezTo>
                    <a:cubicBezTo>
                      <a:pt x="0" y="58"/>
                      <a:pt x="0" y="57"/>
                      <a:pt x="0" y="56"/>
                    </a:cubicBezTo>
                    <a:cubicBezTo>
                      <a:pt x="0" y="53"/>
                      <a:pt x="1" y="50"/>
                      <a:pt x="4" y="47"/>
                    </a:cubicBezTo>
                    <a:cubicBezTo>
                      <a:pt x="9" y="42"/>
                      <a:pt x="18" y="38"/>
                      <a:pt x="32" y="33"/>
                    </a:cubicBezTo>
                    <a:cubicBezTo>
                      <a:pt x="51" y="27"/>
                      <a:pt x="78" y="21"/>
                      <a:pt x="114" y="16"/>
                    </a:cubicBezTo>
                    <a:cubicBezTo>
                      <a:pt x="115" y="16"/>
                      <a:pt x="115" y="16"/>
                      <a:pt x="116" y="16"/>
                    </a:cubicBezTo>
                    <a:cubicBezTo>
                      <a:pt x="146" y="11"/>
                      <a:pt x="178" y="8"/>
                      <a:pt x="213" y="5"/>
                    </a:cubicBezTo>
                    <a:cubicBezTo>
                      <a:pt x="213" y="5"/>
                      <a:pt x="214" y="5"/>
                      <a:pt x="214" y="5"/>
                    </a:cubicBezTo>
                    <a:cubicBezTo>
                      <a:pt x="215" y="5"/>
                      <a:pt x="215" y="5"/>
                      <a:pt x="216" y="5"/>
                    </a:cubicBezTo>
                    <a:cubicBezTo>
                      <a:pt x="268" y="2"/>
                      <a:pt x="326" y="0"/>
                      <a:pt x="389" y="0"/>
                    </a:cubicBezTo>
                    <a:cubicBezTo>
                      <a:pt x="453" y="0"/>
                      <a:pt x="511" y="2"/>
                      <a:pt x="563" y="5"/>
                    </a:cubicBezTo>
                    <a:cubicBezTo>
                      <a:pt x="563" y="6"/>
                      <a:pt x="564" y="6"/>
                      <a:pt x="564" y="6"/>
                    </a:cubicBezTo>
                    <a:cubicBezTo>
                      <a:pt x="565" y="6"/>
                      <a:pt x="565" y="6"/>
                      <a:pt x="566" y="6"/>
                    </a:cubicBezTo>
                    <a:cubicBezTo>
                      <a:pt x="601" y="8"/>
                      <a:pt x="633" y="12"/>
                      <a:pt x="663" y="16"/>
                    </a:cubicBezTo>
                    <a:cubicBezTo>
                      <a:pt x="664" y="16"/>
                      <a:pt x="664" y="16"/>
                      <a:pt x="665" y="16"/>
                    </a:cubicBezTo>
                    <a:cubicBezTo>
                      <a:pt x="690" y="20"/>
                      <a:pt x="712" y="24"/>
                      <a:pt x="729" y="28"/>
                    </a:cubicBezTo>
                    <a:cubicBezTo>
                      <a:pt x="762" y="36"/>
                      <a:pt x="778" y="46"/>
                      <a:pt x="778" y="56"/>
                    </a:cubicBezTo>
                    <a:cubicBezTo>
                      <a:pt x="778" y="57"/>
                      <a:pt x="778" y="60"/>
                      <a:pt x="776" y="62"/>
                    </a:cubicBezTo>
                    <a:cubicBezTo>
                      <a:pt x="777" y="61"/>
                      <a:pt x="777" y="61"/>
                      <a:pt x="777" y="61"/>
                    </a:cubicBezTo>
                    <a:cubicBezTo>
                      <a:pt x="776" y="62"/>
                      <a:pt x="775" y="64"/>
                      <a:pt x="774" y="65"/>
                    </a:cubicBezTo>
                    <a:cubicBezTo>
                      <a:pt x="766" y="71"/>
                      <a:pt x="751" y="78"/>
                      <a:pt x="729" y="83"/>
                    </a:cubicBezTo>
                    <a:cubicBezTo>
                      <a:pt x="712" y="87"/>
                      <a:pt x="690" y="91"/>
                      <a:pt x="665" y="95"/>
                    </a:cubicBezTo>
                    <a:cubicBezTo>
                      <a:pt x="646" y="98"/>
                      <a:pt x="625" y="100"/>
                      <a:pt x="604" y="102"/>
                    </a:cubicBezTo>
                    <a:cubicBezTo>
                      <a:pt x="594" y="103"/>
                      <a:pt x="583" y="104"/>
                      <a:pt x="571" y="105"/>
                    </a:cubicBezTo>
                    <a:cubicBezTo>
                      <a:pt x="560" y="106"/>
                      <a:pt x="548" y="107"/>
                      <a:pt x="536" y="107"/>
                    </a:cubicBezTo>
                    <a:cubicBezTo>
                      <a:pt x="532" y="108"/>
                      <a:pt x="529" y="108"/>
                      <a:pt x="526" y="108"/>
                    </a:cubicBezTo>
                    <a:cubicBezTo>
                      <a:pt x="522" y="108"/>
                      <a:pt x="518" y="108"/>
                      <a:pt x="514" y="108"/>
                    </a:cubicBezTo>
                    <a:cubicBezTo>
                      <a:pt x="453" y="110"/>
                      <a:pt x="453" y="110"/>
                      <a:pt x="453" y="110"/>
                    </a:cubicBezTo>
                    <a:cubicBezTo>
                      <a:pt x="432" y="111"/>
                      <a:pt x="411" y="111"/>
                      <a:pt x="389" y="111"/>
                    </a:cubicBezTo>
                    <a:cubicBezTo>
                      <a:pt x="375" y="111"/>
                      <a:pt x="360" y="111"/>
                      <a:pt x="346" y="111"/>
                    </a:cubicBezTo>
                    <a:cubicBezTo>
                      <a:pt x="305" y="110"/>
                      <a:pt x="305" y="110"/>
                      <a:pt x="305" y="110"/>
                    </a:cubicBezTo>
                    <a:cubicBezTo>
                      <a:pt x="302" y="110"/>
                      <a:pt x="298" y="110"/>
                      <a:pt x="295" y="110"/>
                    </a:cubicBezTo>
                    <a:cubicBezTo>
                      <a:pt x="279" y="109"/>
                      <a:pt x="279" y="109"/>
                      <a:pt x="279" y="109"/>
                    </a:cubicBezTo>
                    <a:cubicBezTo>
                      <a:pt x="278" y="109"/>
                      <a:pt x="276" y="109"/>
                      <a:pt x="274" y="109"/>
                    </a:cubicBezTo>
                    <a:cubicBezTo>
                      <a:pt x="272" y="109"/>
                      <a:pt x="269" y="109"/>
                      <a:pt x="265" y="108"/>
                    </a:cubicBezTo>
                    <a:cubicBezTo>
                      <a:pt x="264" y="108"/>
                      <a:pt x="264" y="108"/>
                      <a:pt x="263" y="108"/>
                    </a:cubicBezTo>
                    <a:cubicBezTo>
                      <a:pt x="260" y="108"/>
                      <a:pt x="257" y="108"/>
                      <a:pt x="255" y="108"/>
                    </a:cubicBezTo>
                    <a:cubicBezTo>
                      <a:pt x="239" y="107"/>
                      <a:pt x="224" y="106"/>
                      <a:pt x="209" y="105"/>
                    </a:cubicBezTo>
                    <a:cubicBezTo>
                      <a:pt x="197" y="104"/>
                      <a:pt x="186" y="103"/>
                      <a:pt x="175" y="102"/>
                    </a:cubicBezTo>
                    <a:cubicBezTo>
                      <a:pt x="153" y="100"/>
                      <a:pt x="133" y="98"/>
                      <a:pt x="114" y="95"/>
                    </a:cubicBezTo>
                    <a:cubicBezTo>
                      <a:pt x="78" y="90"/>
                      <a:pt x="51" y="84"/>
                      <a:pt x="32" y="78"/>
                    </a:cubicBezTo>
                    <a:cubicBezTo>
                      <a:pt x="23" y="75"/>
                      <a:pt x="16" y="72"/>
                      <a:pt x="11" y="70"/>
                    </a:cubicBezTo>
                    <a:cubicBezTo>
                      <a:pt x="8" y="68"/>
                      <a:pt x="6" y="66"/>
                      <a:pt x="4" y="64"/>
                    </a:cubicBezTo>
                    <a:cubicBezTo>
                      <a:pt x="4" y="64"/>
                      <a:pt x="3" y="62"/>
                      <a:pt x="1" y="6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243840" tIns="121920" rIns="243840" bIns="1219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cs typeface="+mn-ea"/>
                  <a:sym typeface="+mn-lt"/>
                </a:endParaRPr>
              </a:p>
            </p:txBody>
          </p:sp>
        </p:grpSp>
      </p:grpSp>
      <p:sp>
        <p:nvSpPr>
          <p:cNvPr id="30" name="椭圆 29">
            <a:extLst>
              <a:ext uri="{FF2B5EF4-FFF2-40B4-BE49-F238E27FC236}">
                <a16:creationId xmlns:a16="http://schemas.microsoft.com/office/drawing/2014/main" id="{88D83793-6E07-44F3-AA77-85752281DA8C}"/>
              </a:ext>
            </a:extLst>
          </p:cNvPr>
          <p:cNvSpPr/>
          <p:nvPr/>
        </p:nvSpPr>
        <p:spPr>
          <a:xfrm>
            <a:off x="8794050" y="4253245"/>
            <a:ext cx="914400" cy="9144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42EF1CB6-A29C-4419-8CA9-C54DFAB7DD17}"/>
              </a:ext>
            </a:extLst>
          </p:cNvPr>
          <p:cNvSpPr/>
          <p:nvPr/>
        </p:nvSpPr>
        <p:spPr>
          <a:xfrm>
            <a:off x="14608079" y="4253245"/>
            <a:ext cx="914400" cy="9144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C3573D5C-8D7D-4326-8297-979DE69BBF2B}"/>
              </a:ext>
            </a:extLst>
          </p:cNvPr>
          <p:cNvSpPr/>
          <p:nvPr/>
        </p:nvSpPr>
        <p:spPr>
          <a:xfrm>
            <a:off x="8000586" y="9056021"/>
            <a:ext cx="914400" cy="9144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92751D0E-E351-4F8D-A630-DC94163B8D5A}"/>
              </a:ext>
            </a:extLst>
          </p:cNvPr>
          <p:cNvSpPr/>
          <p:nvPr/>
        </p:nvSpPr>
        <p:spPr>
          <a:xfrm>
            <a:off x="15373989" y="9056021"/>
            <a:ext cx="914400" cy="9144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A8B48BA3-AC85-4C4F-A2F6-CD48BF61DF60}"/>
              </a:ext>
            </a:extLst>
          </p:cNvPr>
          <p:cNvGrpSpPr/>
          <p:nvPr/>
        </p:nvGrpSpPr>
        <p:grpSpPr>
          <a:xfrm>
            <a:off x="16325260" y="4253245"/>
            <a:ext cx="5139410" cy="1671666"/>
            <a:chOff x="13889474" y="6858000"/>
            <a:chExt cx="5139410" cy="1671666"/>
          </a:xfrm>
        </p:grpSpPr>
        <p:sp>
          <p:nvSpPr>
            <p:cNvPr id="36" name="TextBox 10">
              <a:extLst>
                <a:ext uri="{FF2B5EF4-FFF2-40B4-BE49-F238E27FC236}">
                  <a16:creationId xmlns:a16="http://schemas.microsoft.com/office/drawing/2014/main" id="{D5931957-A0AD-4EEE-BAC1-EB207B406830}"/>
                </a:ext>
              </a:extLst>
            </p:cNvPr>
            <p:cNvSpPr txBox="1"/>
            <p:nvPr/>
          </p:nvSpPr>
          <p:spPr>
            <a:xfrm>
              <a:off x="13964329" y="6858000"/>
              <a:ext cx="2731517" cy="55399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b="1" dirty="0">
                  <a:gradFill>
                    <a:gsLst>
                      <a:gs pos="0">
                        <a:schemeClr val="bg1">
                          <a:lumMod val="25000"/>
                        </a:schemeClr>
                      </a:gs>
                      <a:gs pos="100000">
                        <a:schemeClr val="bg1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添加标题文本</a:t>
              </a:r>
              <a:endParaRPr lang="en-US" b="1" dirty="0">
                <a:gradFill>
                  <a:gsLst>
                    <a:gs pos="0">
                      <a:schemeClr val="bg1">
                        <a:lumMod val="25000"/>
                      </a:schemeClr>
                    </a:gs>
                    <a:gs pos="100000">
                      <a:schemeClr val="bg1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37" name="Rectangle 11">
              <a:extLst>
                <a:ext uri="{FF2B5EF4-FFF2-40B4-BE49-F238E27FC236}">
                  <a16:creationId xmlns:a16="http://schemas.microsoft.com/office/drawing/2014/main" id="{FF98962B-060F-427D-AAD7-93DD1298117B}"/>
                </a:ext>
              </a:extLst>
            </p:cNvPr>
            <p:cNvSpPr/>
            <p:nvPr/>
          </p:nvSpPr>
          <p:spPr>
            <a:xfrm>
              <a:off x="13889474" y="7382685"/>
              <a:ext cx="5139410" cy="11469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2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sz="2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FBE1EABE-8143-4E2D-980B-65BFF6C998D2}"/>
              </a:ext>
            </a:extLst>
          </p:cNvPr>
          <p:cNvGrpSpPr/>
          <p:nvPr/>
        </p:nvGrpSpPr>
        <p:grpSpPr>
          <a:xfrm>
            <a:off x="16799877" y="8974210"/>
            <a:ext cx="5139410" cy="1671666"/>
            <a:chOff x="13889474" y="6858000"/>
            <a:chExt cx="5139410" cy="1671666"/>
          </a:xfrm>
        </p:grpSpPr>
        <p:sp>
          <p:nvSpPr>
            <p:cNvPr id="39" name="TextBox 10">
              <a:extLst>
                <a:ext uri="{FF2B5EF4-FFF2-40B4-BE49-F238E27FC236}">
                  <a16:creationId xmlns:a16="http://schemas.microsoft.com/office/drawing/2014/main" id="{CAB7BCDE-7245-4466-8D37-C7D780F154CE}"/>
                </a:ext>
              </a:extLst>
            </p:cNvPr>
            <p:cNvSpPr txBox="1"/>
            <p:nvPr/>
          </p:nvSpPr>
          <p:spPr>
            <a:xfrm>
              <a:off x="13964329" y="6858000"/>
              <a:ext cx="2731517" cy="55399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b="1" dirty="0">
                  <a:gradFill>
                    <a:gsLst>
                      <a:gs pos="0">
                        <a:schemeClr val="bg1">
                          <a:lumMod val="25000"/>
                        </a:schemeClr>
                      </a:gs>
                      <a:gs pos="100000">
                        <a:schemeClr val="bg1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添加标题文本</a:t>
              </a:r>
              <a:endParaRPr lang="en-US" b="1" dirty="0">
                <a:gradFill>
                  <a:gsLst>
                    <a:gs pos="0">
                      <a:schemeClr val="bg1">
                        <a:lumMod val="25000"/>
                      </a:schemeClr>
                    </a:gs>
                    <a:gs pos="100000">
                      <a:schemeClr val="bg1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40" name="Rectangle 11">
              <a:extLst>
                <a:ext uri="{FF2B5EF4-FFF2-40B4-BE49-F238E27FC236}">
                  <a16:creationId xmlns:a16="http://schemas.microsoft.com/office/drawing/2014/main" id="{90DA80F9-1005-4644-A0BE-8EB6AA36435A}"/>
                </a:ext>
              </a:extLst>
            </p:cNvPr>
            <p:cNvSpPr/>
            <p:nvPr/>
          </p:nvSpPr>
          <p:spPr>
            <a:xfrm>
              <a:off x="13889474" y="7382685"/>
              <a:ext cx="5139410" cy="11469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2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sz="2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886698D2-3DFA-4EF5-B21F-E5397330550A}"/>
              </a:ext>
            </a:extLst>
          </p:cNvPr>
          <p:cNvGrpSpPr/>
          <p:nvPr/>
        </p:nvGrpSpPr>
        <p:grpSpPr>
          <a:xfrm>
            <a:off x="3038537" y="4253245"/>
            <a:ext cx="5139410" cy="1671666"/>
            <a:chOff x="13889474" y="6858000"/>
            <a:chExt cx="5139410" cy="1671666"/>
          </a:xfrm>
        </p:grpSpPr>
        <p:sp>
          <p:nvSpPr>
            <p:cNvPr id="42" name="TextBox 10">
              <a:extLst>
                <a:ext uri="{FF2B5EF4-FFF2-40B4-BE49-F238E27FC236}">
                  <a16:creationId xmlns:a16="http://schemas.microsoft.com/office/drawing/2014/main" id="{83C48E53-A26A-408A-8790-ECD338C1E255}"/>
                </a:ext>
              </a:extLst>
            </p:cNvPr>
            <p:cNvSpPr txBox="1"/>
            <p:nvPr/>
          </p:nvSpPr>
          <p:spPr>
            <a:xfrm>
              <a:off x="16184423" y="6858000"/>
              <a:ext cx="2731517" cy="55399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/>
              <a:r>
                <a:rPr lang="zh-CN" altLang="en-US" b="1" dirty="0">
                  <a:gradFill>
                    <a:gsLst>
                      <a:gs pos="0">
                        <a:schemeClr val="bg1">
                          <a:lumMod val="25000"/>
                        </a:schemeClr>
                      </a:gs>
                      <a:gs pos="100000">
                        <a:schemeClr val="bg1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添加标题文本</a:t>
              </a:r>
              <a:endParaRPr lang="en-US" b="1" dirty="0">
                <a:gradFill>
                  <a:gsLst>
                    <a:gs pos="0">
                      <a:schemeClr val="bg1">
                        <a:lumMod val="25000"/>
                      </a:schemeClr>
                    </a:gs>
                    <a:gs pos="100000">
                      <a:schemeClr val="bg1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43" name="Rectangle 11">
              <a:extLst>
                <a:ext uri="{FF2B5EF4-FFF2-40B4-BE49-F238E27FC236}">
                  <a16:creationId xmlns:a16="http://schemas.microsoft.com/office/drawing/2014/main" id="{3007D0F0-77C1-4B9F-9C44-1A227152F233}"/>
                </a:ext>
              </a:extLst>
            </p:cNvPr>
            <p:cNvSpPr/>
            <p:nvPr/>
          </p:nvSpPr>
          <p:spPr>
            <a:xfrm>
              <a:off x="13889474" y="7382685"/>
              <a:ext cx="5139410" cy="11469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2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2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sz="2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08E0BDAA-42D4-46EA-A573-14C634FAD9CB}"/>
              </a:ext>
            </a:extLst>
          </p:cNvPr>
          <p:cNvGrpSpPr/>
          <p:nvPr/>
        </p:nvGrpSpPr>
        <p:grpSpPr>
          <a:xfrm>
            <a:off x="2455142" y="8677388"/>
            <a:ext cx="5139410" cy="1671666"/>
            <a:chOff x="13889474" y="6858000"/>
            <a:chExt cx="5139410" cy="1671666"/>
          </a:xfrm>
        </p:grpSpPr>
        <p:sp>
          <p:nvSpPr>
            <p:cNvPr id="45" name="TextBox 10">
              <a:extLst>
                <a:ext uri="{FF2B5EF4-FFF2-40B4-BE49-F238E27FC236}">
                  <a16:creationId xmlns:a16="http://schemas.microsoft.com/office/drawing/2014/main" id="{70486ACC-619E-44F1-813C-D9804E80848B}"/>
                </a:ext>
              </a:extLst>
            </p:cNvPr>
            <p:cNvSpPr txBox="1"/>
            <p:nvPr/>
          </p:nvSpPr>
          <p:spPr>
            <a:xfrm>
              <a:off x="16214685" y="6858000"/>
              <a:ext cx="2731517" cy="55399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/>
              <a:r>
                <a:rPr lang="zh-CN" altLang="en-US" b="1" dirty="0">
                  <a:gradFill>
                    <a:gsLst>
                      <a:gs pos="0">
                        <a:schemeClr val="bg1">
                          <a:lumMod val="25000"/>
                        </a:schemeClr>
                      </a:gs>
                      <a:gs pos="100000">
                        <a:schemeClr val="bg1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添加标题文本</a:t>
              </a:r>
              <a:endParaRPr lang="en-US" b="1" dirty="0">
                <a:gradFill>
                  <a:gsLst>
                    <a:gs pos="0">
                      <a:schemeClr val="bg1">
                        <a:lumMod val="25000"/>
                      </a:schemeClr>
                    </a:gs>
                    <a:gs pos="100000">
                      <a:schemeClr val="bg1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46" name="Rectangle 11">
              <a:extLst>
                <a:ext uri="{FF2B5EF4-FFF2-40B4-BE49-F238E27FC236}">
                  <a16:creationId xmlns:a16="http://schemas.microsoft.com/office/drawing/2014/main" id="{8048839D-4FFA-4CB5-AEEE-11E4F32CE4EC}"/>
                </a:ext>
              </a:extLst>
            </p:cNvPr>
            <p:cNvSpPr/>
            <p:nvPr/>
          </p:nvSpPr>
          <p:spPr>
            <a:xfrm>
              <a:off x="13889474" y="7382685"/>
              <a:ext cx="5139410" cy="11469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2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2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sz="2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118748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Oval 1">
            <a:extLst>
              <a:ext uri="{FF2B5EF4-FFF2-40B4-BE49-F238E27FC236}">
                <a16:creationId xmlns:a16="http://schemas.microsoft.com/office/drawing/2014/main" id="{28B840C9-93AD-4839-B3C9-9996F92C6F4B}"/>
              </a:ext>
            </a:extLst>
          </p:cNvPr>
          <p:cNvSpPr/>
          <p:nvPr/>
        </p:nvSpPr>
        <p:spPr>
          <a:xfrm>
            <a:off x="10155062" y="2902775"/>
            <a:ext cx="3659042" cy="3659042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901700" dist="1905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600" dirty="0">
              <a:cs typeface="+mn-ea"/>
              <a:sym typeface="+mn-lt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0481765" y="3706117"/>
            <a:ext cx="3005636" cy="13542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88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04</a:t>
            </a:r>
            <a:endParaRPr lang="en-US" sz="8800" b="1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58EE81B2-4237-4AB5-BF8E-CD76150E61C3}"/>
              </a:ext>
            </a:extLst>
          </p:cNvPr>
          <p:cNvSpPr txBox="1"/>
          <p:nvPr/>
        </p:nvSpPr>
        <p:spPr>
          <a:xfrm>
            <a:off x="10342064" y="4980110"/>
            <a:ext cx="328503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PART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4A377D13-0BD3-4835-A30E-CE8A305E462E}"/>
              </a:ext>
            </a:extLst>
          </p:cNvPr>
          <p:cNvSpPr txBox="1"/>
          <p:nvPr/>
        </p:nvSpPr>
        <p:spPr>
          <a:xfrm>
            <a:off x="6095129" y="6982467"/>
            <a:ext cx="12196916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66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30CEE663-9B97-4583-91AA-F3F33759269F}"/>
              </a:ext>
            </a:extLst>
          </p:cNvPr>
          <p:cNvSpPr txBox="1"/>
          <p:nvPr/>
        </p:nvSpPr>
        <p:spPr>
          <a:xfrm>
            <a:off x="6098458" y="8472529"/>
            <a:ext cx="1219691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dirty="0"/>
              <a:t>根据自己的需要添加适当的文字，此处添加详细文本描述，建议与标题相关尽量简洁... ...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3BF1D744-DFC8-4AB1-B923-D0D758BDD61C}"/>
              </a:ext>
            </a:extLst>
          </p:cNvPr>
          <p:cNvGrpSpPr/>
          <p:nvPr/>
        </p:nvGrpSpPr>
        <p:grpSpPr>
          <a:xfrm>
            <a:off x="-735462" y="5977477"/>
            <a:ext cx="6058257" cy="6971638"/>
            <a:chOff x="588918" y="4550800"/>
            <a:chExt cx="6058257" cy="6971638"/>
          </a:xfrm>
        </p:grpSpPr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A96B4DD4-2BBC-4482-AF0C-C12959FDEC07}"/>
                </a:ext>
              </a:extLst>
            </p:cNvPr>
            <p:cNvSpPr/>
            <p:nvPr/>
          </p:nvSpPr>
          <p:spPr>
            <a:xfrm>
              <a:off x="1512014" y="8894817"/>
              <a:ext cx="523264" cy="523264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49B5A139-273D-432A-B170-666860F4B419}"/>
                </a:ext>
              </a:extLst>
            </p:cNvPr>
            <p:cNvSpPr/>
            <p:nvPr/>
          </p:nvSpPr>
          <p:spPr>
            <a:xfrm>
              <a:off x="2738230" y="10026270"/>
              <a:ext cx="1496168" cy="149616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DC0FF541-75CD-444F-93E2-D974F3FD1CC8}"/>
                </a:ext>
              </a:extLst>
            </p:cNvPr>
            <p:cNvSpPr/>
            <p:nvPr/>
          </p:nvSpPr>
          <p:spPr>
            <a:xfrm>
              <a:off x="4586115" y="7535305"/>
              <a:ext cx="2061060" cy="2061060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2D554DAC-D0A4-4788-A660-56C96EA0DF98}"/>
                </a:ext>
              </a:extLst>
            </p:cNvPr>
            <p:cNvSpPr/>
            <p:nvPr/>
          </p:nvSpPr>
          <p:spPr>
            <a:xfrm>
              <a:off x="2923609" y="6754760"/>
              <a:ext cx="1125410" cy="1125410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5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DD440076-0634-4045-B7A3-ED0C389087FF}"/>
                </a:ext>
              </a:extLst>
            </p:cNvPr>
            <p:cNvSpPr/>
            <p:nvPr/>
          </p:nvSpPr>
          <p:spPr>
            <a:xfrm>
              <a:off x="588918" y="4550800"/>
              <a:ext cx="1346478" cy="1346478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116DE7CF-C79C-47B6-A4F3-14CFC184BE88}"/>
              </a:ext>
            </a:extLst>
          </p:cNvPr>
          <p:cNvGrpSpPr/>
          <p:nvPr/>
        </p:nvGrpSpPr>
        <p:grpSpPr>
          <a:xfrm>
            <a:off x="18154795" y="-1291590"/>
            <a:ext cx="8703153" cy="8615545"/>
            <a:chOff x="18154795" y="-1291590"/>
            <a:chExt cx="8703153" cy="8615545"/>
          </a:xfrm>
        </p:grpSpPr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9277DF86-D3D9-4863-A1BE-74D8D6BB6A7C}"/>
                </a:ext>
              </a:extLst>
            </p:cNvPr>
            <p:cNvSpPr/>
            <p:nvPr/>
          </p:nvSpPr>
          <p:spPr>
            <a:xfrm>
              <a:off x="18154795" y="1378923"/>
              <a:ext cx="693644" cy="693644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C1C7D450-0040-46F6-803F-6B51DEC1A873}"/>
                </a:ext>
              </a:extLst>
            </p:cNvPr>
            <p:cNvSpPr/>
            <p:nvPr/>
          </p:nvSpPr>
          <p:spPr>
            <a:xfrm>
              <a:off x="23085534" y="3551541"/>
              <a:ext cx="3772414" cy="3772414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9363B16A-244B-4673-81C1-6F93475CD6B4}"/>
                </a:ext>
              </a:extLst>
            </p:cNvPr>
            <p:cNvSpPr/>
            <p:nvPr/>
          </p:nvSpPr>
          <p:spPr>
            <a:xfrm flipV="1">
              <a:off x="20989638" y="4270362"/>
              <a:ext cx="484014" cy="484014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6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EC90FC06-FC8E-4893-BEA8-B8018437CFEF}"/>
                </a:ext>
              </a:extLst>
            </p:cNvPr>
            <p:cNvSpPr/>
            <p:nvPr/>
          </p:nvSpPr>
          <p:spPr>
            <a:xfrm>
              <a:off x="20079974" y="-1291590"/>
              <a:ext cx="1819328" cy="1819328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B47E62DB-9F57-47C8-B397-902D6C654BF7}"/>
                </a:ext>
              </a:extLst>
            </p:cNvPr>
            <p:cNvSpPr/>
            <p:nvPr/>
          </p:nvSpPr>
          <p:spPr>
            <a:xfrm>
              <a:off x="20673743" y="1579369"/>
              <a:ext cx="1885016" cy="1885016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601238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4D69746-21BD-436A-8F62-930DD7126635}"/>
              </a:ext>
            </a:extLst>
          </p:cNvPr>
          <p:cNvSpPr txBox="1"/>
          <p:nvPr/>
        </p:nvSpPr>
        <p:spPr>
          <a:xfrm>
            <a:off x="6095129" y="556629"/>
            <a:ext cx="1219691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54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AAFBDBB8-3760-41D4-9C7F-456DFCAD99F7}"/>
              </a:ext>
            </a:extLst>
          </p:cNvPr>
          <p:cNvGrpSpPr/>
          <p:nvPr/>
        </p:nvGrpSpPr>
        <p:grpSpPr>
          <a:xfrm>
            <a:off x="4515846" y="206148"/>
            <a:ext cx="3491304" cy="1338725"/>
            <a:chOff x="-2195797" y="8308353"/>
            <a:chExt cx="11653027" cy="4468303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04807AA9-9AAF-453C-8DFF-44713709B309}"/>
                </a:ext>
              </a:extLst>
            </p:cNvPr>
            <p:cNvSpPr/>
            <p:nvPr/>
          </p:nvSpPr>
          <p:spPr>
            <a:xfrm>
              <a:off x="5837022" y="9156448"/>
              <a:ext cx="3620208" cy="3620208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B83A6030-859E-48A1-8959-89426E2329EC}"/>
                </a:ext>
              </a:extLst>
            </p:cNvPr>
            <p:cNvSpPr/>
            <p:nvPr/>
          </p:nvSpPr>
          <p:spPr>
            <a:xfrm>
              <a:off x="1512014" y="8894817"/>
              <a:ext cx="523264" cy="523264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4B6AC017-D680-4ABC-B9DE-3F881C0F2E0B}"/>
                </a:ext>
              </a:extLst>
            </p:cNvPr>
            <p:cNvSpPr/>
            <p:nvPr/>
          </p:nvSpPr>
          <p:spPr>
            <a:xfrm>
              <a:off x="2386384" y="10716890"/>
              <a:ext cx="1496167" cy="149616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B8A8DB7E-FD49-4D5E-98A2-733655E6A44C}"/>
                </a:ext>
              </a:extLst>
            </p:cNvPr>
            <p:cNvSpPr/>
            <p:nvPr/>
          </p:nvSpPr>
          <p:spPr>
            <a:xfrm>
              <a:off x="3540297" y="8308353"/>
              <a:ext cx="2061061" cy="2061061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B2D3B261-EE06-4798-BE20-46EB3106A098}"/>
                </a:ext>
              </a:extLst>
            </p:cNvPr>
            <p:cNvSpPr/>
            <p:nvPr/>
          </p:nvSpPr>
          <p:spPr>
            <a:xfrm>
              <a:off x="431913" y="9806710"/>
              <a:ext cx="1125409" cy="1125409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5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73BF7BBE-C225-498C-A8FB-FCA8932F5E5F}"/>
                </a:ext>
              </a:extLst>
            </p:cNvPr>
            <p:cNvSpPr/>
            <p:nvPr/>
          </p:nvSpPr>
          <p:spPr>
            <a:xfrm>
              <a:off x="-2195797" y="10043651"/>
              <a:ext cx="1346478" cy="1346478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9981A7BC-9B3D-4B62-B7D5-EE6687F78542}"/>
              </a:ext>
            </a:extLst>
          </p:cNvPr>
          <p:cNvGrpSpPr/>
          <p:nvPr/>
        </p:nvGrpSpPr>
        <p:grpSpPr>
          <a:xfrm flipH="1">
            <a:off x="16436477" y="139999"/>
            <a:ext cx="3668530" cy="1404874"/>
            <a:chOff x="-2195797" y="8308353"/>
            <a:chExt cx="11653027" cy="4468303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03EE56FF-3B7A-4330-A8E8-552E739A1193}"/>
                </a:ext>
              </a:extLst>
            </p:cNvPr>
            <p:cNvSpPr/>
            <p:nvPr/>
          </p:nvSpPr>
          <p:spPr>
            <a:xfrm>
              <a:off x="5837022" y="9156448"/>
              <a:ext cx="3620208" cy="3620208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2E1CDEA4-D952-4457-AED9-61CD1D37892B}"/>
                </a:ext>
              </a:extLst>
            </p:cNvPr>
            <p:cNvSpPr/>
            <p:nvPr/>
          </p:nvSpPr>
          <p:spPr>
            <a:xfrm>
              <a:off x="1512014" y="8894817"/>
              <a:ext cx="523264" cy="523264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6ED526D2-57ED-44AD-9109-E9F6EF74A179}"/>
                </a:ext>
              </a:extLst>
            </p:cNvPr>
            <p:cNvSpPr/>
            <p:nvPr/>
          </p:nvSpPr>
          <p:spPr>
            <a:xfrm>
              <a:off x="2386384" y="10716890"/>
              <a:ext cx="1496167" cy="149616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90783A1F-0009-48E7-A657-8E5955BD9A64}"/>
                </a:ext>
              </a:extLst>
            </p:cNvPr>
            <p:cNvSpPr/>
            <p:nvPr/>
          </p:nvSpPr>
          <p:spPr>
            <a:xfrm>
              <a:off x="3540297" y="8308353"/>
              <a:ext cx="2061061" cy="2061061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6EA75877-556C-4A1C-AD7B-EA29DCB120FC}"/>
                </a:ext>
              </a:extLst>
            </p:cNvPr>
            <p:cNvSpPr/>
            <p:nvPr/>
          </p:nvSpPr>
          <p:spPr>
            <a:xfrm>
              <a:off x="431913" y="9806710"/>
              <a:ext cx="1125409" cy="1125409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5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B22684B9-876C-4D7D-9B6B-0FBD5186694D}"/>
                </a:ext>
              </a:extLst>
            </p:cNvPr>
            <p:cNvSpPr/>
            <p:nvPr/>
          </p:nvSpPr>
          <p:spPr>
            <a:xfrm>
              <a:off x="-2195797" y="10043651"/>
              <a:ext cx="1346478" cy="1346478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Group 1">
            <a:extLst>
              <a:ext uri="{FF2B5EF4-FFF2-40B4-BE49-F238E27FC236}">
                <a16:creationId xmlns:a16="http://schemas.microsoft.com/office/drawing/2014/main" id="{CE71DFCC-CFDB-451D-B984-95B196424874}"/>
              </a:ext>
            </a:extLst>
          </p:cNvPr>
          <p:cNvGrpSpPr/>
          <p:nvPr/>
        </p:nvGrpSpPr>
        <p:grpSpPr>
          <a:xfrm>
            <a:off x="12849130" y="2724896"/>
            <a:ext cx="8892587" cy="6498429"/>
            <a:chOff x="13422537" y="4246484"/>
            <a:chExt cx="8892587" cy="6498429"/>
          </a:xfrm>
        </p:grpSpPr>
        <p:sp>
          <p:nvSpPr>
            <p:cNvPr id="19" name="Freeform 5">
              <a:extLst>
                <a:ext uri="{FF2B5EF4-FFF2-40B4-BE49-F238E27FC236}">
                  <a16:creationId xmlns:a16="http://schemas.microsoft.com/office/drawing/2014/main" id="{B1F61842-0A6B-43C2-B5DC-E80B72795C5D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22537" y="4272224"/>
              <a:ext cx="4858192" cy="3725472"/>
            </a:xfrm>
            <a:custGeom>
              <a:avLst/>
              <a:gdLst/>
              <a:ahLst/>
              <a:cxnLst>
                <a:cxn ang="0">
                  <a:pos x="6" y="327"/>
                </a:cxn>
                <a:cxn ang="0">
                  <a:pos x="4" y="307"/>
                </a:cxn>
                <a:cxn ang="0">
                  <a:pos x="180" y="122"/>
                </a:cxn>
                <a:cxn ang="0">
                  <a:pos x="394" y="57"/>
                </a:cxn>
                <a:cxn ang="0">
                  <a:pos x="557" y="38"/>
                </a:cxn>
                <a:cxn ang="0">
                  <a:pos x="557" y="127"/>
                </a:cxn>
                <a:cxn ang="0">
                  <a:pos x="516" y="111"/>
                </a:cxn>
                <a:cxn ang="0">
                  <a:pos x="473" y="129"/>
                </a:cxn>
                <a:cxn ang="0">
                  <a:pos x="455" y="172"/>
                </a:cxn>
                <a:cxn ang="0">
                  <a:pos x="473" y="214"/>
                </a:cxn>
                <a:cxn ang="0">
                  <a:pos x="516" y="232"/>
                </a:cxn>
                <a:cxn ang="0">
                  <a:pos x="557" y="216"/>
                </a:cxn>
                <a:cxn ang="0">
                  <a:pos x="557" y="327"/>
                </a:cxn>
                <a:cxn ang="0">
                  <a:pos x="325" y="327"/>
                </a:cxn>
                <a:cxn ang="0">
                  <a:pos x="340" y="366"/>
                </a:cxn>
                <a:cxn ang="0">
                  <a:pos x="322" y="409"/>
                </a:cxn>
                <a:cxn ang="0">
                  <a:pos x="279" y="427"/>
                </a:cxn>
                <a:cxn ang="0">
                  <a:pos x="236" y="409"/>
                </a:cxn>
                <a:cxn ang="0">
                  <a:pos x="219" y="366"/>
                </a:cxn>
                <a:cxn ang="0">
                  <a:pos x="232" y="327"/>
                </a:cxn>
                <a:cxn ang="0">
                  <a:pos x="6" y="327"/>
                </a:cxn>
              </a:cxnLst>
              <a:rect l="0" t="0" r="r" b="b"/>
              <a:pathLst>
                <a:path w="557" h="427">
                  <a:moveTo>
                    <a:pt x="6" y="327"/>
                  </a:moveTo>
                  <a:cubicBezTo>
                    <a:pt x="5" y="321"/>
                    <a:pt x="4" y="314"/>
                    <a:pt x="4" y="307"/>
                  </a:cubicBezTo>
                  <a:cubicBezTo>
                    <a:pt x="0" y="201"/>
                    <a:pt x="59" y="139"/>
                    <a:pt x="180" y="122"/>
                  </a:cubicBezTo>
                  <a:cubicBezTo>
                    <a:pt x="224" y="32"/>
                    <a:pt x="295" y="10"/>
                    <a:pt x="394" y="57"/>
                  </a:cubicBezTo>
                  <a:cubicBezTo>
                    <a:pt x="445" y="6"/>
                    <a:pt x="499" y="0"/>
                    <a:pt x="557" y="38"/>
                  </a:cubicBezTo>
                  <a:cubicBezTo>
                    <a:pt x="557" y="127"/>
                    <a:pt x="557" y="127"/>
                    <a:pt x="557" y="127"/>
                  </a:cubicBezTo>
                  <a:cubicBezTo>
                    <a:pt x="545" y="116"/>
                    <a:pt x="532" y="111"/>
                    <a:pt x="516" y="111"/>
                  </a:cubicBezTo>
                  <a:cubicBezTo>
                    <a:pt x="499" y="111"/>
                    <a:pt x="485" y="117"/>
                    <a:pt x="473" y="129"/>
                  </a:cubicBezTo>
                  <a:cubicBezTo>
                    <a:pt x="461" y="141"/>
                    <a:pt x="455" y="155"/>
                    <a:pt x="455" y="172"/>
                  </a:cubicBezTo>
                  <a:cubicBezTo>
                    <a:pt x="455" y="188"/>
                    <a:pt x="461" y="202"/>
                    <a:pt x="473" y="214"/>
                  </a:cubicBezTo>
                  <a:cubicBezTo>
                    <a:pt x="485" y="226"/>
                    <a:pt x="499" y="232"/>
                    <a:pt x="516" y="232"/>
                  </a:cubicBezTo>
                  <a:cubicBezTo>
                    <a:pt x="532" y="232"/>
                    <a:pt x="545" y="227"/>
                    <a:pt x="557" y="216"/>
                  </a:cubicBezTo>
                  <a:cubicBezTo>
                    <a:pt x="557" y="327"/>
                    <a:pt x="557" y="327"/>
                    <a:pt x="557" y="327"/>
                  </a:cubicBezTo>
                  <a:cubicBezTo>
                    <a:pt x="325" y="327"/>
                    <a:pt x="325" y="327"/>
                    <a:pt x="325" y="327"/>
                  </a:cubicBezTo>
                  <a:cubicBezTo>
                    <a:pt x="335" y="338"/>
                    <a:pt x="340" y="351"/>
                    <a:pt x="340" y="366"/>
                  </a:cubicBezTo>
                  <a:cubicBezTo>
                    <a:pt x="340" y="383"/>
                    <a:pt x="334" y="397"/>
                    <a:pt x="322" y="409"/>
                  </a:cubicBezTo>
                  <a:cubicBezTo>
                    <a:pt x="310" y="421"/>
                    <a:pt x="296" y="427"/>
                    <a:pt x="279" y="427"/>
                  </a:cubicBezTo>
                  <a:cubicBezTo>
                    <a:pt x="262" y="427"/>
                    <a:pt x="248" y="421"/>
                    <a:pt x="236" y="409"/>
                  </a:cubicBezTo>
                  <a:cubicBezTo>
                    <a:pt x="224" y="397"/>
                    <a:pt x="219" y="383"/>
                    <a:pt x="219" y="366"/>
                  </a:cubicBezTo>
                  <a:cubicBezTo>
                    <a:pt x="219" y="351"/>
                    <a:pt x="223" y="338"/>
                    <a:pt x="232" y="327"/>
                  </a:cubicBezTo>
                  <a:lnTo>
                    <a:pt x="6" y="327"/>
                  </a:lnTo>
                  <a:close/>
                </a:path>
              </a:pathLst>
            </a:custGeom>
            <a:solidFill>
              <a:schemeClr val="accent2"/>
            </a:soli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en-US" sz="4800">
                <a:cs typeface="+mn-ea"/>
                <a:sym typeface="+mn-lt"/>
              </a:endParaRPr>
            </a:p>
          </p:txBody>
        </p:sp>
        <p:sp>
          <p:nvSpPr>
            <p:cNvPr id="20" name="Freeform 6">
              <a:extLst>
                <a:ext uri="{FF2B5EF4-FFF2-40B4-BE49-F238E27FC236}">
                  <a16:creationId xmlns:a16="http://schemas.microsoft.com/office/drawing/2014/main" id="{E4BCD5A7-B7ED-43F9-83BF-7BA2F38D5D0A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77704" y="7126093"/>
              <a:ext cx="5707730" cy="2721470"/>
            </a:xfrm>
            <a:custGeom>
              <a:avLst/>
              <a:gdLst/>
              <a:ahLst/>
              <a:cxnLst>
                <a:cxn ang="0">
                  <a:pos x="551" y="0"/>
                </a:cxn>
                <a:cxn ang="0">
                  <a:pos x="551" y="109"/>
                </a:cxn>
                <a:cxn ang="0">
                  <a:pos x="552" y="108"/>
                </a:cxn>
                <a:cxn ang="0">
                  <a:pos x="595" y="90"/>
                </a:cxn>
                <a:cxn ang="0">
                  <a:pos x="637" y="108"/>
                </a:cxn>
                <a:cxn ang="0">
                  <a:pos x="655" y="150"/>
                </a:cxn>
                <a:cxn ang="0">
                  <a:pos x="637" y="193"/>
                </a:cxn>
                <a:cxn ang="0">
                  <a:pos x="595" y="211"/>
                </a:cxn>
                <a:cxn ang="0">
                  <a:pos x="552" y="193"/>
                </a:cxn>
                <a:cxn ang="0">
                  <a:pos x="551" y="192"/>
                </a:cxn>
                <a:cxn ang="0">
                  <a:pos x="551" y="312"/>
                </a:cxn>
                <a:cxn ang="0">
                  <a:pos x="474" y="239"/>
                </a:cxn>
                <a:cxn ang="0">
                  <a:pos x="252" y="158"/>
                </a:cxn>
                <a:cxn ang="0">
                  <a:pos x="0" y="0"/>
                </a:cxn>
                <a:cxn ang="0">
                  <a:pos x="226" y="0"/>
                </a:cxn>
                <a:cxn ang="0">
                  <a:pos x="213" y="39"/>
                </a:cxn>
                <a:cxn ang="0">
                  <a:pos x="230" y="82"/>
                </a:cxn>
                <a:cxn ang="0">
                  <a:pos x="273" y="100"/>
                </a:cxn>
                <a:cxn ang="0">
                  <a:pos x="316" y="82"/>
                </a:cxn>
                <a:cxn ang="0">
                  <a:pos x="334" y="39"/>
                </a:cxn>
                <a:cxn ang="0">
                  <a:pos x="319" y="0"/>
                </a:cxn>
                <a:cxn ang="0">
                  <a:pos x="551" y="0"/>
                </a:cxn>
              </a:cxnLst>
              <a:rect l="0" t="0" r="r" b="b"/>
              <a:pathLst>
                <a:path w="655" h="312">
                  <a:moveTo>
                    <a:pt x="551" y="0"/>
                  </a:moveTo>
                  <a:cubicBezTo>
                    <a:pt x="551" y="109"/>
                    <a:pt x="551" y="109"/>
                    <a:pt x="551" y="109"/>
                  </a:cubicBezTo>
                  <a:cubicBezTo>
                    <a:pt x="551" y="108"/>
                    <a:pt x="551" y="108"/>
                    <a:pt x="552" y="108"/>
                  </a:cubicBezTo>
                  <a:cubicBezTo>
                    <a:pt x="564" y="96"/>
                    <a:pt x="578" y="90"/>
                    <a:pt x="595" y="90"/>
                  </a:cubicBezTo>
                  <a:cubicBezTo>
                    <a:pt x="611" y="90"/>
                    <a:pt x="626" y="96"/>
                    <a:pt x="637" y="108"/>
                  </a:cubicBezTo>
                  <a:cubicBezTo>
                    <a:pt x="649" y="119"/>
                    <a:pt x="655" y="134"/>
                    <a:pt x="655" y="150"/>
                  </a:cubicBezTo>
                  <a:cubicBezTo>
                    <a:pt x="655" y="167"/>
                    <a:pt x="649" y="181"/>
                    <a:pt x="637" y="193"/>
                  </a:cubicBezTo>
                  <a:cubicBezTo>
                    <a:pt x="626" y="205"/>
                    <a:pt x="611" y="211"/>
                    <a:pt x="595" y="211"/>
                  </a:cubicBezTo>
                  <a:cubicBezTo>
                    <a:pt x="578" y="211"/>
                    <a:pt x="564" y="205"/>
                    <a:pt x="552" y="193"/>
                  </a:cubicBezTo>
                  <a:cubicBezTo>
                    <a:pt x="551" y="193"/>
                    <a:pt x="551" y="192"/>
                    <a:pt x="551" y="192"/>
                  </a:cubicBezTo>
                  <a:cubicBezTo>
                    <a:pt x="551" y="312"/>
                    <a:pt x="551" y="312"/>
                    <a:pt x="551" y="312"/>
                  </a:cubicBezTo>
                  <a:cubicBezTo>
                    <a:pt x="515" y="301"/>
                    <a:pt x="489" y="277"/>
                    <a:pt x="474" y="239"/>
                  </a:cubicBezTo>
                  <a:cubicBezTo>
                    <a:pt x="377" y="279"/>
                    <a:pt x="303" y="252"/>
                    <a:pt x="252" y="158"/>
                  </a:cubicBezTo>
                  <a:cubicBezTo>
                    <a:pt x="99" y="153"/>
                    <a:pt x="16" y="101"/>
                    <a:pt x="0" y="0"/>
                  </a:cubicBezTo>
                  <a:cubicBezTo>
                    <a:pt x="226" y="0"/>
                    <a:pt x="226" y="0"/>
                    <a:pt x="226" y="0"/>
                  </a:cubicBezTo>
                  <a:cubicBezTo>
                    <a:pt x="217" y="11"/>
                    <a:pt x="213" y="24"/>
                    <a:pt x="213" y="39"/>
                  </a:cubicBezTo>
                  <a:cubicBezTo>
                    <a:pt x="213" y="56"/>
                    <a:pt x="218" y="70"/>
                    <a:pt x="230" y="82"/>
                  </a:cubicBezTo>
                  <a:cubicBezTo>
                    <a:pt x="242" y="94"/>
                    <a:pt x="256" y="100"/>
                    <a:pt x="273" y="100"/>
                  </a:cubicBezTo>
                  <a:cubicBezTo>
                    <a:pt x="290" y="100"/>
                    <a:pt x="304" y="94"/>
                    <a:pt x="316" y="82"/>
                  </a:cubicBezTo>
                  <a:cubicBezTo>
                    <a:pt x="328" y="70"/>
                    <a:pt x="334" y="56"/>
                    <a:pt x="334" y="39"/>
                  </a:cubicBezTo>
                  <a:cubicBezTo>
                    <a:pt x="334" y="24"/>
                    <a:pt x="329" y="11"/>
                    <a:pt x="319" y="0"/>
                  </a:cubicBezTo>
                  <a:lnTo>
                    <a:pt x="551" y="0"/>
                  </a:lnTo>
                  <a:close/>
                </a:path>
              </a:pathLst>
            </a:custGeom>
            <a:solidFill>
              <a:schemeClr val="accent1"/>
            </a:soli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en-US" sz="4800">
                <a:cs typeface="+mn-ea"/>
                <a:sym typeface="+mn-lt"/>
              </a:endParaRPr>
            </a:p>
          </p:txBody>
        </p:sp>
        <p:sp>
          <p:nvSpPr>
            <p:cNvPr id="21" name="Freeform 7">
              <a:extLst>
                <a:ext uri="{FF2B5EF4-FFF2-40B4-BE49-F238E27FC236}">
                  <a16:creationId xmlns:a16="http://schemas.microsoft.com/office/drawing/2014/main" id="{1189E68A-665C-4A72-A190-4DADEAFD545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280730" y="6210355"/>
              <a:ext cx="4034394" cy="4534558"/>
            </a:xfrm>
            <a:custGeom>
              <a:avLst/>
              <a:gdLst/>
              <a:ahLst/>
              <a:cxnLst>
                <a:cxn ang="0">
                  <a:pos x="0" y="417"/>
                </a:cxn>
                <a:cxn ang="0">
                  <a:pos x="0" y="297"/>
                </a:cxn>
                <a:cxn ang="0">
                  <a:pos x="1" y="298"/>
                </a:cxn>
                <a:cxn ang="0">
                  <a:pos x="44" y="316"/>
                </a:cxn>
                <a:cxn ang="0">
                  <a:pos x="86" y="298"/>
                </a:cxn>
                <a:cxn ang="0">
                  <a:pos x="104" y="255"/>
                </a:cxn>
                <a:cxn ang="0">
                  <a:pos x="86" y="213"/>
                </a:cxn>
                <a:cxn ang="0">
                  <a:pos x="44" y="195"/>
                </a:cxn>
                <a:cxn ang="0">
                  <a:pos x="1" y="213"/>
                </a:cxn>
                <a:cxn ang="0">
                  <a:pos x="0" y="214"/>
                </a:cxn>
                <a:cxn ang="0">
                  <a:pos x="0" y="105"/>
                </a:cxn>
                <a:cxn ang="0">
                  <a:pos x="189" y="105"/>
                </a:cxn>
                <a:cxn ang="0">
                  <a:pos x="186" y="103"/>
                </a:cxn>
                <a:cxn ang="0">
                  <a:pos x="169" y="61"/>
                </a:cxn>
                <a:cxn ang="0">
                  <a:pos x="186" y="18"/>
                </a:cxn>
                <a:cxn ang="0">
                  <a:pos x="229" y="0"/>
                </a:cxn>
                <a:cxn ang="0">
                  <a:pos x="272" y="18"/>
                </a:cxn>
                <a:cxn ang="0">
                  <a:pos x="290" y="61"/>
                </a:cxn>
                <a:cxn ang="0">
                  <a:pos x="272" y="103"/>
                </a:cxn>
                <a:cxn ang="0">
                  <a:pos x="270" y="105"/>
                </a:cxn>
                <a:cxn ang="0">
                  <a:pos x="447" y="105"/>
                </a:cxn>
                <a:cxn ang="0">
                  <a:pos x="396" y="280"/>
                </a:cxn>
                <a:cxn ang="0">
                  <a:pos x="183" y="455"/>
                </a:cxn>
                <a:cxn ang="0">
                  <a:pos x="234" y="520"/>
                </a:cxn>
                <a:cxn ang="0">
                  <a:pos x="204" y="520"/>
                </a:cxn>
                <a:cxn ang="0">
                  <a:pos x="61" y="422"/>
                </a:cxn>
                <a:cxn ang="0">
                  <a:pos x="0" y="417"/>
                </a:cxn>
              </a:cxnLst>
              <a:rect l="0" t="0" r="r" b="b"/>
              <a:pathLst>
                <a:path w="463" h="520">
                  <a:moveTo>
                    <a:pt x="0" y="417"/>
                  </a:moveTo>
                  <a:cubicBezTo>
                    <a:pt x="0" y="297"/>
                    <a:pt x="0" y="297"/>
                    <a:pt x="0" y="297"/>
                  </a:cubicBezTo>
                  <a:cubicBezTo>
                    <a:pt x="0" y="297"/>
                    <a:pt x="0" y="298"/>
                    <a:pt x="1" y="298"/>
                  </a:cubicBezTo>
                  <a:cubicBezTo>
                    <a:pt x="13" y="310"/>
                    <a:pt x="27" y="316"/>
                    <a:pt x="44" y="316"/>
                  </a:cubicBezTo>
                  <a:cubicBezTo>
                    <a:pt x="60" y="316"/>
                    <a:pt x="75" y="310"/>
                    <a:pt x="86" y="298"/>
                  </a:cubicBezTo>
                  <a:cubicBezTo>
                    <a:pt x="98" y="286"/>
                    <a:pt x="104" y="272"/>
                    <a:pt x="104" y="255"/>
                  </a:cubicBezTo>
                  <a:cubicBezTo>
                    <a:pt x="104" y="239"/>
                    <a:pt x="98" y="224"/>
                    <a:pt x="86" y="213"/>
                  </a:cubicBezTo>
                  <a:cubicBezTo>
                    <a:pt x="75" y="201"/>
                    <a:pt x="60" y="195"/>
                    <a:pt x="44" y="195"/>
                  </a:cubicBezTo>
                  <a:cubicBezTo>
                    <a:pt x="27" y="195"/>
                    <a:pt x="13" y="201"/>
                    <a:pt x="1" y="213"/>
                  </a:cubicBezTo>
                  <a:cubicBezTo>
                    <a:pt x="0" y="213"/>
                    <a:pt x="0" y="213"/>
                    <a:pt x="0" y="214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189" y="105"/>
                    <a:pt x="189" y="105"/>
                    <a:pt x="189" y="105"/>
                  </a:cubicBezTo>
                  <a:cubicBezTo>
                    <a:pt x="188" y="105"/>
                    <a:pt x="187" y="104"/>
                    <a:pt x="186" y="103"/>
                  </a:cubicBezTo>
                  <a:cubicBezTo>
                    <a:pt x="175" y="91"/>
                    <a:pt x="169" y="77"/>
                    <a:pt x="169" y="61"/>
                  </a:cubicBezTo>
                  <a:cubicBezTo>
                    <a:pt x="169" y="44"/>
                    <a:pt x="175" y="30"/>
                    <a:pt x="186" y="18"/>
                  </a:cubicBezTo>
                  <a:cubicBezTo>
                    <a:pt x="198" y="6"/>
                    <a:pt x="213" y="0"/>
                    <a:pt x="229" y="0"/>
                  </a:cubicBezTo>
                  <a:cubicBezTo>
                    <a:pt x="246" y="0"/>
                    <a:pt x="260" y="6"/>
                    <a:pt x="272" y="18"/>
                  </a:cubicBezTo>
                  <a:cubicBezTo>
                    <a:pt x="284" y="30"/>
                    <a:pt x="290" y="44"/>
                    <a:pt x="290" y="61"/>
                  </a:cubicBezTo>
                  <a:cubicBezTo>
                    <a:pt x="290" y="77"/>
                    <a:pt x="284" y="91"/>
                    <a:pt x="272" y="103"/>
                  </a:cubicBezTo>
                  <a:cubicBezTo>
                    <a:pt x="271" y="104"/>
                    <a:pt x="270" y="105"/>
                    <a:pt x="270" y="105"/>
                  </a:cubicBezTo>
                  <a:cubicBezTo>
                    <a:pt x="447" y="105"/>
                    <a:pt x="447" y="105"/>
                    <a:pt x="447" y="105"/>
                  </a:cubicBezTo>
                  <a:cubicBezTo>
                    <a:pt x="463" y="158"/>
                    <a:pt x="446" y="216"/>
                    <a:pt x="396" y="280"/>
                  </a:cubicBezTo>
                  <a:cubicBezTo>
                    <a:pt x="383" y="399"/>
                    <a:pt x="312" y="458"/>
                    <a:pt x="183" y="455"/>
                  </a:cubicBezTo>
                  <a:cubicBezTo>
                    <a:pt x="234" y="520"/>
                    <a:pt x="234" y="520"/>
                    <a:pt x="234" y="520"/>
                  </a:cubicBezTo>
                  <a:cubicBezTo>
                    <a:pt x="204" y="520"/>
                    <a:pt x="204" y="520"/>
                    <a:pt x="204" y="520"/>
                  </a:cubicBezTo>
                  <a:cubicBezTo>
                    <a:pt x="61" y="422"/>
                    <a:pt x="61" y="422"/>
                    <a:pt x="61" y="422"/>
                  </a:cubicBezTo>
                  <a:cubicBezTo>
                    <a:pt x="38" y="424"/>
                    <a:pt x="17" y="422"/>
                    <a:pt x="0" y="417"/>
                  </a:cubicBezTo>
                  <a:close/>
                </a:path>
              </a:pathLst>
            </a:custGeom>
            <a:solidFill>
              <a:schemeClr val="accent4"/>
            </a:soli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en-US" sz="4800">
                <a:cs typeface="+mn-ea"/>
                <a:sym typeface="+mn-lt"/>
              </a:endParaRPr>
            </a:p>
          </p:txBody>
        </p:sp>
        <p:sp>
          <p:nvSpPr>
            <p:cNvPr id="22" name="Freeform 8">
              <a:extLst>
                <a:ext uri="{FF2B5EF4-FFF2-40B4-BE49-F238E27FC236}">
                  <a16:creationId xmlns:a16="http://schemas.microsoft.com/office/drawing/2014/main" id="{E40D65C5-5EB2-4F7B-9C9E-D360D89473B0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90736" y="4246484"/>
              <a:ext cx="4784638" cy="2879608"/>
            </a:xfrm>
            <a:custGeom>
              <a:avLst/>
              <a:gdLst/>
              <a:ahLst/>
              <a:cxnLst>
                <a:cxn ang="0">
                  <a:pos x="102" y="330"/>
                </a:cxn>
                <a:cxn ang="0">
                  <a:pos x="102" y="219"/>
                </a:cxn>
                <a:cxn ang="0">
                  <a:pos x="61" y="235"/>
                </a:cxn>
                <a:cxn ang="0">
                  <a:pos x="18" y="217"/>
                </a:cxn>
                <a:cxn ang="0">
                  <a:pos x="0" y="175"/>
                </a:cxn>
                <a:cxn ang="0">
                  <a:pos x="18" y="132"/>
                </a:cxn>
                <a:cxn ang="0">
                  <a:pos x="61" y="114"/>
                </a:cxn>
                <a:cxn ang="0">
                  <a:pos x="102" y="130"/>
                </a:cxn>
                <a:cxn ang="0">
                  <a:pos x="102" y="41"/>
                </a:cxn>
                <a:cxn ang="0">
                  <a:pos x="107" y="45"/>
                </a:cxn>
                <a:cxn ang="0">
                  <a:pos x="347" y="77"/>
                </a:cxn>
                <a:cxn ang="0">
                  <a:pos x="512" y="269"/>
                </a:cxn>
                <a:cxn ang="0">
                  <a:pos x="549" y="330"/>
                </a:cxn>
                <a:cxn ang="0">
                  <a:pos x="372" y="330"/>
                </a:cxn>
                <a:cxn ang="0">
                  <a:pos x="374" y="328"/>
                </a:cxn>
                <a:cxn ang="0">
                  <a:pos x="392" y="286"/>
                </a:cxn>
                <a:cxn ang="0">
                  <a:pos x="374" y="243"/>
                </a:cxn>
                <a:cxn ang="0">
                  <a:pos x="331" y="225"/>
                </a:cxn>
                <a:cxn ang="0">
                  <a:pos x="288" y="243"/>
                </a:cxn>
                <a:cxn ang="0">
                  <a:pos x="271" y="286"/>
                </a:cxn>
                <a:cxn ang="0">
                  <a:pos x="288" y="328"/>
                </a:cxn>
                <a:cxn ang="0">
                  <a:pos x="291" y="330"/>
                </a:cxn>
                <a:cxn ang="0">
                  <a:pos x="102" y="330"/>
                </a:cxn>
              </a:cxnLst>
              <a:rect l="0" t="0" r="r" b="b"/>
              <a:pathLst>
                <a:path w="549" h="330">
                  <a:moveTo>
                    <a:pt x="102" y="330"/>
                  </a:moveTo>
                  <a:cubicBezTo>
                    <a:pt x="102" y="219"/>
                    <a:pt x="102" y="219"/>
                    <a:pt x="102" y="219"/>
                  </a:cubicBezTo>
                  <a:cubicBezTo>
                    <a:pt x="90" y="230"/>
                    <a:pt x="77" y="235"/>
                    <a:pt x="61" y="235"/>
                  </a:cubicBezTo>
                  <a:cubicBezTo>
                    <a:pt x="44" y="235"/>
                    <a:pt x="30" y="229"/>
                    <a:pt x="18" y="217"/>
                  </a:cubicBezTo>
                  <a:cubicBezTo>
                    <a:pt x="6" y="205"/>
                    <a:pt x="0" y="191"/>
                    <a:pt x="0" y="175"/>
                  </a:cubicBezTo>
                  <a:cubicBezTo>
                    <a:pt x="0" y="158"/>
                    <a:pt x="6" y="144"/>
                    <a:pt x="18" y="132"/>
                  </a:cubicBezTo>
                  <a:cubicBezTo>
                    <a:pt x="30" y="120"/>
                    <a:pt x="44" y="114"/>
                    <a:pt x="61" y="114"/>
                  </a:cubicBezTo>
                  <a:cubicBezTo>
                    <a:pt x="77" y="114"/>
                    <a:pt x="90" y="119"/>
                    <a:pt x="102" y="130"/>
                  </a:cubicBezTo>
                  <a:cubicBezTo>
                    <a:pt x="102" y="41"/>
                    <a:pt x="102" y="41"/>
                    <a:pt x="102" y="41"/>
                  </a:cubicBezTo>
                  <a:cubicBezTo>
                    <a:pt x="103" y="42"/>
                    <a:pt x="105" y="43"/>
                    <a:pt x="107" y="45"/>
                  </a:cubicBezTo>
                  <a:cubicBezTo>
                    <a:pt x="194" y="0"/>
                    <a:pt x="274" y="10"/>
                    <a:pt x="347" y="77"/>
                  </a:cubicBezTo>
                  <a:cubicBezTo>
                    <a:pt x="452" y="100"/>
                    <a:pt x="508" y="164"/>
                    <a:pt x="512" y="269"/>
                  </a:cubicBezTo>
                  <a:cubicBezTo>
                    <a:pt x="530" y="288"/>
                    <a:pt x="542" y="309"/>
                    <a:pt x="549" y="330"/>
                  </a:cubicBezTo>
                  <a:cubicBezTo>
                    <a:pt x="372" y="330"/>
                    <a:pt x="372" y="330"/>
                    <a:pt x="372" y="330"/>
                  </a:cubicBezTo>
                  <a:cubicBezTo>
                    <a:pt x="372" y="330"/>
                    <a:pt x="373" y="329"/>
                    <a:pt x="374" y="328"/>
                  </a:cubicBezTo>
                  <a:cubicBezTo>
                    <a:pt x="386" y="316"/>
                    <a:pt x="392" y="302"/>
                    <a:pt x="392" y="286"/>
                  </a:cubicBezTo>
                  <a:cubicBezTo>
                    <a:pt x="392" y="269"/>
                    <a:pt x="386" y="255"/>
                    <a:pt x="374" y="243"/>
                  </a:cubicBezTo>
                  <a:cubicBezTo>
                    <a:pt x="362" y="231"/>
                    <a:pt x="348" y="225"/>
                    <a:pt x="331" y="225"/>
                  </a:cubicBezTo>
                  <a:cubicBezTo>
                    <a:pt x="315" y="225"/>
                    <a:pt x="300" y="231"/>
                    <a:pt x="288" y="243"/>
                  </a:cubicBezTo>
                  <a:cubicBezTo>
                    <a:pt x="277" y="255"/>
                    <a:pt x="271" y="269"/>
                    <a:pt x="271" y="286"/>
                  </a:cubicBezTo>
                  <a:cubicBezTo>
                    <a:pt x="271" y="302"/>
                    <a:pt x="277" y="316"/>
                    <a:pt x="288" y="328"/>
                  </a:cubicBezTo>
                  <a:cubicBezTo>
                    <a:pt x="289" y="329"/>
                    <a:pt x="290" y="330"/>
                    <a:pt x="291" y="330"/>
                  </a:cubicBezTo>
                  <a:lnTo>
                    <a:pt x="102" y="330"/>
                  </a:lnTo>
                  <a:close/>
                </a:path>
              </a:pathLst>
            </a:custGeom>
            <a:solidFill>
              <a:schemeClr val="accent3"/>
            </a:soli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en-US" sz="4800">
                <a:cs typeface="+mn-ea"/>
                <a:sym typeface="+mn-lt"/>
              </a:endParaRPr>
            </a:p>
          </p:txBody>
        </p:sp>
      </p:grpSp>
      <p:grpSp>
        <p:nvGrpSpPr>
          <p:cNvPr id="23" name="Group 2">
            <a:extLst>
              <a:ext uri="{FF2B5EF4-FFF2-40B4-BE49-F238E27FC236}">
                <a16:creationId xmlns:a16="http://schemas.microsoft.com/office/drawing/2014/main" id="{E131C944-FBBF-4AED-BC69-9A2E1DF20E70}"/>
              </a:ext>
            </a:extLst>
          </p:cNvPr>
          <p:cNvGrpSpPr/>
          <p:nvPr/>
        </p:nvGrpSpPr>
        <p:grpSpPr>
          <a:xfrm>
            <a:off x="12223473" y="9939313"/>
            <a:ext cx="10333058" cy="2052102"/>
            <a:chOff x="5042082" y="10380538"/>
            <a:chExt cx="10333058" cy="2052102"/>
          </a:xfrm>
        </p:grpSpPr>
        <p:grpSp>
          <p:nvGrpSpPr>
            <p:cNvPr id="24" name="Group 6">
              <a:extLst>
                <a:ext uri="{FF2B5EF4-FFF2-40B4-BE49-F238E27FC236}">
                  <a16:creationId xmlns:a16="http://schemas.microsoft.com/office/drawing/2014/main" id="{EC86D6F2-5C90-4175-9BEC-93CECD772C46}"/>
                </a:ext>
              </a:extLst>
            </p:cNvPr>
            <p:cNvGrpSpPr/>
            <p:nvPr/>
          </p:nvGrpSpPr>
          <p:grpSpPr>
            <a:xfrm>
              <a:off x="5042082" y="10418329"/>
              <a:ext cx="2019784" cy="1976521"/>
              <a:chOff x="5648002" y="10226640"/>
              <a:chExt cx="2019784" cy="1976521"/>
            </a:xfrm>
          </p:grpSpPr>
          <p:sp>
            <p:nvSpPr>
              <p:cNvPr id="33" name="Shape 5600">
                <a:extLst>
                  <a:ext uri="{FF2B5EF4-FFF2-40B4-BE49-F238E27FC236}">
                    <a16:creationId xmlns:a16="http://schemas.microsoft.com/office/drawing/2014/main" id="{47A7D97F-CD1F-433B-8176-F99B6909D43C}"/>
                  </a:ext>
                </a:extLst>
              </p:cNvPr>
              <p:cNvSpPr/>
              <p:nvPr/>
            </p:nvSpPr>
            <p:spPr>
              <a:xfrm>
                <a:off x="6123992" y="10226640"/>
                <a:ext cx="878648" cy="75313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176" y="21600"/>
                    </a:moveTo>
                    <a:cubicBezTo>
                      <a:pt x="2859" y="21600"/>
                      <a:pt x="2859" y="21600"/>
                      <a:pt x="2859" y="21600"/>
                    </a:cubicBezTo>
                    <a:cubicBezTo>
                      <a:pt x="1271" y="21600"/>
                      <a:pt x="0" y="20110"/>
                      <a:pt x="0" y="18248"/>
                    </a:cubicBezTo>
                    <a:cubicBezTo>
                      <a:pt x="0" y="6703"/>
                      <a:pt x="0" y="6703"/>
                      <a:pt x="0" y="6703"/>
                    </a:cubicBezTo>
                    <a:cubicBezTo>
                      <a:pt x="0" y="4841"/>
                      <a:pt x="1271" y="3352"/>
                      <a:pt x="2859" y="3352"/>
                    </a:cubicBezTo>
                    <a:cubicBezTo>
                      <a:pt x="3176" y="3352"/>
                      <a:pt x="3176" y="3352"/>
                      <a:pt x="3176" y="3352"/>
                    </a:cubicBezTo>
                    <a:lnTo>
                      <a:pt x="3176" y="21600"/>
                    </a:lnTo>
                    <a:close/>
                    <a:moveTo>
                      <a:pt x="17471" y="21600"/>
                    </a:moveTo>
                    <a:cubicBezTo>
                      <a:pt x="4447" y="21600"/>
                      <a:pt x="4447" y="21600"/>
                      <a:pt x="4447" y="21600"/>
                    </a:cubicBezTo>
                    <a:cubicBezTo>
                      <a:pt x="4447" y="3352"/>
                      <a:pt x="4447" y="3352"/>
                      <a:pt x="4447" y="3352"/>
                    </a:cubicBezTo>
                    <a:cubicBezTo>
                      <a:pt x="6353" y="3352"/>
                      <a:pt x="6353" y="3352"/>
                      <a:pt x="6353" y="3352"/>
                    </a:cubicBezTo>
                    <a:cubicBezTo>
                      <a:pt x="6353" y="1117"/>
                      <a:pt x="6353" y="1117"/>
                      <a:pt x="6353" y="1117"/>
                    </a:cubicBezTo>
                    <a:cubicBezTo>
                      <a:pt x="6353" y="372"/>
                      <a:pt x="6988" y="0"/>
                      <a:pt x="7624" y="0"/>
                    </a:cubicBezTo>
                    <a:cubicBezTo>
                      <a:pt x="14294" y="0"/>
                      <a:pt x="14294" y="0"/>
                      <a:pt x="14294" y="0"/>
                    </a:cubicBezTo>
                    <a:cubicBezTo>
                      <a:pt x="14929" y="0"/>
                      <a:pt x="15565" y="372"/>
                      <a:pt x="15565" y="1117"/>
                    </a:cubicBezTo>
                    <a:cubicBezTo>
                      <a:pt x="15565" y="3352"/>
                      <a:pt x="15565" y="3352"/>
                      <a:pt x="15565" y="3352"/>
                    </a:cubicBezTo>
                    <a:cubicBezTo>
                      <a:pt x="17471" y="3352"/>
                      <a:pt x="17471" y="3352"/>
                      <a:pt x="17471" y="3352"/>
                    </a:cubicBezTo>
                    <a:lnTo>
                      <a:pt x="17471" y="21600"/>
                    </a:lnTo>
                    <a:close/>
                    <a:moveTo>
                      <a:pt x="15565" y="11172"/>
                    </a:moveTo>
                    <a:cubicBezTo>
                      <a:pt x="15565" y="10800"/>
                      <a:pt x="15565" y="10800"/>
                      <a:pt x="15247" y="10800"/>
                    </a:cubicBezTo>
                    <a:cubicBezTo>
                      <a:pt x="12388" y="10800"/>
                      <a:pt x="12388" y="10800"/>
                      <a:pt x="12388" y="10800"/>
                    </a:cubicBezTo>
                    <a:cubicBezTo>
                      <a:pt x="12388" y="7448"/>
                      <a:pt x="12388" y="7448"/>
                      <a:pt x="12388" y="7448"/>
                    </a:cubicBezTo>
                    <a:cubicBezTo>
                      <a:pt x="12388" y="7448"/>
                      <a:pt x="12388" y="7076"/>
                      <a:pt x="12071" y="7076"/>
                    </a:cubicBezTo>
                    <a:cubicBezTo>
                      <a:pt x="9847" y="7076"/>
                      <a:pt x="9847" y="7076"/>
                      <a:pt x="9847" y="7076"/>
                    </a:cubicBezTo>
                    <a:cubicBezTo>
                      <a:pt x="9529" y="7076"/>
                      <a:pt x="9529" y="7448"/>
                      <a:pt x="9529" y="7448"/>
                    </a:cubicBezTo>
                    <a:cubicBezTo>
                      <a:pt x="9529" y="10800"/>
                      <a:pt x="9529" y="10800"/>
                      <a:pt x="9529" y="10800"/>
                    </a:cubicBezTo>
                    <a:cubicBezTo>
                      <a:pt x="6671" y="10800"/>
                      <a:pt x="6671" y="10800"/>
                      <a:pt x="6671" y="10800"/>
                    </a:cubicBezTo>
                    <a:cubicBezTo>
                      <a:pt x="6353" y="10800"/>
                      <a:pt x="6353" y="10800"/>
                      <a:pt x="6353" y="11172"/>
                    </a:cubicBezTo>
                    <a:cubicBezTo>
                      <a:pt x="6353" y="13779"/>
                      <a:pt x="6353" y="13779"/>
                      <a:pt x="6353" y="13779"/>
                    </a:cubicBezTo>
                    <a:cubicBezTo>
                      <a:pt x="6353" y="14152"/>
                      <a:pt x="6353" y="14152"/>
                      <a:pt x="6671" y="14152"/>
                    </a:cubicBezTo>
                    <a:cubicBezTo>
                      <a:pt x="9529" y="14152"/>
                      <a:pt x="9529" y="14152"/>
                      <a:pt x="9529" y="14152"/>
                    </a:cubicBezTo>
                    <a:cubicBezTo>
                      <a:pt x="9529" y="17503"/>
                      <a:pt x="9529" y="17503"/>
                      <a:pt x="9529" y="17503"/>
                    </a:cubicBezTo>
                    <a:cubicBezTo>
                      <a:pt x="9529" y="17876"/>
                      <a:pt x="9529" y="17876"/>
                      <a:pt x="9847" y="17876"/>
                    </a:cubicBezTo>
                    <a:cubicBezTo>
                      <a:pt x="12071" y="17876"/>
                      <a:pt x="12071" y="17876"/>
                      <a:pt x="12071" y="17876"/>
                    </a:cubicBezTo>
                    <a:cubicBezTo>
                      <a:pt x="12388" y="17876"/>
                      <a:pt x="12388" y="17876"/>
                      <a:pt x="12388" y="17503"/>
                    </a:cubicBezTo>
                    <a:cubicBezTo>
                      <a:pt x="12388" y="14152"/>
                      <a:pt x="12388" y="14152"/>
                      <a:pt x="12388" y="14152"/>
                    </a:cubicBezTo>
                    <a:cubicBezTo>
                      <a:pt x="15247" y="14152"/>
                      <a:pt x="15247" y="14152"/>
                      <a:pt x="15247" y="14152"/>
                    </a:cubicBezTo>
                    <a:cubicBezTo>
                      <a:pt x="15565" y="14152"/>
                      <a:pt x="15565" y="14152"/>
                      <a:pt x="15565" y="13779"/>
                    </a:cubicBezTo>
                    <a:lnTo>
                      <a:pt x="15565" y="11172"/>
                    </a:lnTo>
                    <a:close/>
                    <a:moveTo>
                      <a:pt x="13976" y="3352"/>
                    </a:moveTo>
                    <a:cubicBezTo>
                      <a:pt x="13976" y="1490"/>
                      <a:pt x="13976" y="1490"/>
                      <a:pt x="13976" y="1490"/>
                    </a:cubicBezTo>
                    <a:cubicBezTo>
                      <a:pt x="7941" y="1490"/>
                      <a:pt x="7941" y="1490"/>
                      <a:pt x="7941" y="1490"/>
                    </a:cubicBezTo>
                    <a:cubicBezTo>
                      <a:pt x="7941" y="3352"/>
                      <a:pt x="7941" y="3352"/>
                      <a:pt x="7941" y="3352"/>
                    </a:cubicBezTo>
                    <a:lnTo>
                      <a:pt x="13976" y="3352"/>
                    </a:lnTo>
                    <a:close/>
                    <a:moveTo>
                      <a:pt x="21600" y="18248"/>
                    </a:moveTo>
                    <a:cubicBezTo>
                      <a:pt x="21600" y="20110"/>
                      <a:pt x="20647" y="21600"/>
                      <a:pt x="19059" y="21600"/>
                    </a:cubicBezTo>
                    <a:cubicBezTo>
                      <a:pt x="18741" y="21600"/>
                      <a:pt x="18741" y="21600"/>
                      <a:pt x="18741" y="21600"/>
                    </a:cubicBezTo>
                    <a:cubicBezTo>
                      <a:pt x="18741" y="3352"/>
                      <a:pt x="18741" y="3352"/>
                      <a:pt x="18741" y="3352"/>
                    </a:cubicBezTo>
                    <a:cubicBezTo>
                      <a:pt x="19059" y="3352"/>
                      <a:pt x="19059" y="3352"/>
                      <a:pt x="19059" y="3352"/>
                    </a:cubicBezTo>
                    <a:cubicBezTo>
                      <a:pt x="20647" y="3352"/>
                      <a:pt x="21600" y="4841"/>
                      <a:pt x="21600" y="6703"/>
                    </a:cubicBezTo>
                    <a:lnTo>
                      <a:pt x="21600" y="18248"/>
                    </a:lnTo>
                    <a:close/>
                  </a:path>
                </a:pathLst>
              </a:custGeom>
              <a:solidFill>
                <a:schemeClr val="tx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8" tIns="91438" rIns="91438" bIns="91438" numCol="1" anchor="t">
                <a:noAutofit/>
              </a:bodyPr>
              <a:lstStyle/>
              <a:p>
                <a:pPr defTabSz="914400">
                  <a:defRPr sz="24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 sz="4800">
                  <a:cs typeface="+mn-ea"/>
                  <a:sym typeface="+mn-lt"/>
                </a:endParaRPr>
              </a:p>
            </p:txBody>
          </p:sp>
          <p:sp>
            <p:nvSpPr>
              <p:cNvPr id="34" name="TextBox 8">
                <a:extLst>
                  <a:ext uri="{FF2B5EF4-FFF2-40B4-BE49-F238E27FC236}">
                    <a16:creationId xmlns:a16="http://schemas.microsoft.com/office/drawing/2014/main" id="{3D233BD1-4FBE-45AD-B70A-C5C1107EC726}"/>
                  </a:ext>
                </a:extLst>
              </p:cNvPr>
              <p:cNvSpPr txBox="1"/>
              <p:nvPr/>
            </p:nvSpPr>
            <p:spPr>
              <a:xfrm>
                <a:off x="5648002" y="11587608"/>
                <a:ext cx="2019784" cy="61555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zh-CN" altLang="en-US" sz="4000" b="1" dirty="0">
                    <a:cs typeface="+mn-ea"/>
                    <a:sym typeface="+mn-lt"/>
                  </a:rPr>
                  <a:t>标题文本</a:t>
                </a:r>
                <a:endParaRPr lang="en-US" sz="4000" b="1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25" name="Group 9">
              <a:extLst>
                <a:ext uri="{FF2B5EF4-FFF2-40B4-BE49-F238E27FC236}">
                  <a16:creationId xmlns:a16="http://schemas.microsoft.com/office/drawing/2014/main" id="{53A6511C-1563-4B6F-9DCC-786C5E8D3883}"/>
                </a:ext>
              </a:extLst>
            </p:cNvPr>
            <p:cNvGrpSpPr/>
            <p:nvPr/>
          </p:nvGrpSpPr>
          <p:grpSpPr>
            <a:xfrm>
              <a:off x="9198719" y="10420048"/>
              <a:ext cx="2019784" cy="1973083"/>
              <a:chOff x="9401517" y="10228359"/>
              <a:chExt cx="2019784" cy="1973083"/>
            </a:xfrm>
          </p:grpSpPr>
          <p:sp>
            <p:nvSpPr>
              <p:cNvPr id="31" name="Shape 5583">
                <a:extLst>
                  <a:ext uri="{FF2B5EF4-FFF2-40B4-BE49-F238E27FC236}">
                    <a16:creationId xmlns:a16="http://schemas.microsoft.com/office/drawing/2014/main" id="{889EDA6D-38DA-47DF-9AB1-0F767C82ADB5}"/>
                  </a:ext>
                </a:extLst>
              </p:cNvPr>
              <p:cNvSpPr/>
              <p:nvPr/>
            </p:nvSpPr>
            <p:spPr>
              <a:xfrm>
                <a:off x="9754975" y="10228359"/>
                <a:ext cx="1123712" cy="74714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352" y="5586"/>
                    </a:moveTo>
                    <a:cubicBezTo>
                      <a:pt x="10924" y="10800"/>
                      <a:pt x="10924" y="10800"/>
                      <a:pt x="10924" y="10800"/>
                    </a:cubicBezTo>
                    <a:cubicBezTo>
                      <a:pt x="10924" y="10800"/>
                      <a:pt x="10924" y="10800"/>
                      <a:pt x="10676" y="10800"/>
                    </a:cubicBezTo>
                    <a:cubicBezTo>
                      <a:pt x="10676" y="10800"/>
                      <a:pt x="10676" y="10800"/>
                      <a:pt x="10676" y="10800"/>
                    </a:cubicBezTo>
                    <a:cubicBezTo>
                      <a:pt x="4469" y="7821"/>
                      <a:pt x="4469" y="7821"/>
                      <a:pt x="4469" y="7821"/>
                    </a:cubicBezTo>
                    <a:cubicBezTo>
                      <a:pt x="3972" y="8566"/>
                      <a:pt x="3724" y="10055"/>
                      <a:pt x="3476" y="11917"/>
                    </a:cubicBezTo>
                    <a:cubicBezTo>
                      <a:pt x="3972" y="12290"/>
                      <a:pt x="4221" y="12662"/>
                      <a:pt x="4221" y="13407"/>
                    </a:cubicBezTo>
                    <a:cubicBezTo>
                      <a:pt x="4221" y="14152"/>
                      <a:pt x="3972" y="14524"/>
                      <a:pt x="3724" y="14897"/>
                    </a:cubicBezTo>
                    <a:cubicBezTo>
                      <a:pt x="4221" y="20855"/>
                      <a:pt x="4221" y="20855"/>
                      <a:pt x="4221" y="20855"/>
                    </a:cubicBezTo>
                    <a:cubicBezTo>
                      <a:pt x="4221" y="21228"/>
                      <a:pt x="4221" y="21228"/>
                      <a:pt x="3972" y="21228"/>
                    </a:cubicBezTo>
                    <a:cubicBezTo>
                      <a:pt x="3972" y="21600"/>
                      <a:pt x="3972" y="21600"/>
                      <a:pt x="3972" y="21600"/>
                    </a:cubicBezTo>
                    <a:cubicBezTo>
                      <a:pt x="1986" y="21600"/>
                      <a:pt x="1986" y="21600"/>
                      <a:pt x="1986" y="21600"/>
                    </a:cubicBezTo>
                    <a:cubicBezTo>
                      <a:pt x="1986" y="21600"/>
                      <a:pt x="1986" y="21600"/>
                      <a:pt x="1738" y="21228"/>
                    </a:cubicBezTo>
                    <a:cubicBezTo>
                      <a:pt x="1738" y="21228"/>
                      <a:pt x="1738" y="21228"/>
                      <a:pt x="1738" y="20855"/>
                    </a:cubicBezTo>
                    <a:cubicBezTo>
                      <a:pt x="2234" y="14897"/>
                      <a:pt x="2234" y="14897"/>
                      <a:pt x="2234" y="14897"/>
                    </a:cubicBezTo>
                    <a:cubicBezTo>
                      <a:pt x="1986" y="14524"/>
                      <a:pt x="1738" y="14152"/>
                      <a:pt x="1738" y="13407"/>
                    </a:cubicBezTo>
                    <a:cubicBezTo>
                      <a:pt x="1738" y="12662"/>
                      <a:pt x="1986" y="12290"/>
                      <a:pt x="2483" y="11917"/>
                    </a:cubicBezTo>
                    <a:cubicBezTo>
                      <a:pt x="2483" y="10055"/>
                      <a:pt x="2731" y="8566"/>
                      <a:pt x="3228" y="7076"/>
                    </a:cubicBezTo>
                    <a:cubicBezTo>
                      <a:pt x="248" y="5586"/>
                      <a:pt x="248" y="5586"/>
                      <a:pt x="248" y="5586"/>
                    </a:cubicBezTo>
                    <a:cubicBezTo>
                      <a:pt x="0" y="5586"/>
                      <a:pt x="0" y="5586"/>
                      <a:pt x="0" y="5214"/>
                    </a:cubicBezTo>
                    <a:cubicBezTo>
                      <a:pt x="0" y="5214"/>
                      <a:pt x="0" y="4841"/>
                      <a:pt x="248" y="4841"/>
                    </a:cubicBezTo>
                    <a:cubicBezTo>
                      <a:pt x="10676" y="0"/>
                      <a:pt x="10676" y="0"/>
                      <a:pt x="10676" y="0"/>
                    </a:cubicBezTo>
                    <a:cubicBezTo>
                      <a:pt x="10676" y="0"/>
                      <a:pt x="10676" y="0"/>
                      <a:pt x="10676" y="0"/>
                    </a:cubicBezTo>
                    <a:cubicBezTo>
                      <a:pt x="10924" y="0"/>
                      <a:pt x="10924" y="0"/>
                      <a:pt x="10924" y="0"/>
                    </a:cubicBezTo>
                    <a:cubicBezTo>
                      <a:pt x="21352" y="4841"/>
                      <a:pt x="21352" y="4841"/>
                      <a:pt x="21352" y="4841"/>
                    </a:cubicBezTo>
                    <a:cubicBezTo>
                      <a:pt x="21600" y="4841"/>
                      <a:pt x="21600" y="5214"/>
                      <a:pt x="21600" y="5214"/>
                    </a:cubicBezTo>
                    <a:cubicBezTo>
                      <a:pt x="21600" y="5586"/>
                      <a:pt x="21600" y="5586"/>
                      <a:pt x="21352" y="5586"/>
                    </a:cubicBezTo>
                    <a:close/>
                    <a:moveTo>
                      <a:pt x="16883" y="14152"/>
                    </a:moveTo>
                    <a:cubicBezTo>
                      <a:pt x="16883" y="16386"/>
                      <a:pt x="14152" y="17876"/>
                      <a:pt x="10676" y="17876"/>
                    </a:cubicBezTo>
                    <a:cubicBezTo>
                      <a:pt x="7448" y="17876"/>
                      <a:pt x="4717" y="16386"/>
                      <a:pt x="4717" y="14152"/>
                    </a:cubicBezTo>
                    <a:cubicBezTo>
                      <a:pt x="4966" y="9683"/>
                      <a:pt x="4966" y="9683"/>
                      <a:pt x="4966" y="9683"/>
                    </a:cubicBezTo>
                    <a:cubicBezTo>
                      <a:pt x="10428" y="12290"/>
                      <a:pt x="10428" y="12290"/>
                      <a:pt x="10428" y="12290"/>
                    </a:cubicBezTo>
                    <a:cubicBezTo>
                      <a:pt x="10428" y="12290"/>
                      <a:pt x="10676" y="12662"/>
                      <a:pt x="10676" y="12662"/>
                    </a:cubicBezTo>
                    <a:cubicBezTo>
                      <a:pt x="10924" y="12662"/>
                      <a:pt x="11172" y="12290"/>
                      <a:pt x="11172" y="12290"/>
                    </a:cubicBezTo>
                    <a:cubicBezTo>
                      <a:pt x="16634" y="9683"/>
                      <a:pt x="16634" y="9683"/>
                      <a:pt x="16634" y="9683"/>
                    </a:cubicBezTo>
                    <a:lnTo>
                      <a:pt x="16883" y="14152"/>
                    </a:lnTo>
                    <a:close/>
                  </a:path>
                </a:pathLst>
              </a:custGeom>
              <a:solidFill>
                <a:schemeClr val="tx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8" tIns="91438" rIns="91438" bIns="91438" numCol="1" anchor="t">
                <a:noAutofit/>
              </a:bodyPr>
              <a:lstStyle/>
              <a:p>
                <a:pPr defTabSz="914400">
                  <a:defRPr sz="24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 sz="4800">
                  <a:cs typeface="+mn-ea"/>
                  <a:sym typeface="+mn-lt"/>
                </a:endParaRPr>
              </a:p>
            </p:txBody>
          </p:sp>
          <p:sp>
            <p:nvSpPr>
              <p:cNvPr id="32" name="TextBox 11">
                <a:extLst>
                  <a:ext uri="{FF2B5EF4-FFF2-40B4-BE49-F238E27FC236}">
                    <a16:creationId xmlns:a16="http://schemas.microsoft.com/office/drawing/2014/main" id="{ECB7A8C7-012B-4094-B6AB-F1E9970EB614}"/>
                  </a:ext>
                </a:extLst>
              </p:cNvPr>
              <p:cNvSpPr txBox="1"/>
              <p:nvPr/>
            </p:nvSpPr>
            <p:spPr>
              <a:xfrm>
                <a:off x="9401517" y="11585889"/>
                <a:ext cx="2019784" cy="61555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zh-CN" altLang="en-US" sz="4000" b="1" dirty="0">
                    <a:cs typeface="+mn-ea"/>
                    <a:sym typeface="+mn-lt"/>
                  </a:rPr>
                  <a:t>标题文本</a:t>
                </a:r>
                <a:endParaRPr lang="en-US" sz="4000" b="1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26" name="Group 12">
              <a:extLst>
                <a:ext uri="{FF2B5EF4-FFF2-40B4-BE49-F238E27FC236}">
                  <a16:creationId xmlns:a16="http://schemas.microsoft.com/office/drawing/2014/main" id="{7A415AB0-5326-4E85-912A-73B20DB0EDAB}"/>
                </a:ext>
              </a:extLst>
            </p:cNvPr>
            <p:cNvGrpSpPr/>
            <p:nvPr/>
          </p:nvGrpSpPr>
          <p:grpSpPr>
            <a:xfrm>
              <a:off x="13355356" y="10380538"/>
              <a:ext cx="2019784" cy="2052102"/>
              <a:chOff x="13155032" y="10188849"/>
              <a:chExt cx="2019784" cy="2052102"/>
            </a:xfrm>
          </p:grpSpPr>
          <p:sp>
            <p:nvSpPr>
              <p:cNvPr id="29" name="Shape 5605">
                <a:extLst>
                  <a:ext uri="{FF2B5EF4-FFF2-40B4-BE49-F238E27FC236}">
                    <a16:creationId xmlns:a16="http://schemas.microsoft.com/office/drawing/2014/main" id="{5317BAD4-1A62-4190-8AAE-2B6A8A86F822}"/>
                  </a:ext>
                </a:extLst>
              </p:cNvPr>
              <p:cNvSpPr/>
              <p:nvPr/>
            </p:nvSpPr>
            <p:spPr>
              <a:xfrm>
                <a:off x="13631022" y="10188849"/>
                <a:ext cx="878648" cy="88462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953"/>
                    </a:moveTo>
                    <a:cubicBezTo>
                      <a:pt x="18424" y="19376"/>
                      <a:pt x="18424" y="19376"/>
                      <a:pt x="18424" y="19376"/>
                    </a:cubicBezTo>
                    <a:cubicBezTo>
                      <a:pt x="18424" y="19694"/>
                      <a:pt x="18106" y="19694"/>
                      <a:pt x="18106" y="20012"/>
                    </a:cubicBezTo>
                    <a:cubicBezTo>
                      <a:pt x="17788" y="20012"/>
                      <a:pt x="17788" y="20012"/>
                      <a:pt x="17788" y="20012"/>
                    </a:cubicBezTo>
                    <a:cubicBezTo>
                      <a:pt x="17471" y="20012"/>
                      <a:pt x="17471" y="20012"/>
                      <a:pt x="17471" y="20012"/>
                    </a:cubicBezTo>
                    <a:cubicBezTo>
                      <a:pt x="12071" y="17788"/>
                      <a:pt x="12071" y="17788"/>
                      <a:pt x="12071" y="17788"/>
                    </a:cubicBezTo>
                    <a:cubicBezTo>
                      <a:pt x="8894" y="21282"/>
                      <a:pt x="8894" y="21282"/>
                      <a:pt x="8894" y="21282"/>
                    </a:cubicBezTo>
                    <a:cubicBezTo>
                      <a:pt x="8894" y="21282"/>
                      <a:pt x="8576" y="21600"/>
                      <a:pt x="8259" y="21600"/>
                    </a:cubicBezTo>
                    <a:cubicBezTo>
                      <a:pt x="8259" y="21600"/>
                      <a:pt x="8259" y="21600"/>
                      <a:pt x="8259" y="21600"/>
                    </a:cubicBezTo>
                    <a:cubicBezTo>
                      <a:pt x="7941" y="21282"/>
                      <a:pt x="7624" y="20965"/>
                      <a:pt x="7624" y="20647"/>
                    </a:cubicBezTo>
                    <a:cubicBezTo>
                      <a:pt x="7624" y="16518"/>
                      <a:pt x="7624" y="16518"/>
                      <a:pt x="7624" y="16518"/>
                    </a:cubicBezTo>
                    <a:cubicBezTo>
                      <a:pt x="18106" y="3812"/>
                      <a:pt x="18106" y="3812"/>
                      <a:pt x="18106" y="3812"/>
                    </a:cubicBezTo>
                    <a:cubicBezTo>
                      <a:pt x="5082" y="14929"/>
                      <a:pt x="5082" y="14929"/>
                      <a:pt x="5082" y="14929"/>
                    </a:cubicBezTo>
                    <a:cubicBezTo>
                      <a:pt x="318" y="13024"/>
                      <a:pt x="318" y="13024"/>
                      <a:pt x="318" y="13024"/>
                    </a:cubicBezTo>
                    <a:cubicBezTo>
                      <a:pt x="0" y="12706"/>
                      <a:pt x="0" y="12706"/>
                      <a:pt x="0" y="12388"/>
                    </a:cubicBezTo>
                    <a:cubicBezTo>
                      <a:pt x="0" y="12071"/>
                      <a:pt x="0" y="11753"/>
                      <a:pt x="318" y="11435"/>
                    </a:cubicBezTo>
                    <a:cubicBezTo>
                      <a:pt x="20329" y="0"/>
                      <a:pt x="20329" y="0"/>
                      <a:pt x="20329" y="0"/>
                    </a:cubicBezTo>
                    <a:cubicBezTo>
                      <a:pt x="20647" y="0"/>
                      <a:pt x="20647" y="0"/>
                      <a:pt x="20647" y="0"/>
                    </a:cubicBezTo>
                    <a:cubicBezTo>
                      <a:pt x="20965" y="0"/>
                      <a:pt x="20965" y="0"/>
                      <a:pt x="21282" y="0"/>
                    </a:cubicBezTo>
                    <a:cubicBezTo>
                      <a:pt x="21600" y="318"/>
                      <a:pt x="21600" y="635"/>
                      <a:pt x="21600" y="953"/>
                    </a:cubicBezTo>
                    <a:close/>
                  </a:path>
                </a:pathLst>
              </a:custGeom>
              <a:solidFill>
                <a:schemeClr val="tx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8" tIns="91438" rIns="91438" bIns="91438" numCol="1" anchor="t">
                <a:noAutofit/>
              </a:bodyPr>
              <a:lstStyle/>
              <a:p>
                <a:pPr defTabSz="914400">
                  <a:defRPr sz="24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 sz="4800">
                  <a:cs typeface="+mn-ea"/>
                  <a:sym typeface="+mn-lt"/>
                </a:endParaRPr>
              </a:p>
            </p:txBody>
          </p:sp>
          <p:sp>
            <p:nvSpPr>
              <p:cNvPr id="30" name="TextBox 14">
                <a:extLst>
                  <a:ext uri="{FF2B5EF4-FFF2-40B4-BE49-F238E27FC236}">
                    <a16:creationId xmlns:a16="http://schemas.microsoft.com/office/drawing/2014/main" id="{25E8F97B-9F4E-4EC4-8852-3C389681D47C}"/>
                  </a:ext>
                </a:extLst>
              </p:cNvPr>
              <p:cNvSpPr txBox="1"/>
              <p:nvPr/>
            </p:nvSpPr>
            <p:spPr>
              <a:xfrm>
                <a:off x="13155032" y="11625398"/>
                <a:ext cx="2019784" cy="61555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zh-CN" altLang="en-US" sz="4000" b="1">
                    <a:cs typeface="+mn-ea"/>
                    <a:sym typeface="+mn-lt"/>
                  </a:rPr>
                  <a:t>标题文本</a:t>
                </a:r>
                <a:endParaRPr lang="en-US" sz="4000" b="1" dirty="0">
                  <a:cs typeface="+mn-ea"/>
                  <a:sym typeface="+mn-lt"/>
                </a:endParaRPr>
              </a:p>
            </p:txBody>
          </p:sp>
        </p:grpSp>
        <p:cxnSp>
          <p:nvCxnSpPr>
            <p:cNvPr id="27" name="Straight Connector 15">
              <a:extLst>
                <a:ext uri="{FF2B5EF4-FFF2-40B4-BE49-F238E27FC236}">
                  <a16:creationId xmlns:a16="http://schemas.microsoft.com/office/drawing/2014/main" id="{FB68AD74-0AC7-478D-A3C7-586785EFE2A8}"/>
                </a:ext>
              </a:extLst>
            </p:cNvPr>
            <p:cNvCxnSpPr/>
            <p:nvPr/>
          </p:nvCxnSpPr>
          <p:spPr>
            <a:xfrm>
              <a:off x="8035715" y="10889021"/>
              <a:ext cx="0" cy="1197370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16">
              <a:extLst>
                <a:ext uri="{FF2B5EF4-FFF2-40B4-BE49-F238E27FC236}">
                  <a16:creationId xmlns:a16="http://schemas.microsoft.com/office/drawing/2014/main" id="{02E59A03-3DBD-4549-A18C-E5D22982FBBE}"/>
                </a:ext>
              </a:extLst>
            </p:cNvPr>
            <p:cNvCxnSpPr/>
            <p:nvPr/>
          </p:nvCxnSpPr>
          <p:spPr>
            <a:xfrm>
              <a:off x="12192352" y="10925414"/>
              <a:ext cx="0" cy="1197370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Rectangle 26">
            <a:extLst>
              <a:ext uri="{FF2B5EF4-FFF2-40B4-BE49-F238E27FC236}">
                <a16:creationId xmlns:a16="http://schemas.microsoft.com/office/drawing/2014/main" id="{AB1FFDED-1D3F-4066-A84A-B3B711A2621B}"/>
              </a:ext>
            </a:extLst>
          </p:cNvPr>
          <p:cNvSpPr/>
          <p:nvPr/>
        </p:nvSpPr>
        <p:spPr>
          <a:xfrm>
            <a:off x="5142621" y="2977011"/>
            <a:ext cx="4462398" cy="4462398"/>
          </a:xfrm>
          <a:prstGeom prst="rect">
            <a:avLst/>
          </a:prstGeom>
          <a:noFill/>
          <a:ln w="762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6" name="Rectangle 27">
            <a:extLst>
              <a:ext uri="{FF2B5EF4-FFF2-40B4-BE49-F238E27FC236}">
                <a16:creationId xmlns:a16="http://schemas.microsoft.com/office/drawing/2014/main" id="{570AE41C-8BB8-4F47-B717-62398BDE38AA}"/>
              </a:ext>
            </a:extLst>
          </p:cNvPr>
          <p:cNvSpPr/>
          <p:nvPr/>
        </p:nvSpPr>
        <p:spPr>
          <a:xfrm>
            <a:off x="2005003" y="3827608"/>
            <a:ext cx="6722222" cy="2761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43" name="TextBox 22">
            <a:extLst>
              <a:ext uri="{FF2B5EF4-FFF2-40B4-BE49-F238E27FC236}">
                <a16:creationId xmlns:a16="http://schemas.microsoft.com/office/drawing/2014/main" id="{1A0F2838-434D-429B-80EF-819322CE2604}"/>
              </a:ext>
            </a:extLst>
          </p:cNvPr>
          <p:cNvSpPr txBox="1"/>
          <p:nvPr/>
        </p:nvSpPr>
        <p:spPr>
          <a:xfrm>
            <a:off x="3792470" y="3768290"/>
            <a:ext cx="5587762" cy="20005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6500" b="1" dirty="0">
                <a:gradFill>
                  <a:gsLst>
                    <a:gs pos="0">
                      <a:schemeClr val="bg1">
                        <a:lumMod val="2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单击此处添加标题文本</a:t>
            </a:r>
            <a:endParaRPr lang="en-US" sz="6500" dirty="0">
              <a:gradFill>
                <a:gsLst>
                  <a:gs pos="0">
                    <a:schemeClr val="bg1">
                      <a:lumMod val="2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A401A55E-46CC-4366-A064-0E16A79B433E}"/>
              </a:ext>
            </a:extLst>
          </p:cNvPr>
          <p:cNvSpPr txBox="1"/>
          <p:nvPr/>
        </p:nvSpPr>
        <p:spPr>
          <a:xfrm>
            <a:off x="3514994" y="8124451"/>
            <a:ext cx="7322667" cy="1498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3200" dirty="0"/>
              <a:t>此处添加详细文本描述，文字内容建议与标题相关尽量简洁生动</a:t>
            </a:r>
            <a:r>
              <a:rPr lang="en-US" altLang="zh-CN" sz="3200" dirty="0"/>
              <a:t>……</a:t>
            </a:r>
            <a:endParaRPr lang="zh-CN" altLang="en-US" sz="3200" dirty="0"/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A9B34E56-571D-458C-9AFE-8223F8AD642A}"/>
              </a:ext>
            </a:extLst>
          </p:cNvPr>
          <p:cNvSpPr txBox="1"/>
          <p:nvPr/>
        </p:nvSpPr>
        <p:spPr>
          <a:xfrm>
            <a:off x="3514994" y="10129511"/>
            <a:ext cx="7322667" cy="1498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3200" dirty="0"/>
              <a:t>此处添加详细文本描述，文字内容建议与标题相关尽量简洁生动</a:t>
            </a:r>
            <a:r>
              <a:rPr lang="en-US" altLang="zh-CN" sz="3200" dirty="0"/>
              <a:t>……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36876588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Oval 1">
            <a:extLst>
              <a:ext uri="{FF2B5EF4-FFF2-40B4-BE49-F238E27FC236}">
                <a16:creationId xmlns:a16="http://schemas.microsoft.com/office/drawing/2014/main" id="{28B840C9-93AD-4839-B3C9-9996F92C6F4B}"/>
              </a:ext>
            </a:extLst>
          </p:cNvPr>
          <p:cNvSpPr/>
          <p:nvPr/>
        </p:nvSpPr>
        <p:spPr>
          <a:xfrm>
            <a:off x="10155062" y="760177"/>
            <a:ext cx="3659042" cy="3659042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901700" dist="1905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600" dirty="0">
              <a:cs typeface="+mn-ea"/>
              <a:sym typeface="+mn-lt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1515293" y="4885508"/>
            <a:ext cx="4990010" cy="5611041"/>
          </a:xfrm>
          <a:prstGeom prst="roundRect">
            <a:avLst>
              <a:gd name="adj" fmla="val 8233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914400" dist="3048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6994573" y="4885508"/>
            <a:ext cx="4990010" cy="5611041"/>
          </a:xfrm>
          <a:prstGeom prst="roundRect">
            <a:avLst>
              <a:gd name="adj" fmla="val 8233"/>
            </a:avLst>
          </a:prstGeom>
          <a:solidFill>
            <a:schemeClr val="bg1"/>
          </a:solidFill>
          <a:ln>
            <a:noFill/>
          </a:ln>
          <a:effectLst>
            <a:outerShdw blurRad="914400" dist="3048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12473853" y="4885508"/>
            <a:ext cx="4990010" cy="5611041"/>
          </a:xfrm>
          <a:prstGeom prst="roundRect">
            <a:avLst>
              <a:gd name="adj" fmla="val 8233"/>
            </a:avLst>
          </a:prstGeom>
          <a:solidFill>
            <a:schemeClr val="bg1"/>
          </a:solidFill>
          <a:ln>
            <a:noFill/>
          </a:ln>
          <a:effectLst>
            <a:outerShdw blurRad="914400" dist="3048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7953133" y="4885508"/>
            <a:ext cx="4990010" cy="5611041"/>
          </a:xfrm>
          <a:prstGeom prst="roundRect">
            <a:avLst>
              <a:gd name="adj" fmla="val 8233"/>
            </a:avLst>
          </a:prstGeom>
          <a:solidFill>
            <a:schemeClr val="bg1"/>
          </a:solidFill>
          <a:ln>
            <a:noFill/>
          </a:ln>
          <a:effectLst>
            <a:outerShdw blurRad="914400" dist="3048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3" name="Shape 5240"/>
          <p:cNvSpPr/>
          <p:nvPr/>
        </p:nvSpPr>
        <p:spPr>
          <a:xfrm>
            <a:off x="13270688" y="6003018"/>
            <a:ext cx="1317009" cy="11586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3500"/>
                </a:moveTo>
                <a:cubicBezTo>
                  <a:pt x="21600" y="17887"/>
                  <a:pt x="21600" y="17887"/>
                  <a:pt x="21600" y="17887"/>
                </a:cubicBezTo>
                <a:cubicBezTo>
                  <a:pt x="21600" y="18225"/>
                  <a:pt x="21304" y="18562"/>
                  <a:pt x="21304" y="18562"/>
                </a:cubicBezTo>
                <a:cubicBezTo>
                  <a:pt x="20121" y="18562"/>
                  <a:pt x="20121" y="18562"/>
                  <a:pt x="20121" y="18562"/>
                </a:cubicBezTo>
                <a:cubicBezTo>
                  <a:pt x="20121" y="19237"/>
                  <a:pt x="20121" y="19237"/>
                  <a:pt x="20121" y="19237"/>
                </a:cubicBezTo>
                <a:cubicBezTo>
                  <a:pt x="20121" y="20587"/>
                  <a:pt x="19233" y="21600"/>
                  <a:pt x="18049" y="21600"/>
                </a:cubicBezTo>
                <a:cubicBezTo>
                  <a:pt x="17162" y="21600"/>
                  <a:pt x="16274" y="20587"/>
                  <a:pt x="16274" y="19237"/>
                </a:cubicBezTo>
                <a:cubicBezTo>
                  <a:pt x="16274" y="18562"/>
                  <a:pt x="16274" y="18562"/>
                  <a:pt x="16274" y="18562"/>
                </a:cubicBezTo>
                <a:cubicBezTo>
                  <a:pt x="5326" y="18562"/>
                  <a:pt x="5326" y="18562"/>
                  <a:pt x="5326" y="18562"/>
                </a:cubicBezTo>
                <a:cubicBezTo>
                  <a:pt x="5326" y="19237"/>
                  <a:pt x="5326" y="19237"/>
                  <a:pt x="5326" y="19237"/>
                </a:cubicBezTo>
                <a:cubicBezTo>
                  <a:pt x="5326" y="20587"/>
                  <a:pt x="4438" y="21600"/>
                  <a:pt x="3255" y="21600"/>
                </a:cubicBezTo>
                <a:cubicBezTo>
                  <a:pt x="2071" y="21600"/>
                  <a:pt x="1184" y="20587"/>
                  <a:pt x="1184" y="19237"/>
                </a:cubicBezTo>
                <a:cubicBezTo>
                  <a:pt x="1184" y="18562"/>
                  <a:pt x="1184" y="18562"/>
                  <a:pt x="1184" y="18562"/>
                </a:cubicBezTo>
                <a:cubicBezTo>
                  <a:pt x="296" y="18562"/>
                  <a:pt x="296" y="18562"/>
                  <a:pt x="296" y="18562"/>
                </a:cubicBezTo>
                <a:cubicBezTo>
                  <a:pt x="0" y="18562"/>
                  <a:pt x="0" y="18225"/>
                  <a:pt x="0" y="17887"/>
                </a:cubicBezTo>
                <a:cubicBezTo>
                  <a:pt x="0" y="13500"/>
                  <a:pt x="0" y="13500"/>
                  <a:pt x="0" y="13500"/>
                </a:cubicBezTo>
                <a:cubicBezTo>
                  <a:pt x="0" y="11812"/>
                  <a:pt x="888" y="10800"/>
                  <a:pt x="2367" y="10800"/>
                </a:cubicBezTo>
                <a:cubicBezTo>
                  <a:pt x="2663" y="10800"/>
                  <a:pt x="2663" y="10800"/>
                  <a:pt x="2663" y="10800"/>
                </a:cubicBezTo>
                <a:cubicBezTo>
                  <a:pt x="3847" y="5738"/>
                  <a:pt x="3847" y="5738"/>
                  <a:pt x="3847" y="5738"/>
                </a:cubicBezTo>
                <a:cubicBezTo>
                  <a:pt x="4142" y="4050"/>
                  <a:pt x="5326" y="3038"/>
                  <a:pt x="6805" y="3038"/>
                </a:cubicBezTo>
                <a:cubicBezTo>
                  <a:pt x="7989" y="3038"/>
                  <a:pt x="7989" y="3038"/>
                  <a:pt x="7989" y="3038"/>
                </a:cubicBezTo>
                <a:cubicBezTo>
                  <a:pt x="7989" y="338"/>
                  <a:pt x="7989" y="338"/>
                  <a:pt x="7989" y="338"/>
                </a:cubicBezTo>
                <a:cubicBezTo>
                  <a:pt x="7989" y="0"/>
                  <a:pt x="8285" y="0"/>
                  <a:pt x="8285" y="0"/>
                </a:cubicBezTo>
                <a:cubicBezTo>
                  <a:pt x="13019" y="0"/>
                  <a:pt x="13019" y="0"/>
                  <a:pt x="13019" y="0"/>
                </a:cubicBezTo>
                <a:cubicBezTo>
                  <a:pt x="13315" y="0"/>
                  <a:pt x="13315" y="0"/>
                  <a:pt x="13315" y="338"/>
                </a:cubicBezTo>
                <a:cubicBezTo>
                  <a:pt x="13315" y="3038"/>
                  <a:pt x="13315" y="3038"/>
                  <a:pt x="13315" y="3038"/>
                </a:cubicBezTo>
                <a:cubicBezTo>
                  <a:pt x="14795" y="3038"/>
                  <a:pt x="14795" y="3038"/>
                  <a:pt x="14795" y="3038"/>
                </a:cubicBezTo>
                <a:cubicBezTo>
                  <a:pt x="16274" y="3038"/>
                  <a:pt x="17458" y="4050"/>
                  <a:pt x="17753" y="5738"/>
                </a:cubicBezTo>
                <a:cubicBezTo>
                  <a:pt x="18937" y="10800"/>
                  <a:pt x="18937" y="10800"/>
                  <a:pt x="18937" y="10800"/>
                </a:cubicBezTo>
                <a:cubicBezTo>
                  <a:pt x="19233" y="10800"/>
                  <a:pt x="19233" y="10800"/>
                  <a:pt x="19233" y="10800"/>
                </a:cubicBezTo>
                <a:cubicBezTo>
                  <a:pt x="20416" y="10800"/>
                  <a:pt x="21600" y="11812"/>
                  <a:pt x="21600" y="13500"/>
                </a:cubicBezTo>
                <a:close/>
                <a:moveTo>
                  <a:pt x="5030" y="14512"/>
                </a:moveTo>
                <a:cubicBezTo>
                  <a:pt x="5030" y="13500"/>
                  <a:pt x="4142" y="12487"/>
                  <a:pt x="3255" y="12487"/>
                </a:cubicBezTo>
                <a:cubicBezTo>
                  <a:pt x="2367" y="12487"/>
                  <a:pt x="1479" y="13500"/>
                  <a:pt x="1479" y="14512"/>
                </a:cubicBezTo>
                <a:cubicBezTo>
                  <a:pt x="1479" y="15525"/>
                  <a:pt x="2367" y="16537"/>
                  <a:pt x="3255" y="16537"/>
                </a:cubicBezTo>
                <a:cubicBezTo>
                  <a:pt x="4142" y="16537"/>
                  <a:pt x="5030" y="15525"/>
                  <a:pt x="5030" y="14512"/>
                </a:cubicBezTo>
                <a:close/>
                <a:moveTo>
                  <a:pt x="15978" y="10800"/>
                </a:moveTo>
                <a:cubicBezTo>
                  <a:pt x="15090" y="6413"/>
                  <a:pt x="15090" y="6413"/>
                  <a:pt x="15090" y="6413"/>
                </a:cubicBezTo>
                <a:cubicBezTo>
                  <a:pt x="15090" y="6413"/>
                  <a:pt x="14795" y="6075"/>
                  <a:pt x="14795" y="6075"/>
                </a:cubicBezTo>
                <a:cubicBezTo>
                  <a:pt x="6805" y="6075"/>
                  <a:pt x="6805" y="6075"/>
                  <a:pt x="6805" y="6075"/>
                </a:cubicBezTo>
                <a:cubicBezTo>
                  <a:pt x="6510" y="6075"/>
                  <a:pt x="6214" y="6413"/>
                  <a:pt x="6214" y="6413"/>
                </a:cubicBezTo>
                <a:cubicBezTo>
                  <a:pt x="5326" y="10800"/>
                  <a:pt x="5326" y="10800"/>
                  <a:pt x="5326" y="10800"/>
                </a:cubicBezTo>
                <a:lnTo>
                  <a:pt x="15978" y="10800"/>
                </a:lnTo>
                <a:close/>
                <a:moveTo>
                  <a:pt x="19825" y="14512"/>
                </a:moveTo>
                <a:cubicBezTo>
                  <a:pt x="19825" y="13500"/>
                  <a:pt x="19233" y="12487"/>
                  <a:pt x="18049" y="12487"/>
                </a:cubicBezTo>
                <a:cubicBezTo>
                  <a:pt x="17162" y="12487"/>
                  <a:pt x="16570" y="13500"/>
                  <a:pt x="16570" y="14512"/>
                </a:cubicBezTo>
                <a:cubicBezTo>
                  <a:pt x="16570" y="15525"/>
                  <a:pt x="17162" y="16537"/>
                  <a:pt x="18049" y="16537"/>
                </a:cubicBezTo>
                <a:cubicBezTo>
                  <a:pt x="19233" y="16537"/>
                  <a:pt x="19825" y="15525"/>
                  <a:pt x="19825" y="14512"/>
                </a:cubicBezTo>
                <a:close/>
              </a:path>
            </a:pathLst>
          </a:custGeom>
          <a:solidFill>
            <a:schemeClr val="bg1">
              <a:lumMod val="25000"/>
            </a:schemeClr>
          </a:solidFill>
          <a:ln w="12700" cap="flat">
            <a:noFill/>
            <a:miter lim="400000"/>
          </a:ln>
          <a:effectLst/>
        </p:spPr>
        <p:txBody>
          <a:bodyPr wrap="square" lIns="91438" tIns="91438" rIns="91438" bIns="91438" numCol="1" anchor="t">
            <a:noAutofit/>
          </a:bodyPr>
          <a:lstStyle/>
          <a:p>
            <a:pPr defTabSz="914400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4800">
              <a:cs typeface="+mn-ea"/>
              <a:sym typeface="+mn-lt"/>
            </a:endParaRPr>
          </a:p>
        </p:txBody>
      </p:sp>
      <p:sp>
        <p:nvSpPr>
          <p:cNvPr id="14" name="Shape 5242"/>
          <p:cNvSpPr/>
          <p:nvPr/>
        </p:nvSpPr>
        <p:spPr>
          <a:xfrm>
            <a:off x="7796307" y="5990835"/>
            <a:ext cx="1225315" cy="106694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6590"/>
                </a:moveTo>
                <a:cubicBezTo>
                  <a:pt x="21600" y="18305"/>
                  <a:pt x="21600" y="18305"/>
                  <a:pt x="21600" y="18305"/>
                </a:cubicBezTo>
                <a:cubicBezTo>
                  <a:pt x="21600" y="20136"/>
                  <a:pt x="20329" y="21600"/>
                  <a:pt x="18741" y="21600"/>
                </a:cubicBezTo>
                <a:cubicBezTo>
                  <a:pt x="2859" y="21600"/>
                  <a:pt x="2859" y="21600"/>
                  <a:pt x="2859" y="21600"/>
                </a:cubicBezTo>
                <a:cubicBezTo>
                  <a:pt x="1271" y="21600"/>
                  <a:pt x="0" y="20136"/>
                  <a:pt x="0" y="18305"/>
                </a:cubicBezTo>
                <a:cubicBezTo>
                  <a:pt x="0" y="6590"/>
                  <a:pt x="0" y="6590"/>
                  <a:pt x="0" y="6590"/>
                </a:cubicBezTo>
                <a:cubicBezTo>
                  <a:pt x="0" y="4759"/>
                  <a:pt x="1271" y="3295"/>
                  <a:pt x="2859" y="3295"/>
                </a:cubicBezTo>
                <a:cubicBezTo>
                  <a:pt x="5400" y="3295"/>
                  <a:pt x="5400" y="3295"/>
                  <a:pt x="5400" y="3295"/>
                </a:cubicBezTo>
                <a:cubicBezTo>
                  <a:pt x="6035" y="1464"/>
                  <a:pt x="6035" y="1464"/>
                  <a:pt x="6035" y="1464"/>
                </a:cubicBezTo>
                <a:cubicBezTo>
                  <a:pt x="6353" y="732"/>
                  <a:pt x="6988" y="0"/>
                  <a:pt x="7941" y="0"/>
                </a:cubicBezTo>
                <a:cubicBezTo>
                  <a:pt x="13659" y="0"/>
                  <a:pt x="13659" y="0"/>
                  <a:pt x="13659" y="0"/>
                </a:cubicBezTo>
                <a:cubicBezTo>
                  <a:pt x="14612" y="0"/>
                  <a:pt x="15247" y="732"/>
                  <a:pt x="15565" y="1464"/>
                </a:cubicBezTo>
                <a:cubicBezTo>
                  <a:pt x="16200" y="3295"/>
                  <a:pt x="16200" y="3295"/>
                  <a:pt x="16200" y="3295"/>
                </a:cubicBezTo>
                <a:cubicBezTo>
                  <a:pt x="18741" y="3295"/>
                  <a:pt x="18741" y="3295"/>
                  <a:pt x="18741" y="3295"/>
                </a:cubicBezTo>
                <a:cubicBezTo>
                  <a:pt x="20329" y="3295"/>
                  <a:pt x="21600" y="4759"/>
                  <a:pt x="21600" y="6590"/>
                </a:cubicBezTo>
                <a:close/>
                <a:moveTo>
                  <a:pt x="15882" y="12447"/>
                </a:moveTo>
                <a:cubicBezTo>
                  <a:pt x="15882" y="9153"/>
                  <a:pt x="13659" y="6590"/>
                  <a:pt x="10800" y="6590"/>
                </a:cubicBezTo>
                <a:cubicBezTo>
                  <a:pt x="7941" y="6590"/>
                  <a:pt x="5718" y="9153"/>
                  <a:pt x="5718" y="12447"/>
                </a:cubicBezTo>
                <a:cubicBezTo>
                  <a:pt x="5718" y="15742"/>
                  <a:pt x="7941" y="18305"/>
                  <a:pt x="10800" y="18305"/>
                </a:cubicBezTo>
                <a:cubicBezTo>
                  <a:pt x="13659" y="18305"/>
                  <a:pt x="15882" y="15742"/>
                  <a:pt x="15882" y="12447"/>
                </a:cubicBezTo>
                <a:close/>
                <a:moveTo>
                  <a:pt x="13976" y="12447"/>
                </a:moveTo>
                <a:cubicBezTo>
                  <a:pt x="13976" y="14644"/>
                  <a:pt x="12706" y="16108"/>
                  <a:pt x="10800" y="16108"/>
                </a:cubicBezTo>
                <a:cubicBezTo>
                  <a:pt x="8894" y="16108"/>
                  <a:pt x="7624" y="14644"/>
                  <a:pt x="7624" y="12447"/>
                </a:cubicBezTo>
                <a:cubicBezTo>
                  <a:pt x="7624" y="10251"/>
                  <a:pt x="8894" y="8786"/>
                  <a:pt x="10800" y="8786"/>
                </a:cubicBezTo>
                <a:cubicBezTo>
                  <a:pt x="12706" y="8786"/>
                  <a:pt x="13976" y="10251"/>
                  <a:pt x="13976" y="12447"/>
                </a:cubicBezTo>
                <a:close/>
              </a:path>
            </a:pathLst>
          </a:custGeom>
          <a:solidFill>
            <a:schemeClr val="bg1">
              <a:lumMod val="25000"/>
            </a:schemeClr>
          </a:solidFill>
          <a:ln w="12700" cap="flat">
            <a:noFill/>
            <a:miter lim="400000"/>
          </a:ln>
          <a:effectLst/>
        </p:spPr>
        <p:txBody>
          <a:bodyPr wrap="square" lIns="91438" tIns="91438" rIns="91438" bIns="91438" numCol="1" anchor="t">
            <a:noAutofit/>
          </a:bodyPr>
          <a:lstStyle/>
          <a:p>
            <a:pPr defTabSz="914400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4800">
              <a:cs typeface="+mn-ea"/>
              <a:sym typeface="+mn-lt"/>
            </a:endParaRPr>
          </a:p>
        </p:txBody>
      </p:sp>
      <p:sp>
        <p:nvSpPr>
          <p:cNvPr id="15" name="Shape 5243"/>
          <p:cNvSpPr/>
          <p:nvPr/>
        </p:nvSpPr>
        <p:spPr>
          <a:xfrm>
            <a:off x="18709020" y="6136384"/>
            <a:ext cx="1317009" cy="10252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7053"/>
                </a:moveTo>
                <a:cubicBezTo>
                  <a:pt x="21600" y="17432"/>
                  <a:pt x="21304" y="17432"/>
                  <a:pt x="21304" y="17432"/>
                </a:cubicBezTo>
                <a:cubicBezTo>
                  <a:pt x="20121" y="17432"/>
                  <a:pt x="20121" y="17432"/>
                  <a:pt x="20121" y="17432"/>
                </a:cubicBezTo>
                <a:cubicBezTo>
                  <a:pt x="20121" y="19326"/>
                  <a:pt x="20121" y="19326"/>
                  <a:pt x="20121" y="19326"/>
                </a:cubicBezTo>
                <a:cubicBezTo>
                  <a:pt x="20121" y="20463"/>
                  <a:pt x="19233" y="21600"/>
                  <a:pt x="18049" y="21600"/>
                </a:cubicBezTo>
                <a:cubicBezTo>
                  <a:pt x="17162" y="21600"/>
                  <a:pt x="16274" y="20463"/>
                  <a:pt x="16274" y="19326"/>
                </a:cubicBezTo>
                <a:cubicBezTo>
                  <a:pt x="16274" y="17432"/>
                  <a:pt x="16274" y="17432"/>
                  <a:pt x="16274" y="17432"/>
                </a:cubicBezTo>
                <a:cubicBezTo>
                  <a:pt x="5326" y="17432"/>
                  <a:pt x="5326" y="17432"/>
                  <a:pt x="5326" y="17432"/>
                </a:cubicBezTo>
                <a:cubicBezTo>
                  <a:pt x="5326" y="19326"/>
                  <a:pt x="5326" y="19326"/>
                  <a:pt x="5326" y="19326"/>
                </a:cubicBezTo>
                <a:cubicBezTo>
                  <a:pt x="5326" y="20463"/>
                  <a:pt x="4438" y="21600"/>
                  <a:pt x="3255" y="21600"/>
                </a:cubicBezTo>
                <a:cubicBezTo>
                  <a:pt x="2071" y="21600"/>
                  <a:pt x="1184" y="20463"/>
                  <a:pt x="1184" y="19326"/>
                </a:cubicBezTo>
                <a:cubicBezTo>
                  <a:pt x="1184" y="17432"/>
                  <a:pt x="1184" y="17432"/>
                  <a:pt x="1184" y="17432"/>
                </a:cubicBezTo>
                <a:cubicBezTo>
                  <a:pt x="296" y="17432"/>
                  <a:pt x="296" y="17432"/>
                  <a:pt x="296" y="17432"/>
                </a:cubicBezTo>
                <a:cubicBezTo>
                  <a:pt x="0" y="17432"/>
                  <a:pt x="0" y="17432"/>
                  <a:pt x="0" y="17053"/>
                </a:cubicBezTo>
                <a:cubicBezTo>
                  <a:pt x="0" y="11747"/>
                  <a:pt x="0" y="11747"/>
                  <a:pt x="0" y="11747"/>
                </a:cubicBezTo>
                <a:cubicBezTo>
                  <a:pt x="0" y="10232"/>
                  <a:pt x="888" y="8716"/>
                  <a:pt x="2367" y="8716"/>
                </a:cubicBezTo>
                <a:cubicBezTo>
                  <a:pt x="2663" y="8716"/>
                  <a:pt x="2663" y="8716"/>
                  <a:pt x="2663" y="8716"/>
                </a:cubicBezTo>
                <a:cubicBezTo>
                  <a:pt x="3847" y="3032"/>
                  <a:pt x="3847" y="3032"/>
                  <a:pt x="3847" y="3032"/>
                </a:cubicBezTo>
                <a:cubicBezTo>
                  <a:pt x="4142" y="1516"/>
                  <a:pt x="5326" y="0"/>
                  <a:pt x="6805" y="0"/>
                </a:cubicBezTo>
                <a:cubicBezTo>
                  <a:pt x="14795" y="0"/>
                  <a:pt x="14795" y="0"/>
                  <a:pt x="14795" y="0"/>
                </a:cubicBezTo>
                <a:cubicBezTo>
                  <a:pt x="16274" y="0"/>
                  <a:pt x="17458" y="1516"/>
                  <a:pt x="17753" y="3032"/>
                </a:cubicBezTo>
                <a:cubicBezTo>
                  <a:pt x="18937" y="8716"/>
                  <a:pt x="18937" y="8716"/>
                  <a:pt x="18937" y="8716"/>
                </a:cubicBezTo>
                <a:cubicBezTo>
                  <a:pt x="19233" y="8716"/>
                  <a:pt x="19233" y="8716"/>
                  <a:pt x="19233" y="8716"/>
                </a:cubicBezTo>
                <a:cubicBezTo>
                  <a:pt x="20416" y="8716"/>
                  <a:pt x="21600" y="10232"/>
                  <a:pt x="21600" y="11747"/>
                </a:cubicBezTo>
                <a:lnTo>
                  <a:pt x="21600" y="17053"/>
                </a:lnTo>
                <a:close/>
                <a:moveTo>
                  <a:pt x="3255" y="10989"/>
                </a:moveTo>
                <a:cubicBezTo>
                  <a:pt x="2367" y="10989"/>
                  <a:pt x="1479" y="11747"/>
                  <a:pt x="1479" y="13263"/>
                </a:cubicBezTo>
                <a:cubicBezTo>
                  <a:pt x="1479" y="14400"/>
                  <a:pt x="2367" y="15158"/>
                  <a:pt x="3255" y="15158"/>
                </a:cubicBezTo>
                <a:cubicBezTo>
                  <a:pt x="4142" y="15158"/>
                  <a:pt x="5030" y="14400"/>
                  <a:pt x="5030" y="13263"/>
                </a:cubicBezTo>
                <a:cubicBezTo>
                  <a:pt x="5030" y="11747"/>
                  <a:pt x="4142" y="10989"/>
                  <a:pt x="3255" y="10989"/>
                </a:cubicBezTo>
                <a:close/>
                <a:moveTo>
                  <a:pt x="15978" y="8716"/>
                </a:moveTo>
                <a:cubicBezTo>
                  <a:pt x="15090" y="3789"/>
                  <a:pt x="15090" y="3789"/>
                  <a:pt x="15090" y="3789"/>
                </a:cubicBezTo>
                <a:cubicBezTo>
                  <a:pt x="15090" y="3789"/>
                  <a:pt x="14795" y="3411"/>
                  <a:pt x="14795" y="3411"/>
                </a:cubicBezTo>
                <a:cubicBezTo>
                  <a:pt x="6805" y="3411"/>
                  <a:pt x="6805" y="3411"/>
                  <a:pt x="6805" y="3411"/>
                </a:cubicBezTo>
                <a:cubicBezTo>
                  <a:pt x="6510" y="3411"/>
                  <a:pt x="6214" y="3789"/>
                  <a:pt x="6214" y="3789"/>
                </a:cubicBezTo>
                <a:cubicBezTo>
                  <a:pt x="5326" y="8716"/>
                  <a:pt x="5326" y="8716"/>
                  <a:pt x="5326" y="8716"/>
                </a:cubicBezTo>
                <a:lnTo>
                  <a:pt x="15978" y="8716"/>
                </a:lnTo>
                <a:close/>
                <a:moveTo>
                  <a:pt x="18049" y="10989"/>
                </a:moveTo>
                <a:cubicBezTo>
                  <a:pt x="17162" y="10989"/>
                  <a:pt x="16570" y="11747"/>
                  <a:pt x="16570" y="13263"/>
                </a:cubicBezTo>
                <a:cubicBezTo>
                  <a:pt x="16570" y="14400"/>
                  <a:pt x="17162" y="15158"/>
                  <a:pt x="18049" y="15158"/>
                </a:cubicBezTo>
                <a:cubicBezTo>
                  <a:pt x="19233" y="15158"/>
                  <a:pt x="19825" y="14400"/>
                  <a:pt x="19825" y="13263"/>
                </a:cubicBezTo>
                <a:cubicBezTo>
                  <a:pt x="19825" y="11747"/>
                  <a:pt x="19233" y="10989"/>
                  <a:pt x="18049" y="10989"/>
                </a:cubicBezTo>
                <a:close/>
              </a:path>
            </a:pathLst>
          </a:custGeom>
          <a:solidFill>
            <a:schemeClr val="bg1">
              <a:lumMod val="25000"/>
            </a:schemeClr>
          </a:solidFill>
          <a:ln w="12700" cap="flat">
            <a:noFill/>
            <a:miter lim="400000"/>
          </a:ln>
          <a:effectLst/>
        </p:spPr>
        <p:txBody>
          <a:bodyPr wrap="square" lIns="91438" tIns="91438" rIns="91438" bIns="91438" numCol="1" anchor="t">
            <a:noAutofit/>
          </a:bodyPr>
          <a:lstStyle/>
          <a:p>
            <a:pPr defTabSz="914400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4800">
              <a:cs typeface="+mn-ea"/>
              <a:sym typeface="+mn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791408" y="7611972"/>
            <a:ext cx="2769989" cy="83099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5400" b="1" dirty="0">
                <a:solidFill>
                  <a:schemeClr val="bg1">
                    <a:lumMod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标题文本</a:t>
            </a:r>
            <a:endParaRPr lang="en-US" altLang="zh-CN" sz="5400" b="1" dirty="0">
              <a:solidFill>
                <a:schemeClr val="bg1">
                  <a:lumMod val="25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cxnSp>
        <p:nvCxnSpPr>
          <p:cNvPr id="18" name="Straight Connector 17"/>
          <p:cNvCxnSpPr/>
          <p:nvPr/>
        </p:nvCxnSpPr>
        <p:spPr>
          <a:xfrm>
            <a:off x="7791408" y="8668326"/>
            <a:ext cx="1235114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13270688" y="7611972"/>
            <a:ext cx="2769989" cy="83099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5400" b="1" dirty="0">
                <a:solidFill>
                  <a:schemeClr val="bg1">
                    <a:lumMod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标题文本</a:t>
            </a:r>
            <a:endParaRPr lang="en-US" altLang="zh-CN" sz="5400" b="1" dirty="0">
              <a:solidFill>
                <a:schemeClr val="bg1">
                  <a:lumMod val="25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cxnSp>
        <p:nvCxnSpPr>
          <p:cNvPr id="24" name="Straight Connector 23"/>
          <p:cNvCxnSpPr/>
          <p:nvPr/>
        </p:nvCxnSpPr>
        <p:spPr>
          <a:xfrm>
            <a:off x="13270688" y="8668326"/>
            <a:ext cx="1235114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18749968" y="7611972"/>
            <a:ext cx="2769989" cy="83099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5400" b="1" dirty="0">
                <a:solidFill>
                  <a:schemeClr val="bg1">
                    <a:lumMod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标题文本</a:t>
            </a:r>
            <a:endParaRPr lang="en-US" altLang="zh-CN" sz="5400" b="1" dirty="0">
              <a:solidFill>
                <a:schemeClr val="bg1">
                  <a:lumMod val="25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cxnSp>
        <p:nvCxnSpPr>
          <p:cNvPr id="29" name="Straight Connector 28"/>
          <p:cNvCxnSpPr/>
          <p:nvPr/>
        </p:nvCxnSpPr>
        <p:spPr>
          <a:xfrm>
            <a:off x="18749968" y="8668326"/>
            <a:ext cx="1235114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Shape 5236"/>
          <p:cNvSpPr/>
          <p:nvPr/>
        </p:nvSpPr>
        <p:spPr>
          <a:xfrm>
            <a:off x="2312128" y="6065857"/>
            <a:ext cx="1150297" cy="9919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996"/>
                </a:moveTo>
                <a:cubicBezTo>
                  <a:pt x="0" y="10996"/>
                  <a:pt x="0" y="10996"/>
                  <a:pt x="0" y="10996"/>
                </a:cubicBezTo>
                <a:cubicBezTo>
                  <a:pt x="0" y="5891"/>
                  <a:pt x="0" y="5891"/>
                  <a:pt x="0" y="5891"/>
                </a:cubicBezTo>
                <a:cubicBezTo>
                  <a:pt x="0" y="4320"/>
                  <a:pt x="675" y="3535"/>
                  <a:pt x="1688" y="3535"/>
                </a:cubicBezTo>
                <a:cubicBezTo>
                  <a:pt x="6075" y="3535"/>
                  <a:pt x="6075" y="3535"/>
                  <a:pt x="6075" y="3535"/>
                </a:cubicBezTo>
                <a:cubicBezTo>
                  <a:pt x="6075" y="1178"/>
                  <a:pt x="6075" y="1178"/>
                  <a:pt x="6075" y="1178"/>
                </a:cubicBezTo>
                <a:cubicBezTo>
                  <a:pt x="6075" y="393"/>
                  <a:pt x="6750" y="0"/>
                  <a:pt x="7088" y="0"/>
                </a:cubicBezTo>
                <a:cubicBezTo>
                  <a:pt x="14175" y="0"/>
                  <a:pt x="14175" y="0"/>
                  <a:pt x="14175" y="0"/>
                </a:cubicBezTo>
                <a:cubicBezTo>
                  <a:pt x="14850" y="0"/>
                  <a:pt x="15187" y="393"/>
                  <a:pt x="15187" y="1178"/>
                </a:cubicBezTo>
                <a:cubicBezTo>
                  <a:pt x="15187" y="3535"/>
                  <a:pt x="15187" y="3535"/>
                  <a:pt x="15187" y="3535"/>
                </a:cubicBezTo>
                <a:cubicBezTo>
                  <a:pt x="19575" y="3535"/>
                  <a:pt x="19575" y="3535"/>
                  <a:pt x="19575" y="3535"/>
                </a:cubicBezTo>
                <a:cubicBezTo>
                  <a:pt x="20587" y="3535"/>
                  <a:pt x="21600" y="4320"/>
                  <a:pt x="21600" y="5891"/>
                </a:cubicBezTo>
                <a:lnTo>
                  <a:pt x="21600" y="10996"/>
                </a:lnTo>
                <a:close/>
                <a:moveTo>
                  <a:pt x="21600" y="19244"/>
                </a:moveTo>
                <a:cubicBezTo>
                  <a:pt x="21600" y="20422"/>
                  <a:pt x="20587" y="21600"/>
                  <a:pt x="19575" y="21600"/>
                </a:cubicBezTo>
                <a:cubicBezTo>
                  <a:pt x="1688" y="21600"/>
                  <a:pt x="1688" y="21600"/>
                  <a:pt x="1688" y="21600"/>
                </a:cubicBezTo>
                <a:cubicBezTo>
                  <a:pt x="675" y="21600"/>
                  <a:pt x="0" y="20422"/>
                  <a:pt x="0" y="19244"/>
                </a:cubicBezTo>
                <a:cubicBezTo>
                  <a:pt x="0" y="12567"/>
                  <a:pt x="0" y="12567"/>
                  <a:pt x="0" y="12567"/>
                </a:cubicBezTo>
                <a:cubicBezTo>
                  <a:pt x="8100" y="12567"/>
                  <a:pt x="8100" y="12567"/>
                  <a:pt x="8100" y="12567"/>
                </a:cubicBezTo>
                <a:cubicBezTo>
                  <a:pt x="8100" y="14531"/>
                  <a:pt x="8100" y="14531"/>
                  <a:pt x="8100" y="14531"/>
                </a:cubicBezTo>
                <a:cubicBezTo>
                  <a:pt x="8100" y="15316"/>
                  <a:pt x="8438" y="15709"/>
                  <a:pt x="8775" y="15709"/>
                </a:cubicBezTo>
                <a:cubicBezTo>
                  <a:pt x="12487" y="15709"/>
                  <a:pt x="12487" y="15709"/>
                  <a:pt x="12487" y="15709"/>
                </a:cubicBezTo>
                <a:cubicBezTo>
                  <a:pt x="13162" y="15709"/>
                  <a:pt x="13500" y="15316"/>
                  <a:pt x="13500" y="14531"/>
                </a:cubicBezTo>
                <a:cubicBezTo>
                  <a:pt x="13500" y="12567"/>
                  <a:pt x="13500" y="12567"/>
                  <a:pt x="13500" y="12567"/>
                </a:cubicBezTo>
                <a:cubicBezTo>
                  <a:pt x="21600" y="12567"/>
                  <a:pt x="21600" y="12567"/>
                  <a:pt x="21600" y="12567"/>
                </a:cubicBezTo>
                <a:lnTo>
                  <a:pt x="21600" y="19244"/>
                </a:lnTo>
                <a:close/>
                <a:moveTo>
                  <a:pt x="13837" y="3535"/>
                </a:moveTo>
                <a:cubicBezTo>
                  <a:pt x="13837" y="1571"/>
                  <a:pt x="13837" y="1571"/>
                  <a:pt x="13837" y="1571"/>
                </a:cubicBezTo>
                <a:cubicBezTo>
                  <a:pt x="7763" y="1571"/>
                  <a:pt x="7763" y="1571"/>
                  <a:pt x="7763" y="1571"/>
                </a:cubicBezTo>
                <a:cubicBezTo>
                  <a:pt x="7763" y="3535"/>
                  <a:pt x="7763" y="3535"/>
                  <a:pt x="7763" y="3535"/>
                </a:cubicBezTo>
                <a:lnTo>
                  <a:pt x="13837" y="3535"/>
                </a:lnTo>
                <a:close/>
                <a:moveTo>
                  <a:pt x="12150" y="14138"/>
                </a:moveTo>
                <a:cubicBezTo>
                  <a:pt x="9113" y="14138"/>
                  <a:pt x="9113" y="14138"/>
                  <a:pt x="9113" y="14138"/>
                </a:cubicBezTo>
                <a:cubicBezTo>
                  <a:pt x="9113" y="12567"/>
                  <a:pt x="9113" y="12567"/>
                  <a:pt x="9113" y="12567"/>
                </a:cubicBezTo>
                <a:cubicBezTo>
                  <a:pt x="12150" y="12567"/>
                  <a:pt x="12150" y="12567"/>
                  <a:pt x="12150" y="12567"/>
                </a:cubicBezTo>
                <a:lnTo>
                  <a:pt x="12150" y="14138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91438" tIns="91438" rIns="91438" bIns="91438" numCol="1" anchor="t">
            <a:noAutofit/>
          </a:bodyPr>
          <a:lstStyle/>
          <a:p>
            <a:pPr defTabSz="914400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48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312128" y="7622850"/>
            <a:ext cx="2769989" cy="83099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54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标题文本</a:t>
            </a:r>
            <a:endParaRPr lang="en-US" sz="5400" b="1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>
            <a:off x="2312128" y="8679204"/>
            <a:ext cx="1235114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 flipH="1">
            <a:off x="2312128" y="8904562"/>
            <a:ext cx="3396340" cy="7909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8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en-US" sz="1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0481765" y="1563519"/>
            <a:ext cx="3005636" cy="13542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88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目录</a:t>
            </a:r>
            <a:endParaRPr lang="en-US" sz="8800" b="1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58EE81B2-4237-4AB5-BF8E-CD76150E61C3}"/>
              </a:ext>
            </a:extLst>
          </p:cNvPr>
          <p:cNvSpPr txBox="1"/>
          <p:nvPr/>
        </p:nvSpPr>
        <p:spPr>
          <a:xfrm>
            <a:off x="10342064" y="2837512"/>
            <a:ext cx="328503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CONTENTS</a:t>
            </a:r>
          </a:p>
        </p:txBody>
      </p:sp>
      <p:sp>
        <p:nvSpPr>
          <p:cNvPr id="37" name="TextBox 34">
            <a:extLst>
              <a:ext uri="{FF2B5EF4-FFF2-40B4-BE49-F238E27FC236}">
                <a16:creationId xmlns:a16="http://schemas.microsoft.com/office/drawing/2014/main" id="{E283250A-859F-48DA-8D7A-7105608903CD}"/>
              </a:ext>
            </a:extLst>
          </p:cNvPr>
          <p:cNvSpPr txBox="1"/>
          <p:nvPr/>
        </p:nvSpPr>
        <p:spPr>
          <a:xfrm flipH="1">
            <a:off x="7791408" y="8904562"/>
            <a:ext cx="3396340" cy="7909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bg1">
                    <a:lumMod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800" dirty="0">
                <a:solidFill>
                  <a:schemeClr val="bg1">
                    <a:lumMod val="25000"/>
                  </a:schemeClr>
                </a:solidFill>
                <a:cs typeface="+mn-ea"/>
                <a:sym typeface="+mn-lt"/>
              </a:rPr>
              <a:t>……</a:t>
            </a:r>
            <a:endParaRPr lang="en-US" sz="1800" dirty="0">
              <a:solidFill>
                <a:schemeClr val="bg1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" name="TextBox 34">
            <a:extLst>
              <a:ext uri="{FF2B5EF4-FFF2-40B4-BE49-F238E27FC236}">
                <a16:creationId xmlns:a16="http://schemas.microsoft.com/office/drawing/2014/main" id="{B4296F2F-AB7D-4FD7-84F7-CE4AC1DC10EB}"/>
              </a:ext>
            </a:extLst>
          </p:cNvPr>
          <p:cNvSpPr txBox="1"/>
          <p:nvPr/>
        </p:nvSpPr>
        <p:spPr>
          <a:xfrm flipH="1">
            <a:off x="13270688" y="8904562"/>
            <a:ext cx="3396340" cy="7909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bg1">
                    <a:lumMod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800" dirty="0">
                <a:solidFill>
                  <a:schemeClr val="bg1">
                    <a:lumMod val="25000"/>
                  </a:schemeClr>
                </a:solidFill>
                <a:cs typeface="+mn-ea"/>
                <a:sym typeface="+mn-lt"/>
              </a:rPr>
              <a:t>……</a:t>
            </a:r>
            <a:endParaRPr lang="en-US" sz="1800" dirty="0">
              <a:solidFill>
                <a:schemeClr val="bg1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" name="TextBox 34">
            <a:extLst>
              <a:ext uri="{FF2B5EF4-FFF2-40B4-BE49-F238E27FC236}">
                <a16:creationId xmlns:a16="http://schemas.microsoft.com/office/drawing/2014/main" id="{EEF547B8-9153-4183-91E5-868D9B162F0B}"/>
              </a:ext>
            </a:extLst>
          </p:cNvPr>
          <p:cNvSpPr txBox="1"/>
          <p:nvPr/>
        </p:nvSpPr>
        <p:spPr>
          <a:xfrm flipH="1">
            <a:off x="18709020" y="8904562"/>
            <a:ext cx="3396340" cy="7909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bg1">
                    <a:lumMod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800" dirty="0">
                <a:solidFill>
                  <a:schemeClr val="bg1">
                    <a:lumMod val="25000"/>
                  </a:schemeClr>
                </a:solidFill>
                <a:cs typeface="+mn-ea"/>
                <a:sym typeface="+mn-lt"/>
              </a:rPr>
              <a:t>……</a:t>
            </a:r>
            <a:endParaRPr lang="en-US" sz="1800" dirty="0">
              <a:solidFill>
                <a:schemeClr val="bg1">
                  <a:lumMod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ABE9BB9F-967B-496C-90DE-40989C149EC8}"/>
              </a:ext>
            </a:extLst>
          </p:cNvPr>
          <p:cNvGrpSpPr/>
          <p:nvPr/>
        </p:nvGrpSpPr>
        <p:grpSpPr>
          <a:xfrm>
            <a:off x="4807916" y="1198139"/>
            <a:ext cx="4838877" cy="1855446"/>
            <a:chOff x="-2195797" y="8308353"/>
            <a:chExt cx="11653027" cy="4468303"/>
          </a:xfrm>
        </p:grpSpPr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CFA55760-8924-40B0-8F84-94D3BDD194F1}"/>
                </a:ext>
              </a:extLst>
            </p:cNvPr>
            <p:cNvSpPr/>
            <p:nvPr/>
          </p:nvSpPr>
          <p:spPr>
            <a:xfrm>
              <a:off x="5837022" y="9156448"/>
              <a:ext cx="3620208" cy="3620208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886FA222-B2A3-4309-A0E5-72B036324061}"/>
                </a:ext>
              </a:extLst>
            </p:cNvPr>
            <p:cNvSpPr/>
            <p:nvPr/>
          </p:nvSpPr>
          <p:spPr>
            <a:xfrm>
              <a:off x="1512014" y="8894817"/>
              <a:ext cx="523264" cy="523264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E27D615F-3FA9-4F8B-89E3-9D89C4496327}"/>
                </a:ext>
              </a:extLst>
            </p:cNvPr>
            <p:cNvSpPr/>
            <p:nvPr/>
          </p:nvSpPr>
          <p:spPr>
            <a:xfrm>
              <a:off x="2386384" y="10716890"/>
              <a:ext cx="1496167" cy="149616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DA1914E6-3792-4BED-85ED-2C80978DB01A}"/>
                </a:ext>
              </a:extLst>
            </p:cNvPr>
            <p:cNvSpPr/>
            <p:nvPr/>
          </p:nvSpPr>
          <p:spPr>
            <a:xfrm>
              <a:off x="3540297" y="8308353"/>
              <a:ext cx="2061061" cy="2061061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88759A89-7289-409F-977E-E88F154456DE}"/>
                </a:ext>
              </a:extLst>
            </p:cNvPr>
            <p:cNvSpPr/>
            <p:nvPr/>
          </p:nvSpPr>
          <p:spPr>
            <a:xfrm>
              <a:off x="431913" y="9806710"/>
              <a:ext cx="1125409" cy="1125409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5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B0CA429A-2A50-4CAA-B8D0-9D469F3C9BCF}"/>
                </a:ext>
              </a:extLst>
            </p:cNvPr>
            <p:cNvSpPr/>
            <p:nvPr/>
          </p:nvSpPr>
          <p:spPr>
            <a:xfrm>
              <a:off x="-2195797" y="10043651"/>
              <a:ext cx="1346478" cy="1346478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951FC92D-5D1E-4803-AFFE-07A6D43FFBC9}"/>
              </a:ext>
            </a:extLst>
          </p:cNvPr>
          <p:cNvGrpSpPr/>
          <p:nvPr/>
        </p:nvGrpSpPr>
        <p:grpSpPr>
          <a:xfrm flipH="1">
            <a:off x="14322373" y="1198139"/>
            <a:ext cx="4845102" cy="1855446"/>
            <a:chOff x="-2195797" y="8308353"/>
            <a:chExt cx="11653027" cy="4468303"/>
          </a:xfrm>
        </p:grpSpPr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1840248D-8BD9-4767-B04B-AE993B6BC33C}"/>
                </a:ext>
              </a:extLst>
            </p:cNvPr>
            <p:cNvSpPr/>
            <p:nvPr/>
          </p:nvSpPr>
          <p:spPr>
            <a:xfrm>
              <a:off x="5837022" y="9156448"/>
              <a:ext cx="3620208" cy="3620208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ADADF9A6-FB2A-43CF-9252-A898FD783E1A}"/>
                </a:ext>
              </a:extLst>
            </p:cNvPr>
            <p:cNvSpPr/>
            <p:nvPr/>
          </p:nvSpPr>
          <p:spPr>
            <a:xfrm>
              <a:off x="1512014" y="8894817"/>
              <a:ext cx="523264" cy="523264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BB252ABC-6028-48F5-9AD8-943C1E24DF92}"/>
                </a:ext>
              </a:extLst>
            </p:cNvPr>
            <p:cNvSpPr/>
            <p:nvPr/>
          </p:nvSpPr>
          <p:spPr>
            <a:xfrm>
              <a:off x="2386384" y="10716890"/>
              <a:ext cx="1496167" cy="149616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0E937307-FB15-44D0-B97B-5F47BD1B5B38}"/>
                </a:ext>
              </a:extLst>
            </p:cNvPr>
            <p:cNvSpPr/>
            <p:nvPr/>
          </p:nvSpPr>
          <p:spPr>
            <a:xfrm>
              <a:off x="3540297" y="8308353"/>
              <a:ext cx="2061061" cy="2061061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DC4FB498-F6F3-4184-ABAF-4B5DB240273D}"/>
                </a:ext>
              </a:extLst>
            </p:cNvPr>
            <p:cNvSpPr/>
            <p:nvPr/>
          </p:nvSpPr>
          <p:spPr>
            <a:xfrm>
              <a:off x="431913" y="9806710"/>
              <a:ext cx="1125409" cy="1125409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5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209FF048-6A70-43E9-BC1D-2ED4DCE6B3BF}"/>
                </a:ext>
              </a:extLst>
            </p:cNvPr>
            <p:cNvSpPr/>
            <p:nvPr/>
          </p:nvSpPr>
          <p:spPr>
            <a:xfrm>
              <a:off x="-2195797" y="10043651"/>
              <a:ext cx="1346478" cy="1346478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4" name="文本框 53">
            <a:extLst>
              <a:ext uri="{FF2B5EF4-FFF2-40B4-BE49-F238E27FC236}">
                <a16:creationId xmlns:a16="http://schemas.microsoft.com/office/drawing/2014/main" id="{6A635D74-5243-418E-9DF9-FAE1925C04F9}"/>
              </a:ext>
            </a:extLst>
          </p:cNvPr>
          <p:cNvSpPr txBox="1"/>
          <p:nvPr/>
        </p:nvSpPr>
        <p:spPr>
          <a:xfrm>
            <a:off x="6096000" y="-34562365"/>
            <a:ext cx="1219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51PPT</a:t>
            </a:r>
            <a:r>
              <a:rPr lang="zh-CN" altLang="en-US" dirty="0">
                <a:solidFill>
                  <a:schemeClr val="bg1"/>
                </a:solidFill>
              </a:rPr>
              <a:t>模板网   </a:t>
            </a:r>
            <a:r>
              <a:rPr lang="en-US" altLang="zh-CN" dirty="0">
                <a:solidFill>
                  <a:schemeClr val="bg1"/>
                </a:solidFill>
              </a:rPr>
              <a:t>www.5 1pptmoban.com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4800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4D69746-21BD-436A-8F62-930DD7126635}"/>
              </a:ext>
            </a:extLst>
          </p:cNvPr>
          <p:cNvSpPr txBox="1"/>
          <p:nvPr/>
        </p:nvSpPr>
        <p:spPr>
          <a:xfrm>
            <a:off x="6095129" y="556629"/>
            <a:ext cx="1219691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54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AAFBDBB8-3760-41D4-9C7F-456DFCAD99F7}"/>
              </a:ext>
            </a:extLst>
          </p:cNvPr>
          <p:cNvGrpSpPr/>
          <p:nvPr/>
        </p:nvGrpSpPr>
        <p:grpSpPr>
          <a:xfrm>
            <a:off x="4515846" y="206148"/>
            <a:ext cx="3491304" cy="1338725"/>
            <a:chOff x="-2195797" y="8308353"/>
            <a:chExt cx="11653027" cy="4468303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04807AA9-9AAF-453C-8DFF-44713709B309}"/>
                </a:ext>
              </a:extLst>
            </p:cNvPr>
            <p:cNvSpPr/>
            <p:nvPr/>
          </p:nvSpPr>
          <p:spPr>
            <a:xfrm>
              <a:off x="5837022" y="9156448"/>
              <a:ext cx="3620208" cy="3620208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B83A6030-859E-48A1-8959-89426E2329EC}"/>
                </a:ext>
              </a:extLst>
            </p:cNvPr>
            <p:cNvSpPr/>
            <p:nvPr/>
          </p:nvSpPr>
          <p:spPr>
            <a:xfrm>
              <a:off x="1512014" y="8894817"/>
              <a:ext cx="523264" cy="523264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4B6AC017-D680-4ABC-B9DE-3F881C0F2E0B}"/>
                </a:ext>
              </a:extLst>
            </p:cNvPr>
            <p:cNvSpPr/>
            <p:nvPr/>
          </p:nvSpPr>
          <p:spPr>
            <a:xfrm>
              <a:off x="2386384" y="10716890"/>
              <a:ext cx="1496167" cy="149616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B8A8DB7E-FD49-4D5E-98A2-733655E6A44C}"/>
                </a:ext>
              </a:extLst>
            </p:cNvPr>
            <p:cNvSpPr/>
            <p:nvPr/>
          </p:nvSpPr>
          <p:spPr>
            <a:xfrm>
              <a:off x="3540297" y="8308353"/>
              <a:ext cx="2061061" cy="2061061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B2D3B261-EE06-4798-BE20-46EB3106A098}"/>
                </a:ext>
              </a:extLst>
            </p:cNvPr>
            <p:cNvSpPr/>
            <p:nvPr/>
          </p:nvSpPr>
          <p:spPr>
            <a:xfrm>
              <a:off x="431913" y="9806710"/>
              <a:ext cx="1125409" cy="1125409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5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73BF7BBE-C225-498C-A8FB-FCA8932F5E5F}"/>
                </a:ext>
              </a:extLst>
            </p:cNvPr>
            <p:cNvSpPr/>
            <p:nvPr/>
          </p:nvSpPr>
          <p:spPr>
            <a:xfrm>
              <a:off x="-2195797" y="10043651"/>
              <a:ext cx="1346478" cy="1346478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9981A7BC-9B3D-4B62-B7D5-EE6687F78542}"/>
              </a:ext>
            </a:extLst>
          </p:cNvPr>
          <p:cNvGrpSpPr/>
          <p:nvPr/>
        </p:nvGrpSpPr>
        <p:grpSpPr>
          <a:xfrm flipH="1">
            <a:off x="16436477" y="139999"/>
            <a:ext cx="3668530" cy="1404874"/>
            <a:chOff x="-2195797" y="8308353"/>
            <a:chExt cx="11653027" cy="4468303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03EE56FF-3B7A-4330-A8E8-552E739A1193}"/>
                </a:ext>
              </a:extLst>
            </p:cNvPr>
            <p:cNvSpPr/>
            <p:nvPr/>
          </p:nvSpPr>
          <p:spPr>
            <a:xfrm>
              <a:off x="5837022" y="9156448"/>
              <a:ext cx="3620208" cy="3620208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2E1CDEA4-D952-4457-AED9-61CD1D37892B}"/>
                </a:ext>
              </a:extLst>
            </p:cNvPr>
            <p:cNvSpPr/>
            <p:nvPr/>
          </p:nvSpPr>
          <p:spPr>
            <a:xfrm>
              <a:off x="1512014" y="8894817"/>
              <a:ext cx="523264" cy="523264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6ED526D2-57ED-44AD-9109-E9F6EF74A179}"/>
                </a:ext>
              </a:extLst>
            </p:cNvPr>
            <p:cNvSpPr/>
            <p:nvPr/>
          </p:nvSpPr>
          <p:spPr>
            <a:xfrm>
              <a:off x="2386384" y="10716890"/>
              <a:ext cx="1496167" cy="149616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90783A1F-0009-48E7-A657-8E5955BD9A64}"/>
                </a:ext>
              </a:extLst>
            </p:cNvPr>
            <p:cNvSpPr/>
            <p:nvPr/>
          </p:nvSpPr>
          <p:spPr>
            <a:xfrm>
              <a:off x="3540297" y="8308353"/>
              <a:ext cx="2061061" cy="2061061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6EA75877-556C-4A1C-AD7B-EA29DCB120FC}"/>
                </a:ext>
              </a:extLst>
            </p:cNvPr>
            <p:cNvSpPr/>
            <p:nvPr/>
          </p:nvSpPr>
          <p:spPr>
            <a:xfrm>
              <a:off x="431913" y="9806710"/>
              <a:ext cx="1125409" cy="1125409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5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B22684B9-876C-4D7D-9B6B-0FBD5186694D}"/>
                </a:ext>
              </a:extLst>
            </p:cNvPr>
            <p:cNvSpPr/>
            <p:nvPr/>
          </p:nvSpPr>
          <p:spPr>
            <a:xfrm>
              <a:off x="-2195797" y="10043651"/>
              <a:ext cx="1346478" cy="1346478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Group 1">
            <a:extLst>
              <a:ext uri="{FF2B5EF4-FFF2-40B4-BE49-F238E27FC236}">
                <a16:creationId xmlns:a16="http://schemas.microsoft.com/office/drawing/2014/main" id="{052DF303-C074-465B-AF7D-0D467B97CD44}"/>
              </a:ext>
            </a:extLst>
          </p:cNvPr>
          <p:cNvGrpSpPr/>
          <p:nvPr/>
        </p:nvGrpSpPr>
        <p:grpSpPr>
          <a:xfrm>
            <a:off x="3144387" y="2272534"/>
            <a:ext cx="9253578" cy="9945476"/>
            <a:chOff x="57714" y="2935647"/>
            <a:chExt cx="9253578" cy="9945476"/>
          </a:xfrm>
        </p:grpSpPr>
        <p:sp>
          <p:nvSpPr>
            <p:cNvPr id="19" name="Freeform 5">
              <a:extLst>
                <a:ext uri="{FF2B5EF4-FFF2-40B4-BE49-F238E27FC236}">
                  <a16:creationId xmlns:a16="http://schemas.microsoft.com/office/drawing/2014/main" id="{35580F97-DBD0-463E-A8F2-9CF7E0AFC06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09985" y="4907075"/>
              <a:ext cx="4840176" cy="5726974"/>
            </a:xfrm>
            <a:custGeom>
              <a:avLst/>
              <a:gdLst/>
              <a:ahLst/>
              <a:cxnLst>
                <a:cxn ang="0">
                  <a:pos x="1032" y="692"/>
                </a:cxn>
                <a:cxn ang="0">
                  <a:pos x="1034" y="692"/>
                </a:cxn>
                <a:cxn ang="0">
                  <a:pos x="693" y="631"/>
                </a:cxn>
                <a:cxn ang="0">
                  <a:pos x="1034" y="692"/>
                </a:cxn>
                <a:cxn ang="0">
                  <a:pos x="1030" y="688"/>
                </a:cxn>
                <a:cxn ang="0">
                  <a:pos x="1311" y="688"/>
                </a:cxn>
                <a:cxn ang="0">
                  <a:pos x="797" y="352"/>
                </a:cxn>
                <a:cxn ang="0">
                  <a:pos x="1070" y="423"/>
                </a:cxn>
                <a:cxn ang="0">
                  <a:pos x="1430" y="958"/>
                </a:cxn>
                <a:cxn ang="0">
                  <a:pos x="1258" y="1420"/>
                </a:cxn>
                <a:cxn ang="0">
                  <a:pos x="709" y="1686"/>
                </a:cxn>
                <a:cxn ang="0">
                  <a:pos x="320" y="1465"/>
                </a:cxn>
                <a:cxn ang="0">
                  <a:pos x="0" y="516"/>
                </a:cxn>
                <a:cxn ang="0">
                  <a:pos x="1108" y="159"/>
                </a:cxn>
                <a:cxn ang="0">
                  <a:pos x="1127" y="950"/>
                </a:cxn>
                <a:cxn ang="0">
                  <a:pos x="1258" y="1420"/>
                </a:cxn>
                <a:cxn ang="0">
                  <a:pos x="1430" y="958"/>
                </a:cxn>
                <a:cxn ang="0">
                  <a:pos x="543" y="218"/>
                </a:cxn>
                <a:cxn ang="0">
                  <a:pos x="797" y="352"/>
                </a:cxn>
                <a:cxn ang="0">
                  <a:pos x="370" y="444"/>
                </a:cxn>
                <a:cxn ang="0">
                  <a:pos x="800" y="355"/>
                </a:cxn>
                <a:cxn ang="0">
                  <a:pos x="800" y="355"/>
                </a:cxn>
                <a:cxn ang="0">
                  <a:pos x="370" y="447"/>
                </a:cxn>
                <a:cxn ang="0">
                  <a:pos x="424" y="673"/>
                </a:cxn>
                <a:cxn ang="0">
                  <a:pos x="361" y="450"/>
                </a:cxn>
                <a:cxn ang="0">
                  <a:pos x="213" y="694"/>
                </a:cxn>
                <a:cxn ang="0">
                  <a:pos x="364" y="450"/>
                </a:cxn>
                <a:cxn ang="0">
                  <a:pos x="372" y="448"/>
                </a:cxn>
                <a:cxn ang="0">
                  <a:pos x="372" y="448"/>
                </a:cxn>
                <a:cxn ang="0">
                  <a:pos x="453" y="901"/>
                </a:cxn>
                <a:cxn ang="0">
                  <a:pos x="244" y="124"/>
                </a:cxn>
                <a:cxn ang="0">
                  <a:pos x="774" y="1179"/>
                </a:cxn>
                <a:cxn ang="0">
                  <a:pos x="564" y="1180"/>
                </a:cxn>
                <a:cxn ang="0">
                  <a:pos x="744" y="1453"/>
                </a:cxn>
                <a:cxn ang="0">
                  <a:pos x="774" y="1179"/>
                </a:cxn>
                <a:cxn ang="0">
                  <a:pos x="805" y="941"/>
                </a:cxn>
                <a:cxn ang="0">
                  <a:pos x="564" y="1180"/>
                </a:cxn>
                <a:cxn ang="0">
                  <a:pos x="454" y="904"/>
                </a:cxn>
                <a:cxn ang="0">
                  <a:pos x="446" y="915"/>
                </a:cxn>
                <a:cxn ang="0">
                  <a:pos x="744" y="1459"/>
                </a:cxn>
                <a:cxn ang="0">
                  <a:pos x="744" y="1459"/>
                </a:cxn>
                <a:cxn ang="0">
                  <a:pos x="456" y="903"/>
                </a:cxn>
                <a:cxn ang="0">
                  <a:pos x="442" y="904"/>
                </a:cxn>
                <a:cxn ang="0">
                  <a:pos x="506" y="1416"/>
                </a:cxn>
                <a:cxn ang="0">
                  <a:pos x="501" y="1686"/>
                </a:cxn>
                <a:cxn ang="0">
                  <a:pos x="805" y="941"/>
                </a:cxn>
              </a:cxnLst>
              <a:rect l="0" t="0" r="r" b="b"/>
              <a:pathLst>
                <a:path w="1430" h="1692">
                  <a:moveTo>
                    <a:pt x="1032" y="694"/>
                  </a:moveTo>
                  <a:lnTo>
                    <a:pt x="1034" y="692"/>
                  </a:lnTo>
                  <a:lnTo>
                    <a:pt x="1032" y="692"/>
                  </a:lnTo>
                  <a:lnTo>
                    <a:pt x="1032" y="694"/>
                  </a:lnTo>
                  <a:lnTo>
                    <a:pt x="1127" y="950"/>
                  </a:lnTo>
                  <a:moveTo>
                    <a:pt x="1034" y="692"/>
                  </a:moveTo>
                  <a:lnTo>
                    <a:pt x="1030" y="688"/>
                  </a:lnTo>
                  <a:lnTo>
                    <a:pt x="1032" y="692"/>
                  </a:lnTo>
                  <a:lnTo>
                    <a:pt x="693" y="631"/>
                  </a:lnTo>
                  <a:lnTo>
                    <a:pt x="803" y="358"/>
                  </a:lnTo>
                  <a:lnTo>
                    <a:pt x="1030" y="688"/>
                  </a:lnTo>
                  <a:moveTo>
                    <a:pt x="1034" y="692"/>
                  </a:moveTo>
                  <a:lnTo>
                    <a:pt x="1290" y="451"/>
                  </a:lnTo>
                  <a:lnTo>
                    <a:pt x="1070" y="423"/>
                  </a:lnTo>
                  <a:lnTo>
                    <a:pt x="1030" y="688"/>
                  </a:lnTo>
                  <a:lnTo>
                    <a:pt x="1030" y="688"/>
                  </a:lnTo>
                  <a:moveTo>
                    <a:pt x="1034" y="692"/>
                  </a:moveTo>
                  <a:lnTo>
                    <a:pt x="1311" y="688"/>
                  </a:lnTo>
                  <a:lnTo>
                    <a:pt x="1290" y="451"/>
                  </a:lnTo>
                  <a:moveTo>
                    <a:pt x="1108" y="159"/>
                  </a:moveTo>
                  <a:lnTo>
                    <a:pt x="797" y="352"/>
                  </a:lnTo>
                  <a:lnTo>
                    <a:pt x="799" y="352"/>
                  </a:lnTo>
                  <a:lnTo>
                    <a:pt x="805" y="354"/>
                  </a:lnTo>
                  <a:lnTo>
                    <a:pt x="1070" y="423"/>
                  </a:lnTo>
                  <a:lnTo>
                    <a:pt x="1108" y="159"/>
                  </a:lnTo>
                  <a:moveTo>
                    <a:pt x="1311" y="688"/>
                  </a:moveTo>
                  <a:lnTo>
                    <a:pt x="1430" y="958"/>
                  </a:lnTo>
                  <a:lnTo>
                    <a:pt x="1311" y="1035"/>
                  </a:lnTo>
                  <a:lnTo>
                    <a:pt x="1300" y="1234"/>
                  </a:lnTo>
                  <a:lnTo>
                    <a:pt x="1258" y="1420"/>
                  </a:lnTo>
                  <a:lnTo>
                    <a:pt x="1049" y="1421"/>
                  </a:lnTo>
                  <a:lnTo>
                    <a:pt x="948" y="1688"/>
                  </a:lnTo>
                  <a:lnTo>
                    <a:pt x="709" y="1686"/>
                  </a:lnTo>
                  <a:lnTo>
                    <a:pt x="501" y="1686"/>
                  </a:lnTo>
                  <a:lnTo>
                    <a:pt x="309" y="1692"/>
                  </a:lnTo>
                  <a:lnTo>
                    <a:pt x="320" y="1465"/>
                  </a:lnTo>
                  <a:lnTo>
                    <a:pt x="276" y="1180"/>
                  </a:lnTo>
                  <a:lnTo>
                    <a:pt x="61" y="932"/>
                  </a:lnTo>
                  <a:lnTo>
                    <a:pt x="0" y="516"/>
                  </a:lnTo>
                  <a:lnTo>
                    <a:pt x="244" y="124"/>
                  </a:lnTo>
                  <a:lnTo>
                    <a:pt x="745" y="0"/>
                  </a:lnTo>
                  <a:lnTo>
                    <a:pt x="1108" y="159"/>
                  </a:lnTo>
                  <a:lnTo>
                    <a:pt x="1290" y="451"/>
                  </a:lnTo>
                  <a:moveTo>
                    <a:pt x="1311" y="1035"/>
                  </a:moveTo>
                  <a:lnTo>
                    <a:pt x="1127" y="950"/>
                  </a:lnTo>
                  <a:lnTo>
                    <a:pt x="1300" y="1234"/>
                  </a:lnTo>
                  <a:lnTo>
                    <a:pt x="1008" y="1179"/>
                  </a:lnTo>
                  <a:lnTo>
                    <a:pt x="1258" y="1420"/>
                  </a:lnTo>
                  <a:moveTo>
                    <a:pt x="1311" y="688"/>
                  </a:moveTo>
                  <a:lnTo>
                    <a:pt x="1127" y="950"/>
                  </a:lnTo>
                  <a:lnTo>
                    <a:pt x="1430" y="958"/>
                  </a:lnTo>
                  <a:moveTo>
                    <a:pt x="244" y="124"/>
                  </a:moveTo>
                  <a:lnTo>
                    <a:pt x="541" y="220"/>
                  </a:lnTo>
                  <a:lnTo>
                    <a:pt x="543" y="218"/>
                  </a:lnTo>
                  <a:lnTo>
                    <a:pt x="745" y="0"/>
                  </a:lnTo>
                  <a:lnTo>
                    <a:pt x="797" y="352"/>
                  </a:lnTo>
                  <a:moveTo>
                    <a:pt x="797" y="352"/>
                  </a:moveTo>
                  <a:lnTo>
                    <a:pt x="797" y="352"/>
                  </a:lnTo>
                  <a:lnTo>
                    <a:pt x="541" y="220"/>
                  </a:lnTo>
                  <a:lnTo>
                    <a:pt x="370" y="444"/>
                  </a:lnTo>
                  <a:lnTo>
                    <a:pt x="370" y="447"/>
                  </a:lnTo>
                  <a:lnTo>
                    <a:pt x="372" y="447"/>
                  </a:lnTo>
                  <a:lnTo>
                    <a:pt x="800" y="355"/>
                  </a:lnTo>
                  <a:lnTo>
                    <a:pt x="799" y="352"/>
                  </a:lnTo>
                  <a:lnTo>
                    <a:pt x="803" y="354"/>
                  </a:lnTo>
                  <a:lnTo>
                    <a:pt x="800" y="355"/>
                  </a:lnTo>
                  <a:lnTo>
                    <a:pt x="803" y="358"/>
                  </a:lnTo>
                  <a:lnTo>
                    <a:pt x="805" y="354"/>
                  </a:lnTo>
                  <a:moveTo>
                    <a:pt x="370" y="447"/>
                  </a:moveTo>
                  <a:lnTo>
                    <a:pt x="372" y="448"/>
                  </a:lnTo>
                  <a:lnTo>
                    <a:pt x="372" y="448"/>
                  </a:lnTo>
                  <a:lnTo>
                    <a:pt x="424" y="673"/>
                  </a:lnTo>
                  <a:lnTo>
                    <a:pt x="693" y="631"/>
                  </a:lnTo>
                  <a:lnTo>
                    <a:pt x="372" y="447"/>
                  </a:lnTo>
                  <a:moveTo>
                    <a:pt x="361" y="450"/>
                  </a:moveTo>
                  <a:lnTo>
                    <a:pt x="0" y="516"/>
                  </a:lnTo>
                  <a:lnTo>
                    <a:pt x="212" y="695"/>
                  </a:lnTo>
                  <a:lnTo>
                    <a:pt x="213" y="694"/>
                  </a:lnTo>
                  <a:lnTo>
                    <a:pt x="366" y="450"/>
                  </a:lnTo>
                  <a:lnTo>
                    <a:pt x="366" y="448"/>
                  </a:lnTo>
                  <a:lnTo>
                    <a:pt x="364" y="450"/>
                  </a:lnTo>
                  <a:lnTo>
                    <a:pt x="367" y="448"/>
                  </a:lnTo>
                  <a:lnTo>
                    <a:pt x="370" y="447"/>
                  </a:lnTo>
                  <a:moveTo>
                    <a:pt x="372" y="448"/>
                  </a:moveTo>
                  <a:lnTo>
                    <a:pt x="367" y="448"/>
                  </a:lnTo>
                  <a:moveTo>
                    <a:pt x="366" y="448"/>
                  </a:moveTo>
                  <a:lnTo>
                    <a:pt x="372" y="448"/>
                  </a:lnTo>
                  <a:moveTo>
                    <a:pt x="213" y="694"/>
                  </a:moveTo>
                  <a:lnTo>
                    <a:pt x="424" y="673"/>
                  </a:lnTo>
                  <a:lnTo>
                    <a:pt x="453" y="901"/>
                  </a:lnTo>
                  <a:lnTo>
                    <a:pt x="212" y="695"/>
                  </a:lnTo>
                  <a:lnTo>
                    <a:pt x="61" y="932"/>
                  </a:lnTo>
                  <a:moveTo>
                    <a:pt x="244" y="124"/>
                  </a:moveTo>
                  <a:lnTo>
                    <a:pt x="370" y="444"/>
                  </a:lnTo>
                  <a:moveTo>
                    <a:pt x="744" y="1453"/>
                  </a:moveTo>
                  <a:lnTo>
                    <a:pt x="774" y="1179"/>
                  </a:lnTo>
                  <a:lnTo>
                    <a:pt x="564" y="1180"/>
                  </a:lnTo>
                  <a:lnTo>
                    <a:pt x="744" y="1453"/>
                  </a:lnTo>
                  <a:moveTo>
                    <a:pt x="564" y="1180"/>
                  </a:moveTo>
                  <a:lnTo>
                    <a:pt x="506" y="1416"/>
                  </a:lnTo>
                  <a:lnTo>
                    <a:pt x="744" y="1459"/>
                  </a:lnTo>
                  <a:lnTo>
                    <a:pt x="744" y="1453"/>
                  </a:lnTo>
                  <a:moveTo>
                    <a:pt x="1008" y="1179"/>
                  </a:moveTo>
                  <a:lnTo>
                    <a:pt x="805" y="941"/>
                  </a:lnTo>
                  <a:lnTo>
                    <a:pt x="774" y="1179"/>
                  </a:lnTo>
                  <a:lnTo>
                    <a:pt x="1008" y="1179"/>
                  </a:lnTo>
                  <a:lnTo>
                    <a:pt x="1127" y="950"/>
                  </a:lnTo>
                  <a:lnTo>
                    <a:pt x="805" y="941"/>
                  </a:lnTo>
                  <a:lnTo>
                    <a:pt x="454" y="904"/>
                  </a:lnTo>
                  <a:lnTo>
                    <a:pt x="446" y="915"/>
                  </a:lnTo>
                  <a:lnTo>
                    <a:pt x="564" y="1180"/>
                  </a:lnTo>
                  <a:lnTo>
                    <a:pt x="805" y="941"/>
                  </a:lnTo>
                  <a:lnTo>
                    <a:pt x="693" y="631"/>
                  </a:lnTo>
                  <a:lnTo>
                    <a:pt x="454" y="904"/>
                  </a:lnTo>
                  <a:lnTo>
                    <a:pt x="454" y="903"/>
                  </a:lnTo>
                  <a:lnTo>
                    <a:pt x="442" y="904"/>
                  </a:lnTo>
                  <a:lnTo>
                    <a:pt x="446" y="915"/>
                  </a:lnTo>
                  <a:lnTo>
                    <a:pt x="276" y="1180"/>
                  </a:lnTo>
                  <a:lnTo>
                    <a:pt x="564" y="1180"/>
                  </a:lnTo>
                  <a:moveTo>
                    <a:pt x="744" y="1459"/>
                  </a:moveTo>
                  <a:lnTo>
                    <a:pt x="1049" y="1421"/>
                  </a:lnTo>
                  <a:lnTo>
                    <a:pt x="1008" y="1179"/>
                  </a:lnTo>
                  <a:lnTo>
                    <a:pt x="744" y="1459"/>
                  </a:lnTo>
                  <a:lnTo>
                    <a:pt x="948" y="1688"/>
                  </a:lnTo>
                  <a:moveTo>
                    <a:pt x="454" y="903"/>
                  </a:moveTo>
                  <a:lnTo>
                    <a:pt x="456" y="903"/>
                  </a:lnTo>
                  <a:lnTo>
                    <a:pt x="453" y="901"/>
                  </a:lnTo>
                  <a:lnTo>
                    <a:pt x="454" y="903"/>
                  </a:lnTo>
                  <a:moveTo>
                    <a:pt x="442" y="904"/>
                  </a:moveTo>
                  <a:lnTo>
                    <a:pt x="61" y="932"/>
                  </a:lnTo>
                  <a:moveTo>
                    <a:pt x="276" y="1180"/>
                  </a:moveTo>
                  <a:lnTo>
                    <a:pt x="506" y="1416"/>
                  </a:lnTo>
                  <a:moveTo>
                    <a:pt x="709" y="1686"/>
                  </a:moveTo>
                  <a:lnTo>
                    <a:pt x="744" y="1459"/>
                  </a:lnTo>
                  <a:lnTo>
                    <a:pt x="501" y="1686"/>
                  </a:lnTo>
                  <a:lnTo>
                    <a:pt x="506" y="1416"/>
                  </a:lnTo>
                  <a:lnTo>
                    <a:pt x="309" y="1692"/>
                  </a:lnTo>
                  <a:moveTo>
                    <a:pt x="805" y="941"/>
                  </a:moveTo>
                  <a:lnTo>
                    <a:pt x="1032" y="694"/>
                  </a:lnTo>
                </a:path>
              </a:pathLst>
            </a:custGeom>
            <a:noFill/>
            <a:ln w="9525" cap="rnd">
              <a:solidFill>
                <a:schemeClr val="bg1">
                  <a:lumMod val="6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en-US" sz="4800">
                <a:cs typeface="+mn-ea"/>
                <a:sym typeface="+mn-lt"/>
              </a:endParaRPr>
            </a:p>
          </p:txBody>
        </p:sp>
        <p:grpSp>
          <p:nvGrpSpPr>
            <p:cNvPr id="20" name="Group 81">
              <a:extLst>
                <a:ext uri="{FF2B5EF4-FFF2-40B4-BE49-F238E27FC236}">
                  <a16:creationId xmlns:a16="http://schemas.microsoft.com/office/drawing/2014/main" id="{72CE5AE1-2E20-4430-AEAB-E106297249AE}"/>
                </a:ext>
              </a:extLst>
            </p:cNvPr>
            <p:cNvGrpSpPr/>
            <p:nvPr/>
          </p:nvGrpSpPr>
          <p:grpSpPr>
            <a:xfrm>
              <a:off x="1747518" y="4737835"/>
              <a:ext cx="5114342" cy="6021446"/>
              <a:chOff x="3371851" y="1649413"/>
              <a:chExt cx="2398713" cy="2824162"/>
            </a:xfrm>
          </p:grpSpPr>
          <p:sp>
            <p:nvSpPr>
              <p:cNvPr id="28" name="Freeform 6">
                <a:extLst>
                  <a:ext uri="{FF2B5EF4-FFF2-40B4-BE49-F238E27FC236}">
                    <a16:creationId xmlns:a16="http://schemas.microsoft.com/office/drawing/2014/main" id="{4EE6CF8C-A124-465C-A2FA-137FC6AFFC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75076" y="1862138"/>
                <a:ext cx="130175" cy="130175"/>
              </a:xfrm>
              <a:custGeom>
                <a:avLst/>
                <a:gdLst/>
                <a:ahLst/>
                <a:cxnLst>
                  <a:cxn ang="0">
                    <a:pos x="46" y="46"/>
                  </a:cxn>
                  <a:cxn ang="0">
                    <a:pos x="27" y="54"/>
                  </a:cxn>
                  <a:cxn ang="0">
                    <a:pos x="8" y="46"/>
                  </a:cxn>
                  <a:cxn ang="0">
                    <a:pos x="0" y="27"/>
                  </a:cxn>
                  <a:cxn ang="0">
                    <a:pos x="8" y="8"/>
                  </a:cxn>
                  <a:cxn ang="0">
                    <a:pos x="27" y="0"/>
                  </a:cxn>
                  <a:cxn ang="0">
                    <a:pos x="46" y="8"/>
                  </a:cxn>
                  <a:cxn ang="0">
                    <a:pos x="54" y="27"/>
                  </a:cxn>
                  <a:cxn ang="0">
                    <a:pos x="46" y="46"/>
                  </a:cxn>
                </a:cxnLst>
                <a:rect l="0" t="0" r="r" b="b"/>
                <a:pathLst>
                  <a:path w="54" h="54">
                    <a:moveTo>
                      <a:pt x="46" y="46"/>
                    </a:moveTo>
                    <a:cubicBezTo>
                      <a:pt x="41" y="51"/>
                      <a:pt x="34" y="54"/>
                      <a:pt x="27" y="54"/>
                    </a:cubicBezTo>
                    <a:cubicBezTo>
                      <a:pt x="20" y="54"/>
                      <a:pt x="13" y="51"/>
                      <a:pt x="8" y="46"/>
                    </a:cubicBezTo>
                    <a:cubicBezTo>
                      <a:pt x="3" y="41"/>
                      <a:pt x="0" y="34"/>
                      <a:pt x="0" y="27"/>
                    </a:cubicBezTo>
                    <a:cubicBezTo>
                      <a:pt x="0" y="20"/>
                      <a:pt x="3" y="13"/>
                      <a:pt x="8" y="8"/>
                    </a:cubicBezTo>
                    <a:cubicBezTo>
                      <a:pt x="13" y="3"/>
                      <a:pt x="20" y="0"/>
                      <a:pt x="27" y="0"/>
                    </a:cubicBezTo>
                    <a:cubicBezTo>
                      <a:pt x="34" y="0"/>
                      <a:pt x="41" y="3"/>
                      <a:pt x="46" y="8"/>
                    </a:cubicBezTo>
                    <a:cubicBezTo>
                      <a:pt x="51" y="13"/>
                      <a:pt x="54" y="20"/>
                      <a:pt x="54" y="27"/>
                    </a:cubicBezTo>
                    <a:cubicBezTo>
                      <a:pt x="54" y="34"/>
                      <a:pt x="51" y="41"/>
                      <a:pt x="46" y="4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243840" tIns="121920" rIns="243840" bIns="1219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cs typeface="+mn-ea"/>
                  <a:sym typeface="+mn-lt"/>
                </a:endParaRPr>
              </a:p>
            </p:txBody>
          </p:sp>
          <p:sp>
            <p:nvSpPr>
              <p:cNvPr id="29" name="Freeform 7">
                <a:extLst>
                  <a:ext uri="{FF2B5EF4-FFF2-40B4-BE49-F238E27FC236}">
                    <a16:creationId xmlns:a16="http://schemas.microsoft.com/office/drawing/2014/main" id="{1FBDDFCC-8E88-4BB8-A9AD-C21D0A621F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18026" y="1649413"/>
                <a:ext cx="188913" cy="188912"/>
              </a:xfrm>
              <a:custGeom>
                <a:avLst/>
                <a:gdLst/>
                <a:ahLst/>
                <a:cxnLst>
                  <a:cxn ang="0">
                    <a:pos x="11" y="11"/>
                  </a:cxn>
                  <a:cxn ang="0">
                    <a:pos x="39" y="0"/>
                  </a:cxn>
                  <a:cxn ang="0">
                    <a:pos x="66" y="11"/>
                  </a:cxn>
                  <a:cxn ang="0">
                    <a:pos x="78" y="39"/>
                  </a:cxn>
                  <a:cxn ang="0">
                    <a:pos x="66" y="66"/>
                  </a:cxn>
                  <a:cxn ang="0">
                    <a:pos x="39" y="78"/>
                  </a:cxn>
                  <a:cxn ang="0">
                    <a:pos x="11" y="66"/>
                  </a:cxn>
                  <a:cxn ang="0">
                    <a:pos x="0" y="39"/>
                  </a:cxn>
                  <a:cxn ang="0">
                    <a:pos x="11" y="11"/>
                  </a:cxn>
                </a:cxnLst>
                <a:rect l="0" t="0" r="r" b="b"/>
                <a:pathLst>
                  <a:path w="78" h="78">
                    <a:moveTo>
                      <a:pt x="11" y="11"/>
                    </a:moveTo>
                    <a:cubicBezTo>
                      <a:pt x="19" y="4"/>
                      <a:pt x="28" y="0"/>
                      <a:pt x="39" y="0"/>
                    </a:cubicBezTo>
                    <a:cubicBezTo>
                      <a:pt x="50" y="0"/>
                      <a:pt x="59" y="4"/>
                      <a:pt x="66" y="11"/>
                    </a:cubicBezTo>
                    <a:cubicBezTo>
                      <a:pt x="74" y="19"/>
                      <a:pt x="78" y="28"/>
                      <a:pt x="78" y="39"/>
                    </a:cubicBezTo>
                    <a:cubicBezTo>
                      <a:pt x="78" y="50"/>
                      <a:pt x="74" y="59"/>
                      <a:pt x="66" y="66"/>
                    </a:cubicBezTo>
                    <a:cubicBezTo>
                      <a:pt x="59" y="74"/>
                      <a:pt x="50" y="78"/>
                      <a:pt x="39" y="78"/>
                    </a:cubicBezTo>
                    <a:cubicBezTo>
                      <a:pt x="28" y="78"/>
                      <a:pt x="19" y="74"/>
                      <a:pt x="11" y="66"/>
                    </a:cubicBezTo>
                    <a:cubicBezTo>
                      <a:pt x="4" y="59"/>
                      <a:pt x="0" y="50"/>
                      <a:pt x="0" y="39"/>
                    </a:cubicBezTo>
                    <a:cubicBezTo>
                      <a:pt x="0" y="28"/>
                      <a:pt x="4" y="19"/>
                      <a:pt x="11" y="1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243840" tIns="121920" rIns="243840" bIns="1219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cs typeface="+mn-ea"/>
                  <a:sym typeface="+mn-lt"/>
                </a:endParaRPr>
              </a:p>
            </p:txBody>
          </p:sp>
          <p:sp>
            <p:nvSpPr>
              <p:cNvPr id="30" name="Freeform 8">
                <a:extLst>
                  <a:ext uri="{FF2B5EF4-FFF2-40B4-BE49-F238E27FC236}">
                    <a16:creationId xmlns:a16="http://schemas.microsoft.com/office/drawing/2014/main" id="{1D7BF367-7840-4789-AB46-29D9A6EA5E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52913" y="2024063"/>
                <a:ext cx="107950" cy="106362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22" y="0"/>
                  </a:cxn>
                  <a:cxn ang="0">
                    <a:pos x="38" y="6"/>
                  </a:cxn>
                  <a:cxn ang="0">
                    <a:pos x="44" y="22"/>
                  </a:cxn>
                  <a:cxn ang="0">
                    <a:pos x="38" y="37"/>
                  </a:cxn>
                  <a:cxn ang="0">
                    <a:pos x="22" y="44"/>
                  </a:cxn>
                  <a:cxn ang="0">
                    <a:pos x="6" y="37"/>
                  </a:cxn>
                  <a:cxn ang="0">
                    <a:pos x="0" y="22"/>
                  </a:cxn>
                  <a:cxn ang="0">
                    <a:pos x="6" y="6"/>
                  </a:cxn>
                </a:cxnLst>
                <a:rect l="0" t="0" r="r" b="b"/>
                <a:pathLst>
                  <a:path w="44" h="44">
                    <a:moveTo>
                      <a:pt x="6" y="6"/>
                    </a:moveTo>
                    <a:cubicBezTo>
                      <a:pt x="11" y="2"/>
                      <a:pt x="16" y="0"/>
                      <a:pt x="22" y="0"/>
                    </a:cubicBezTo>
                    <a:cubicBezTo>
                      <a:pt x="28" y="0"/>
                      <a:pt x="33" y="2"/>
                      <a:pt x="38" y="6"/>
                    </a:cubicBezTo>
                    <a:cubicBezTo>
                      <a:pt x="42" y="11"/>
                      <a:pt x="44" y="16"/>
                      <a:pt x="44" y="22"/>
                    </a:cubicBezTo>
                    <a:cubicBezTo>
                      <a:pt x="44" y="28"/>
                      <a:pt x="42" y="33"/>
                      <a:pt x="38" y="37"/>
                    </a:cubicBezTo>
                    <a:cubicBezTo>
                      <a:pt x="33" y="42"/>
                      <a:pt x="28" y="44"/>
                      <a:pt x="22" y="44"/>
                    </a:cubicBezTo>
                    <a:cubicBezTo>
                      <a:pt x="16" y="44"/>
                      <a:pt x="11" y="42"/>
                      <a:pt x="6" y="37"/>
                    </a:cubicBezTo>
                    <a:cubicBezTo>
                      <a:pt x="2" y="33"/>
                      <a:pt x="0" y="28"/>
                      <a:pt x="0" y="22"/>
                    </a:cubicBezTo>
                    <a:cubicBezTo>
                      <a:pt x="0" y="16"/>
                      <a:pt x="2" y="11"/>
                      <a:pt x="6" y="6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243840" tIns="121920" rIns="243840" bIns="1219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cs typeface="+mn-ea"/>
                  <a:sym typeface="+mn-lt"/>
                </a:endParaRPr>
              </a:p>
            </p:txBody>
          </p:sp>
          <p:sp>
            <p:nvSpPr>
              <p:cNvPr id="31" name="Freeform 9">
                <a:extLst>
                  <a:ext uri="{FF2B5EF4-FFF2-40B4-BE49-F238E27FC236}">
                    <a16:creationId xmlns:a16="http://schemas.microsoft.com/office/drawing/2014/main" id="{D1143FBF-7383-4C07-A2F3-0CDD0AF8A6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54613" y="1927225"/>
                <a:ext cx="106363" cy="106362"/>
              </a:xfrm>
              <a:custGeom>
                <a:avLst/>
                <a:gdLst/>
                <a:ahLst/>
                <a:cxnLst>
                  <a:cxn ang="0">
                    <a:pos x="44" y="22"/>
                  </a:cxn>
                  <a:cxn ang="0">
                    <a:pos x="38" y="37"/>
                  </a:cxn>
                  <a:cxn ang="0">
                    <a:pos x="22" y="44"/>
                  </a:cxn>
                  <a:cxn ang="0">
                    <a:pos x="6" y="37"/>
                  </a:cxn>
                  <a:cxn ang="0">
                    <a:pos x="0" y="22"/>
                  </a:cxn>
                  <a:cxn ang="0">
                    <a:pos x="6" y="6"/>
                  </a:cxn>
                  <a:cxn ang="0">
                    <a:pos x="22" y="0"/>
                  </a:cxn>
                  <a:cxn ang="0">
                    <a:pos x="38" y="6"/>
                  </a:cxn>
                  <a:cxn ang="0">
                    <a:pos x="44" y="22"/>
                  </a:cxn>
                </a:cxnLst>
                <a:rect l="0" t="0" r="r" b="b"/>
                <a:pathLst>
                  <a:path w="44" h="44">
                    <a:moveTo>
                      <a:pt x="44" y="22"/>
                    </a:moveTo>
                    <a:cubicBezTo>
                      <a:pt x="44" y="28"/>
                      <a:pt x="42" y="33"/>
                      <a:pt x="38" y="37"/>
                    </a:cubicBezTo>
                    <a:cubicBezTo>
                      <a:pt x="33" y="42"/>
                      <a:pt x="28" y="44"/>
                      <a:pt x="22" y="44"/>
                    </a:cubicBezTo>
                    <a:cubicBezTo>
                      <a:pt x="16" y="44"/>
                      <a:pt x="11" y="42"/>
                      <a:pt x="6" y="37"/>
                    </a:cubicBezTo>
                    <a:cubicBezTo>
                      <a:pt x="2" y="33"/>
                      <a:pt x="0" y="28"/>
                      <a:pt x="0" y="22"/>
                    </a:cubicBezTo>
                    <a:cubicBezTo>
                      <a:pt x="0" y="16"/>
                      <a:pt x="2" y="11"/>
                      <a:pt x="6" y="6"/>
                    </a:cubicBezTo>
                    <a:cubicBezTo>
                      <a:pt x="11" y="2"/>
                      <a:pt x="16" y="0"/>
                      <a:pt x="22" y="0"/>
                    </a:cubicBezTo>
                    <a:cubicBezTo>
                      <a:pt x="28" y="0"/>
                      <a:pt x="33" y="2"/>
                      <a:pt x="38" y="6"/>
                    </a:cubicBezTo>
                    <a:cubicBezTo>
                      <a:pt x="42" y="11"/>
                      <a:pt x="44" y="16"/>
                      <a:pt x="44" y="22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243840" tIns="121920" rIns="243840" bIns="1219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cs typeface="+mn-ea"/>
                  <a:sym typeface="+mn-lt"/>
                </a:endParaRPr>
              </a:p>
            </p:txBody>
          </p:sp>
          <p:sp>
            <p:nvSpPr>
              <p:cNvPr id="32" name="Freeform 10">
                <a:extLst>
                  <a:ext uri="{FF2B5EF4-FFF2-40B4-BE49-F238E27FC236}">
                    <a16:creationId xmlns:a16="http://schemas.microsoft.com/office/drawing/2014/main" id="{913DB959-1B31-4DA0-980B-980CA0AC1E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95876" y="2333625"/>
                <a:ext cx="106363" cy="106362"/>
              </a:xfrm>
              <a:custGeom>
                <a:avLst/>
                <a:gdLst/>
                <a:ahLst/>
                <a:cxnLst>
                  <a:cxn ang="0">
                    <a:pos x="6" y="37"/>
                  </a:cxn>
                  <a:cxn ang="0">
                    <a:pos x="0" y="22"/>
                  </a:cxn>
                  <a:cxn ang="0">
                    <a:pos x="6" y="6"/>
                  </a:cxn>
                  <a:cxn ang="0">
                    <a:pos x="22" y="0"/>
                  </a:cxn>
                  <a:cxn ang="0">
                    <a:pos x="38" y="6"/>
                  </a:cxn>
                  <a:cxn ang="0">
                    <a:pos x="44" y="22"/>
                  </a:cxn>
                  <a:cxn ang="0">
                    <a:pos x="38" y="37"/>
                  </a:cxn>
                  <a:cxn ang="0">
                    <a:pos x="22" y="44"/>
                  </a:cxn>
                  <a:cxn ang="0">
                    <a:pos x="6" y="37"/>
                  </a:cxn>
                </a:cxnLst>
                <a:rect l="0" t="0" r="r" b="b"/>
                <a:pathLst>
                  <a:path w="44" h="44">
                    <a:moveTo>
                      <a:pt x="6" y="37"/>
                    </a:moveTo>
                    <a:cubicBezTo>
                      <a:pt x="2" y="33"/>
                      <a:pt x="0" y="28"/>
                      <a:pt x="0" y="22"/>
                    </a:cubicBezTo>
                    <a:cubicBezTo>
                      <a:pt x="0" y="16"/>
                      <a:pt x="2" y="11"/>
                      <a:pt x="6" y="6"/>
                    </a:cubicBezTo>
                    <a:cubicBezTo>
                      <a:pt x="11" y="2"/>
                      <a:pt x="16" y="0"/>
                      <a:pt x="22" y="0"/>
                    </a:cubicBezTo>
                    <a:cubicBezTo>
                      <a:pt x="28" y="0"/>
                      <a:pt x="33" y="2"/>
                      <a:pt x="38" y="6"/>
                    </a:cubicBezTo>
                    <a:cubicBezTo>
                      <a:pt x="42" y="11"/>
                      <a:pt x="44" y="16"/>
                      <a:pt x="44" y="22"/>
                    </a:cubicBezTo>
                    <a:cubicBezTo>
                      <a:pt x="44" y="28"/>
                      <a:pt x="42" y="33"/>
                      <a:pt x="38" y="37"/>
                    </a:cubicBezTo>
                    <a:cubicBezTo>
                      <a:pt x="33" y="42"/>
                      <a:pt x="28" y="44"/>
                      <a:pt x="22" y="44"/>
                    </a:cubicBezTo>
                    <a:cubicBezTo>
                      <a:pt x="16" y="44"/>
                      <a:pt x="11" y="42"/>
                      <a:pt x="6" y="37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243840" tIns="121920" rIns="243840" bIns="1219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cs typeface="+mn-ea"/>
                  <a:sym typeface="+mn-lt"/>
                </a:endParaRPr>
              </a:p>
            </p:txBody>
          </p:sp>
          <p:sp>
            <p:nvSpPr>
              <p:cNvPr id="33" name="Freeform 11">
                <a:extLst>
                  <a:ext uri="{FF2B5EF4-FFF2-40B4-BE49-F238E27FC236}">
                    <a16:creationId xmlns:a16="http://schemas.microsoft.com/office/drawing/2014/main" id="{412DDD4C-8A2B-432D-B2BA-02F589E445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83226" y="2774950"/>
                <a:ext cx="106363" cy="106362"/>
              </a:xfrm>
              <a:custGeom>
                <a:avLst/>
                <a:gdLst/>
                <a:ahLst/>
                <a:cxnLst>
                  <a:cxn ang="0">
                    <a:pos x="0" y="22"/>
                  </a:cxn>
                  <a:cxn ang="0">
                    <a:pos x="6" y="6"/>
                  </a:cxn>
                  <a:cxn ang="0">
                    <a:pos x="22" y="0"/>
                  </a:cxn>
                  <a:cxn ang="0">
                    <a:pos x="38" y="6"/>
                  </a:cxn>
                  <a:cxn ang="0">
                    <a:pos x="44" y="22"/>
                  </a:cxn>
                  <a:cxn ang="0">
                    <a:pos x="38" y="37"/>
                  </a:cxn>
                  <a:cxn ang="0">
                    <a:pos x="22" y="44"/>
                  </a:cxn>
                  <a:cxn ang="0">
                    <a:pos x="6" y="37"/>
                  </a:cxn>
                  <a:cxn ang="0">
                    <a:pos x="0" y="22"/>
                  </a:cxn>
                </a:cxnLst>
                <a:rect l="0" t="0" r="r" b="b"/>
                <a:pathLst>
                  <a:path w="44" h="44">
                    <a:moveTo>
                      <a:pt x="0" y="22"/>
                    </a:moveTo>
                    <a:cubicBezTo>
                      <a:pt x="0" y="16"/>
                      <a:pt x="2" y="11"/>
                      <a:pt x="6" y="6"/>
                    </a:cubicBezTo>
                    <a:cubicBezTo>
                      <a:pt x="11" y="2"/>
                      <a:pt x="16" y="0"/>
                      <a:pt x="22" y="0"/>
                    </a:cubicBezTo>
                    <a:cubicBezTo>
                      <a:pt x="28" y="0"/>
                      <a:pt x="33" y="2"/>
                      <a:pt x="38" y="6"/>
                    </a:cubicBezTo>
                    <a:cubicBezTo>
                      <a:pt x="42" y="11"/>
                      <a:pt x="44" y="16"/>
                      <a:pt x="44" y="22"/>
                    </a:cubicBezTo>
                    <a:cubicBezTo>
                      <a:pt x="44" y="28"/>
                      <a:pt x="42" y="33"/>
                      <a:pt x="38" y="37"/>
                    </a:cubicBezTo>
                    <a:cubicBezTo>
                      <a:pt x="33" y="42"/>
                      <a:pt x="28" y="44"/>
                      <a:pt x="22" y="44"/>
                    </a:cubicBezTo>
                    <a:cubicBezTo>
                      <a:pt x="16" y="44"/>
                      <a:pt x="11" y="42"/>
                      <a:pt x="6" y="37"/>
                    </a:cubicBezTo>
                    <a:cubicBezTo>
                      <a:pt x="2" y="33"/>
                      <a:pt x="0" y="28"/>
                      <a:pt x="0" y="2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243840" tIns="121920" rIns="243840" bIns="1219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cs typeface="+mn-ea"/>
                  <a:sym typeface="+mn-lt"/>
                </a:endParaRPr>
              </a:p>
            </p:txBody>
          </p:sp>
          <p:sp>
            <p:nvSpPr>
              <p:cNvPr id="34" name="Freeform 12">
                <a:extLst>
                  <a:ext uri="{FF2B5EF4-FFF2-40B4-BE49-F238E27FC236}">
                    <a16:creationId xmlns:a16="http://schemas.microsoft.com/office/drawing/2014/main" id="{01EC0F78-58E0-4030-A984-B790C3C354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35551" y="2774950"/>
                <a:ext cx="106363" cy="106362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22" y="0"/>
                  </a:cxn>
                  <a:cxn ang="0">
                    <a:pos x="38" y="6"/>
                  </a:cxn>
                  <a:cxn ang="0">
                    <a:pos x="44" y="22"/>
                  </a:cxn>
                  <a:cxn ang="0">
                    <a:pos x="38" y="37"/>
                  </a:cxn>
                  <a:cxn ang="0">
                    <a:pos x="22" y="44"/>
                  </a:cxn>
                  <a:cxn ang="0">
                    <a:pos x="6" y="37"/>
                  </a:cxn>
                  <a:cxn ang="0">
                    <a:pos x="0" y="22"/>
                  </a:cxn>
                  <a:cxn ang="0">
                    <a:pos x="6" y="6"/>
                  </a:cxn>
                </a:cxnLst>
                <a:rect l="0" t="0" r="r" b="b"/>
                <a:pathLst>
                  <a:path w="44" h="44">
                    <a:moveTo>
                      <a:pt x="6" y="6"/>
                    </a:moveTo>
                    <a:cubicBezTo>
                      <a:pt x="11" y="2"/>
                      <a:pt x="16" y="0"/>
                      <a:pt x="22" y="0"/>
                    </a:cubicBezTo>
                    <a:cubicBezTo>
                      <a:pt x="28" y="0"/>
                      <a:pt x="33" y="2"/>
                      <a:pt x="38" y="6"/>
                    </a:cubicBezTo>
                    <a:cubicBezTo>
                      <a:pt x="42" y="11"/>
                      <a:pt x="44" y="16"/>
                      <a:pt x="44" y="22"/>
                    </a:cubicBezTo>
                    <a:cubicBezTo>
                      <a:pt x="44" y="28"/>
                      <a:pt x="42" y="33"/>
                      <a:pt x="38" y="37"/>
                    </a:cubicBezTo>
                    <a:cubicBezTo>
                      <a:pt x="33" y="42"/>
                      <a:pt x="28" y="44"/>
                      <a:pt x="22" y="44"/>
                    </a:cubicBezTo>
                    <a:cubicBezTo>
                      <a:pt x="16" y="44"/>
                      <a:pt x="11" y="42"/>
                      <a:pt x="6" y="37"/>
                    </a:cubicBezTo>
                    <a:cubicBezTo>
                      <a:pt x="2" y="33"/>
                      <a:pt x="0" y="28"/>
                      <a:pt x="0" y="22"/>
                    </a:cubicBezTo>
                    <a:cubicBezTo>
                      <a:pt x="0" y="16"/>
                      <a:pt x="2" y="11"/>
                      <a:pt x="6" y="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243840" tIns="121920" rIns="243840" bIns="1219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cs typeface="+mn-ea"/>
                  <a:sym typeface="+mn-lt"/>
                </a:endParaRPr>
              </a:p>
            </p:txBody>
          </p:sp>
          <p:sp>
            <p:nvSpPr>
              <p:cNvPr id="35" name="Freeform 13">
                <a:extLst>
                  <a:ext uri="{FF2B5EF4-FFF2-40B4-BE49-F238E27FC236}">
                    <a16:creationId xmlns:a16="http://schemas.microsoft.com/office/drawing/2014/main" id="{87111D1E-DCE9-43A0-8620-9542A3A6DA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30626" y="2779713"/>
                <a:ext cx="106363" cy="106362"/>
              </a:xfrm>
              <a:custGeom>
                <a:avLst/>
                <a:gdLst/>
                <a:ahLst/>
                <a:cxnLst>
                  <a:cxn ang="0">
                    <a:pos x="38" y="6"/>
                  </a:cxn>
                  <a:cxn ang="0">
                    <a:pos x="44" y="22"/>
                  </a:cxn>
                  <a:cxn ang="0">
                    <a:pos x="38" y="37"/>
                  </a:cxn>
                  <a:cxn ang="0">
                    <a:pos x="22" y="44"/>
                  </a:cxn>
                  <a:cxn ang="0">
                    <a:pos x="6" y="37"/>
                  </a:cxn>
                  <a:cxn ang="0">
                    <a:pos x="0" y="22"/>
                  </a:cxn>
                  <a:cxn ang="0">
                    <a:pos x="6" y="6"/>
                  </a:cxn>
                  <a:cxn ang="0">
                    <a:pos x="22" y="0"/>
                  </a:cxn>
                  <a:cxn ang="0">
                    <a:pos x="38" y="6"/>
                  </a:cxn>
                </a:cxnLst>
                <a:rect l="0" t="0" r="r" b="b"/>
                <a:pathLst>
                  <a:path w="44" h="44">
                    <a:moveTo>
                      <a:pt x="38" y="6"/>
                    </a:moveTo>
                    <a:cubicBezTo>
                      <a:pt x="42" y="11"/>
                      <a:pt x="44" y="16"/>
                      <a:pt x="44" y="22"/>
                    </a:cubicBezTo>
                    <a:cubicBezTo>
                      <a:pt x="44" y="28"/>
                      <a:pt x="42" y="33"/>
                      <a:pt x="38" y="37"/>
                    </a:cubicBezTo>
                    <a:cubicBezTo>
                      <a:pt x="33" y="42"/>
                      <a:pt x="28" y="44"/>
                      <a:pt x="22" y="44"/>
                    </a:cubicBezTo>
                    <a:cubicBezTo>
                      <a:pt x="16" y="44"/>
                      <a:pt x="11" y="42"/>
                      <a:pt x="6" y="37"/>
                    </a:cubicBezTo>
                    <a:cubicBezTo>
                      <a:pt x="2" y="33"/>
                      <a:pt x="0" y="28"/>
                      <a:pt x="0" y="22"/>
                    </a:cubicBezTo>
                    <a:cubicBezTo>
                      <a:pt x="0" y="16"/>
                      <a:pt x="2" y="11"/>
                      <a:pt x="6" y="6"/>
                    </a:cubicBezTo>
                    <a:cubicBezTo>
                      <a:pt x="11" y="2"/>
                      <a:pt x="16" y="0"/>
                      <a:pt x="22" y="0"/>
                    </a:cubicBezTo>
                    <a:cubicBezTo>
                      <a:pt x="28" y="0"/>
                      <a:pt x="33" y="2"/>
                      <a:pt x="38" y="6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243840" tIns="121920" rIns="243840" bIns="1219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cs typeface="+mn-ea"/>
                  <a:sym typeface="+mn-lt"/>
                </a:endParaRPr>
              </a:p>
            </p:txBody>
          </p:sp>
          <p:sp>
            <p:nvSpPr>
              <p:cNvPr id="36" name="Freeform 14">
                <a:extLst>
                  <a:ext uri="{FF2B5EF4-FFF2-40B4-BE49-F238E27FC236}">
                    <a16:creationId xmlns:a16="http://schemas.microsoft.com/office/drawing/2014/main" id="{EE11F7EB-E89E-4323-8FA1-3FA87D62A7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67176" y="2743200"/>
                <a:ext cx="106363" cy="106362"/>
              </a:xfrm>
              <a:custGeom>
                <a:avLst/>
                <a:gdLst/>
                <a:ahLst/>
                <a:cxnLst>
                  <a:cxn ang="0">
                    <a:pos x="6" y="37"/>
                  </a:cxn>
                  <a:cxn ang="0">
                    <a:pos x="0" y="22"/>
                  </a:cxn>
                  <a:cxn ang="0">
                    <a:pos x="6" y="6"/>
                  </a:cxn>
                  <a:cxn ang="0">
                    <a:pos x="22" y="0"/>
                  </a:cxn>
                  <a:cxn ang="0">
                    <a:pos x="38" y="6"/>
                  </a:cxn>
                  <a:cxn ang="0">
                    <a:pos x="44" y="22"/>
                  </a:cxn>
                  <a:cxn ang="0">
                    <a:pos x="38" y="37"/>
                  </a:cxn>
                  <a:cxn ang="0">
                    <a:pos x="22" y="44"/>
                  </a:cxn>
                  <a:cxn ang="0">
                    <a:pos x="6" y="37"/>
                  </a:cxn>
                </a:cxnLst>
                <a:rect l="0" t="0" r="r" b="b"/>
                <a:pathLst>
                  <a:path w="44" h="44">
                    <a:moveTo>
                      <a:pt x="6" y="37"/>
                    </a:moveTo>
                    <a:cubicBezTo>
                      <a:pt x="2" y="33"/>
                      <a:pt x="0" y="28"/>
                      <a:pt x="0" y="22"/>
                    </a:cubicBezTo>
                    <a:cubicBezTo>
                      <a:pt x="0" y="16"/>
                      <a:pt x="2" y="11"/>
                      <a:pt x="6" y="6"/>
                    </a:cubicBezTo>
                    <a:cubicBezTo>
                      <a:pt x="11" y="2"/>
                      <a:pt x="16" y="0"/>
                      <a:pt x="22" y="0"/>
                    </a:cubicBezTo>
                    <a:cubicBezTo>
                      <a:pt x="28" y="0"/>
                      <a:pt x="33" y="2"/>
                      <a:pt x="38" y="6"/>
                    </a:cubicBezTo>
                    <a:cubicBezTo>
                      <a:pt x="42" y="11"/>
                      <a:pt x="44" y="16"/>
                      <a:pt x="44" y="22"/>
                    </a:cubicBezTo>
                    <a:cubicBezTo>
                      <a:pt x="44" y="28"/>
                      <a:pt x="42" y="33"/>
                      <a:pt x="38" y="37"/>
                    </a:cubicBezTo>
                    <a:cubicBezTo>
                      <a:pt x="33" y="42"/>
                      <a:pt x="28" y="44"/>
                      <a:pt x="22" y="44"/>
                    </a:cubicBezTo>
                    <a:cubicBezTo>
                      <a:pt x="16" y="44"/>
                      <a:pt x="11" y="42"/>
                      <a:pt x="6" y="37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243840" tIns="121920" rIns="243840" bIns="1219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cs typeface="+mn-ea"/>
                  <a:sym typeface="+mn-lt"/>
                </a:endParaRPr>
              </a:p>
            </p:txBody>
          </p:sp>
          <p:sp>
            <p:nvSpPr>
              <p:cNvPr id="37" name="Freeform 15">
                <a:extLst>
                  <a:ext uri="{FF2B5EF4-FFF2-40B4-BE49-F238E27FC236}">
                    <a16:creationId xmlns:a16="http://schemas.microsoft.com/office/drawing/2014/main" id="{C390DC65-2367-4AD8-9258-EEEE21F0AE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38676" y="3135313"/>
                <a:ext cx="174625" cy="174625"/>
              </a:xfrm>
              <a:custGeom>
                <a:avLst/>
                <a:gdLst/>
                <a:ahLst/>
                <a:cxnLst>
                  <a:cxn ang="0">
                    <a:pos x="0" y="36"/>
                  </a:cxn>
                  <a:cxn ang="0">
                    <a:pos x="11" y="10"/>
                  </a:cxn>
                  <a:cxn ang="0">
                    <a:pos x="36" y="0"/>
                  </a:cxn>
                  <a:cxn ang="0">
                    <a:pos x="62" y="10"/>
                  </a:cxn>
                  <a:cxn ang="0">
                    <a:pos x="72" y="36"/>
                  </a:cxn>
                  <a:cxn ang="0">
                    <a:pos x="62" y="61"/>
                  </a:cxn>
                  <a:cxn ang="0">
                    <a:pos x="36" y="72"/>
                  </a:cxn>
                  <a:cxn ang="0">
                    <a:pos x="11" y="61"/>
                  </a:cxn>
                  <a:cxn ang="0">
                    <a:pos x="0" y="36"/>
                  </a:cxn>
                </a:cxnLst>
                <a:rect l="0" t="0" r="r" b="b"/>
                <a:pathLst>
                  <a:path w="72" h="72">
                    <a:moveTo>
                      <a:pt x="0" y="36"/>
                    </a:moveTo>
                    <a:cubicBezTo>
                      <a:pt x="0" y="26"/>
                      <a:pt x="4" y="17"/>
                      <a:pt x="11" y="10"/>
                    </a:cubicBezTo>
                    <a:cubicBezTo>
                      <a:pt x="18" y="3"/>
                      <a:pt x="26" y="0"/>
                      <a:pt x="36" y="0"/>
                    </a:cubicBezTo>
                    <a:cubicBezTo>
                      <a:pt x="46" y="0"/>
                      <a:pt x="55" y="3"/>
                      <a:pt x="62" y="10"/>
                    </a:cubicBezTo>
                    <a:cubicBezTo>
                      <a:pt x="69" y="17"/>
                      <a:pt x="72" y="26"/>
                      <a:pt x="72" y="36"/>
                    </a:cubicBezTo>
                    <a:cubicBezTo>
                      <a:pt x="72" y="46"/>
                      <a:pt x="69" y="54"/>
                      <a:pt x="62" y="61"/>
                    </a:cubicBezTo>
                    <a:cubicBezTo>
                      <a:pt x="55" y="68"/>
                      <a:pt x="46" y="72"/>
                      <a:pt x="36" y="72"/>
                    </a:cubicBezTo>
                    <a:cubicBezTo>
                      <a:pt x="26" y="72"/>
                      <a:pt x="18" y="68"/>
                      <a:pt x="11" y="61"/>
                    </a:cubicBezTo>
                    <a:cubicBezTo>
                      <a:pt x="4" y="54"/>
                      <a:pt x="0" y="46"/>
                      <a:pt x="0" y="36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243840" tIns="121920" rIns="243840" bIns="1219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cs typeface="+mn-ea"/>
                  <a:sym typeface="+mn-lt"/>
                </a:endParaRPr>
              </a:p>
            </p:txBody>
          </p:sp>
          <p:sp>
            <p:nvSpPr>
              <p:cNvPr id="38" name="Freeform 16">
                <a:extLst>
                  <a:ext uri="{FF2B5EF4-FFF2-40B4-BE49-F238E27FC236}">
                    <a16:creationId xmlns:a16="http://schemas.microsoft.com/office/drawing/2014/main" id="{D1A32837-A3B7-4D2B-8447-E485FB0A19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83188" y="3182938"/>
                <a:ext cx="106363" cy="107950"/>
              </a:xfrm>
              <a:custGeom>
                <a:avLst/>
                <a:gdLst/>
                <a:ahLst/>
                <a:cxnLst>
                  <a:cxn ang="0">
                    <a:pos x="38" y="6"/>
                  </a:cxn>
                  <a:cxn ang="0">
                    <a:pos x="44" y="22"/>
                  </a:cxn>
                  <a:cxn ang="0">
                    <a:pos x="38" y="37"/>
                  </a:cxn>
                  <a:cxn ang="0">
                    <a:pos x="22" y="44"/>
                  </a:cxn>
                  <a:cxn ang="0">
                    <a:pos x="6" y="37"/>
                  </a:cxn>
                  <a:cxn ang="0">
                    <a:pos x="0" y="22"/>
                  </a:cxn>
                  <a:cxn ang="0">
                    <a:pos x="6" y="6"/>
                  </a:cxn>
                  <a:cxn ang="0">
                    <a:pos x="22" y="0"/>
                  </a:cxn>
                  <a:cxn ang="0">
                    <a:pos x="38" y="6"/>
                  </a:cxn>
                </a:cxnLst>
                <a:rect l="0" t="0" r="r" b="b"/>
                <a:pathLst>
                  <a:path w="44" h="44">
                    <a:moveTo>
                      <a:pt x="38" y="6"/>
                    </a:moveTo>
                    <a:cubicBezTo>
                      <a:pt x="42" y="11"/>
                      <a:pt x="44" y="16"/>
                      <a:pt x="44" y="22"/>
                    </a:cubicBezTo>
                    <a:cubicBezTo>
                      <a:pt x="44" y="28"/>
                      <a:pt x="42" y="33"/>
                      <a:pt x="38" y="37"/>
                    </a:cubicBezTo>
                    <a:cubicBezTo>
                      <a:pt x="33" y="42"/>
                      <a:pt x="28" y="44"/>
                      <a:pt x="22" y="44"/>
                    </a:cubicBezTo>
                    <a:cubicBezTo>
                      <a:pt x="16" y="44"/>
                      <a:pt x="11" y="42"/>
                      <a:pt x="6" y="37"/>
                    </a:cubicBezTo>
                    <a:cubicBezTo>
                      <a:pt x="2" y="33"/>
                      <a:pt x="0" y="28"/>
                      <a:pt x="0" y="22"/>
                    </a:cubicBezTo>
                    <a:cubicBezTo>
                      <a:pt x="0" y="16"/>
                      <a:pt x="2" y="11"/>
                      <a:pt x="6" y="6"/>
                    </a:cubicBezTo>
                    <a:cubicBezTo>
                      <a:pt x="11" y="2"/>
                      <a:pt x="16" y="0"/>
                      <a:pt x="22" y="0"/>
                    </a:cubicBezTo>
                    <a:cubicBezTo>
                      <a:pt x="28" y="0"/>
                      <a:pt x="33" y="2"/>
                      <a:pt x="38" y="6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243840" tIns="121920" rIns="243840" bIns="1219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cs typeface="+mn-ea"/>
                  <a:sym typeface="+mn-lt"/>
                </a:endParaRPr>
              </a:p>
            </p:txBody>
          </p:sp>
          <p:sp>
            <p:nvSpPr>
              <p:cNvPr id="39" name="Freeform 17">
                <a:extLst>
                  <a:ext uri="{FF2B5EF4-FFF2-40B4-BE49-F238E27FC236}">
                    <a16:creationId xmlns:a16="http://schemas.microsoft.com/office/drawing/2014/main" id="{73D2FB5D-4C91-4353-9F36-66B255CCAC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91163" y="3333750"/>
                <a:ext cx="76200" cy="77787"/>
              </a:xfrm>
              <a:custGeom>
                <a:avLst/>
                <a:gdLst/>
                <a:ahLst/>
                <a:cxnLst>
                  <a:cxn ang="0">
                    <a:pos x="5" y="27"/>
                  </a:cxn>
                  <a:cxn ang="0">
                    <a:pos x="0" y="16"/>
                  </a:cxn>
                  <a:cxn ang="0">
                    <a:pos x="5" y="4"/>
                  </a:cxn>
                  <a:cxn ang="0">
                    <a:pos x="16" y="0"/>
                  </a:cxn>
                  <a:cxn ang="0">
                    <a:pos x="27" y="4"/>
                  </a:cxn>
                  <a:cxn ang="0">
                    <a:pos x="32" y="16"/>
                  </a:cxn>
                  <a:cxn ang="0">
                    <a:pos x="27" y="27"/>
                  </a:cxn>
                  <a:cxn ang="0">
                    <a:pos x="16" y="32"/>
                  </a:cxn>
                  <a:cxn ang="0">
                    <a:pos x="5" y="27"/>
                  </a:cxn>
                </a:cxnLst>
                <a:rect l="0" t="0" r="r" b="b"/>
                <a:pathLst>
                  <a:path w="32" h="32">
                    <a:moveTo>
                      <a:pt x="5" y="27"/>
                    </a:moveTo>
                    <a:cubicBezTo>
                      <a:pt x="1" y="24"/>
                      <a:pt x="0" y="20"/>
                      <a:pt x="0" y="16"/>
                    </a:cubicBezTo>
                    <a:cubicBezTo>
                      <a:pt x="0" y="11"/>
                      <a:pt x="1" y="8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0" y="8"/>
                      <a:pt x="32" y="11"/>
                      <a:pt x="32" y="16"/>
                    </a:cubicBezTo>
                    <a:cubicBezTo>
                      <a:pt x="32" y="20"/>
                      <a:pt x="30" y="24"/>
                      <a:pt x="27" y="27"/>
                    </a:cubicBezTo>
                    <a:cubicBezTo>
                      <a:pt x="24" y="30"/>
                      <a:pt x="20" y="32"/>
                      <a:pt x="16" y="32"/>
                    </a:cubicBezTo>
                    <a:cubicBezTo>
                      <a:pt x="12" y="32"/>
                      <a:pt x="8" y="30"/>
                      <a:pt x="5" y="27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243840" tIns="121920" rIns="243840" bIns="1219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cs typeface="+mn-ea"/>
                  <a:sym typeface="+mn-lt"/>
                </a:endParaRPr>
              </a:p>
            </p:txBody>
          </p:sp>
          <p:sp>
            <p:nvSpPr>
              <p:cNvPr id="40" name="Freeform 18">
                <a:extLst>
                  <a:ext uri="{FF2B5EF4-FFF2-40B4-BE49-F238E27FC236}">
                    <a16:creationId xmlns:a16="http://schemas.microsoft.com/office/drawing/2014/main" id="{EC024FB7-2EED-4A76-9012-EA429945B6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90913" y="3154363"/>
                <a:ext cx="106363" cy="106362"/>
              </a:xfrm>
              <a:custGeom>
                <a:avLst/>
                <a:gdLst/>
                <a:ahLst/>
                <a:cxnLst>
                  <a:cxn ang="0">
                    <a:pos x="0" y="22"/>
                  </a:cxn>
                  <a:cxn ang="0">
                    <a:pos x="6" y="6"/>
                  </a:cxn>
                  <a:cxn ang="0">
                    <a:pos x="22" y="0"/>
                  </a:cxn>
                  <a:cxn ang="0">
                    <a:pos x="38" y="6"/>
                  </a:cxn>
                  <a:cxn ang="0">
                    <a:pos x="44" y="22"/>
                  </a:cxn>
                  <a:cxn ang="0">
                    <a:pos x="38" y="37"/>
                  </a:cxn>
                  <a:cxn ang="0">
                    <a:pos x="22" y="44"/>
                  </a:cxn>
                  <a:cxn ang="0">
                    <a:pos x="6" y="37"/>
                  </a:cxn>
                  <a:cxn ang="0">
                    <a:pos x="0" y="22"/>
                  </a:cxn>
                </a:cxnLst>
                <a:rect l="0" t="0" r="r" b="b"/>
                <a:pathLst>
                  <a:path w="44" h="44">
                    <a:moveTo>
                      <a:pt x="0" y="22"/>
                    </a:moveTo>
                    <a:cubicBezTo>
                      <a:pt x="0" y="16"/>
                      <a:pt x="2" y="11"/>
                      <a:pt x="6" y="6"/>
                    </a:cubicBezTo>
                    <a:cubicBezTo>
                      <a:pt x="11" y="2"/>
                      <a:pt x="16" y="0"/>
                      <a:pt x="22" y="0"/>
                    </a:cubicBezTo>
                    <a:cubicBezTo>
                      <a:pt x="28" y="0"/>
                      <a:pt x="33" y="2"/>
                      <a:pt x="38" y="6"/>
                    </a:cubicBezTo>
                    <a:cubicBezTo>
                      <a:pt x="42" y="11"/>
                      <a:pt x="44" y="16"/>
                      <a:pt x="44" y="22"/>
                    </a:cubicBezTo>
                    <a:cubicBezTo>
                      <a:pt x="44" y="28"/>
                      <a:pt x="42" y="33"/>
                      <a:pt x="38" y="37"/>
                    </a:cubicBezTo>
                    <a:cubicBezTo>
                      <a:pt x="33" y="42"/>
                      <a:pt x="28" y="44"/>
                      <a:pt x="22" y="44"/>
                    </a:cubicBezTo>
                    <a:cubicBezTo>
                      <a:pt x="16" y="44"/>
                      <a:pt x="11" y="42"/>
                      <a:pt x="6" y="37"/>
                    </a:cubicBezTo>
                    <a:cubicBezTo>
                      <a:pt x="2" y="33"/>
                      <a:pt x="0" y="28"/>
                      <a:pt x="0" y="22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243840" tIns="121920" rIns="243840" bIns="1219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cs typeface="+mn-ea"/>
                  <a:sym typeface="+mn-lt"/>
                </a:endParaRPr>
              </a:p>
            </p:txBody>
          </p:sp>
          <p:sp>
            <p:nvSpPr>
              <p:cNvPr id="41" name="Freeform 19">
                <a:extLst>
                  <a:ext uri="{FF2B5EF4-FFF2-40B4-BE49-F238E27FC236}">
                    <a16:creationId xmlns:a16="http://schemas.microsoft.com/office/drawing/2014/main" id="{00C2257B-510E-46C2-B379-12C9538D98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10001" y="3529013"/>
                <a:ext cx="147638" cy="147637"/>
              </a:xfrm>
              <a:custGeom>
                <a:avLst/>
                <a:gdLst/>
                <a:ahLst/>
                <a:cxnLst>
                  <a:cxn ang="0">
                    <a:pos x="31" y="0"/>
                  </a:cxn>
                  <a:cxn ang="0">
                    <a:pos x="52" y="9"/>
                  </a:cxn>
                  <a:cxn ang="0">
                    <a:pos x="61" y="30"/>
                  </a:cxn>
                  <a:cxn ang="0">
                    <a:pos x="52" y="52"/>
                  </a:cxn>
                  <a:cxn ang="0">
                    <a:pos x="31" y="61"/>
                  </a:cxn>
                  <a:cxn ang="0">
                    <a:pos x="9" y="52"/>
                  </a:cxn>
                  <a:cxn ang="0">
                    <a:pos x="0" y="30"/>
                  </a:cxn>
                  <a:cxn ang="0">
                    <a:pos x="9" y="9"/>
                  </a:cxn>
                  <a:cxn ang="0">
                    <a:pos x="31" y="0"/>
                  </a:cxn>
                </a:cxnLst>
                <a:rect l="0" t="0" r="r" b="b"/>
                <a:pathLst>
                  <a:path w="61" h="61">
                    <a:moveTo>
                      <a:pt x="31" y="0"/>
                    </a:moveTo>
                    <a:cubicBezTo>
                      <a:pt x="39" y="0"/>
                      <a:pt x="46" y="3"/>
                      <a:pt x="52" y="9"/>
                    </a:cubicBezTo>
                    <a:cubicBezTo>
                      <a:pt x="58" y="15"/>
                      <a:pt x="61" y="22"/>
                      <a:pt x="61" y="30"/>
                    </a:cubicBezTo>
                    <a:cubicBezTo>
                      <a:pt x="61" y="39"/>
                      <a:pt x="58" y="46"/>
                      <a:pt x="52" y="52"/>
                    </a:cubicBezTo>
                    <a:cubicBezTo>
                      <a:pt x="46" y="58"/>
                      <a:pt x="39" y="61"/>
                      <a:pt x="31" y="61"/>
                    </a:cubicBezTo>
                    <a:cubicBezTo>
                      <a:pt x="22" y="61"/>
                      <a:pt x="15" y="58"/>
                      <a:pt x="9" y="52"/>
                    </a:cubicBezTo>
                    <a:cubicBezTo>
                      <a:pt x="3" y="46"/>
                      <a:pt x="0" y="39"/>
                      <a:pt x="0" y="30"/>
                    </a:cubicBezTo>
                    <a:cubicBezTo>
                      <a:pt x="0" y="22"/>
                      <a:pt x="3" y="15"/>
                      <a:pt x="9" y="9"/>
                    </a:cubicBezTo>
                    <a:cubicBezTo>
                      <a:pt x="15" y="3"/>
                      <a:pt x="22" y="0"/>
                      <a:pt x="3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243840" tIns="121920" rIns="243840" bIns="1219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cs typeface="+mn-ea"/>
                  <a:sym typeface="+mn-lt"/>
                </a:endParaRPr>
              </a:p>
            </p:txBody>
          </p:sp>
          <p:sp>
            <p:nvSpPr>
              <p:cNvPr id="42" name="Freeform 20">
                <a:extLst>
                  <a:ext uri="{FF2B5EF4-FFF2-40B4-BE49-F238E27FC236}">
                    <a16:creationId xmlns:a16="http://schemas.microsoft.com/office/drawing/2014/main" id="{8DFB00CA-F649-4AE3-8060-17C1433532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68788" y="3529013"/>
                <a:ext cx="147638" cy="147637"/>
              </a:xfrm>
              <a:custGeom>
                <a:avLst/>
                <a:gdLst/>
                <a:ahLst/>
                <a:cxnLst>
                  <a:cxn ang="0">
                    <a:pos x="31" y="0"/>
                  </a:cxn>
                  <a:cxn ang="0">
                    <a:pos x="52" y="9"/>
                  </a:cxn>
                  <a:cxn ang="0">
                    <a:pos x="61" y="30"/>
                  </a:cxn>
                  <a:cxn ang="0">
                    <a:pos x="52" y="52"/>
                  </a:cxn>
                  <a:cxn ang="0">
                    <a:pos x="31" y="61"/>
                  </a:cxn>
                  <a:cxn ang="0">
                    <a:pos x="9" y="52"/>
                  </a:cxn>
                  <a:cxn ang="0">
                    <a:pos x="0" y="30"/>
                  </a:cxn>
                  <a:cxn ang="0">
                    <a:pos x="9" y="9"/>
                  </a:cxn>
                  <a:cxn ang="0">
                    <a:pos x="31" y="0"/>
                  </a:cxn>
                </a:cxnLst>
                <a:rect l="0" t="0" r="r" b="b"/>
                <a:pathLst>
                  <a:path w="61" h="61">
                    <a:moveTo>
                      <a:pt x="31" y="0"/>
                    </a:moveTo>
                    <a:cubicBezTo>
                      <a:pt x="39" y="0"/>
                      <a:pt x="46" y="3"/>
                      <a:pt x="52" y="9"/>
                    </a:cubicBezTo>
                    <a:cubicBezTo>
                      <a:pt x="58" y="15"/>
                      <a:pt x="61" y="22"/>
                      <a:pt x="61" y="30"/>
                    </a:cubicBezTo>
                    <a:cubicBezTo>
                      <a:pt x="61" y="39"/>
                      <a:pt x="58" y="46"/>
                      <a:pt x="52" y="52"/>
                    </a:cubicBezTo>
                    <a:cubicBezTo>
                      <a:pt x="46" y="58"/>
                      <a:pt x="39" y="61"/>
                      <a:pt x="31" y="61"/>
                    </a:cubicBezTo>
                    <a:cubicBezTo>
                      <a:pt x="22" y="61"/>
                      <a:pt x="15" y="58"/>
                      <a:pt x="9" y="52"/>
                    </a:cubicBezTo>
                    <a:cubicBezTo>
                      <a:pt x="3" y="46"/>
                      <a:pt x="0" y="39"/>
                      <a:pt x="0" y="30"/>
                    </a:cubicBezTo>
                    <a:cubicBezTo>
                      <a:pt x="0" y="22"/>
                      <a:pt x="3" y="15"/>
                      <a:pt x="9" y="9"/>
                    </a:cubicBezTo>
                    <a:cubicBezTo>
                      <a:pt x="15" y="3"/>
                      <a:pt x="22" y="0"/>
                      <a:pt x="3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243840" tIns="121920" rIns="243840" bIns="1219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cs typeface="+mn-ea"/>
                  <a:sym typeface="+mn-lt"/>
                </a:endParaRPr>
              </a:p>
            </p:txBody>
          </p:sp>
          <p:sp>
            <p:nvSpPr>
              <p:cNvPr id="43" name="Freeform 21">
                <a:extLst>
                  <a:ext uri="{FF2B5EF4-FFF2-40B4-BE49-F238E27FC236}">
                    <a16:creationId xmlns:a16="http://schemas.microsoft.com/office/drawing/2014/main" id="{78FEA6D7-D3D3-4484-AEB5-1F0C3EAB37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1463" y="3079750"/>
                <a:ext cx="171450" cy="171450"/>
              </a:xfrm>
              <a:custGeom>
                <a:avLst/>
                <a:gdLst/>
                <a:ahLst/>
                <a:cxnLst>
                  <a:cxn ang="0">
                    <a:pos x="61" y="10"/>
                  </a:cxn>
                  <a:cxn ang="0">
                    <a:pos x="71" y="35"/>
                  </a:cxn>
                  <a:cxn ang="0">
                    <a:pos x="61" y="60"/>
                  </a:cxn>
                  <a:cxn ang="0">
                    <a:pos x="36" y="71"/>
                  </a:cxn>
                  <a:cxn ang="0">
                    <a:pos x="10" y="60"/>
                  </a:cxn>
                  <a:cxn ang="0">
                    <a:pos x="0" y="35"/>
                  </a:cxn>
                  <a:cxn ang="0">
                    <a:pos x="10" y="10"/>
                  </a:cxn>
                  <a:cxn ang="0">
                    <a:pos x="36" y="0"/>
                  </a:cxn>
                  <a:cxn ang="0">
                    <a:pos x="61" y="10"/>
                  </a:cxn>
                </a:cxnLst>
                <a:rect l="0" t="0" r="r" b="b"/>
                <a:pathLst>
                  <a:path w="71" h="71">
                    <a:moveTo>
                      <a:pt x="61" y="10"/>
                    </a:moveTo>
                    <a:cubicBezTo>
                      <a:pt x="68" y="17"/>
                      <a:pt x="71" y="26"/>
                      <a:pt x="71" y="35"/>
                    </a:cubicBezTo>
                    <a:cubicBezTo>
                      <a:pt x="71" y="45"/>
                      <a:pt x="68" y="54"/>
                      <a:pt x="61" y="60"/>
                    </a:cubicBezTo>
                    <a:cubicBezTo>
                      <a:pt x="54" y="68"/>
                      <a:pt x="45" y="71"/>
                      <a:pt x="36" y="71"/>
                    </a:cubicBezTo>
                    <a:cubicBezTo>
                      <a:pt x="26" y="71"/>
                      <a:pt x="17" y="68"/>
                      <a:pt x="10" y="60"/>
                    </a:cubicBezTo>
                    <a:cubicBezTo>
                      <a:pt x="3" y="54"/>
                      <a:pt x="0" y="45"/>
                      <a:pt x="0" y="35"/>
                    </a:cubicBezTo>
                    <a:cubicBezTo>
                      <a:pt x="0" y="26"/>
                      <a:pt x="3" y="17"/>
                      <a:pt x="10" y="10"/>
                    </a:cubicBezTo>
                    <a:cubicBezTo>
                      <a:pt x="17" y="3"/>
                      <a:pt x="26" y="0"/>
                      <a:pt x="36" y="0"/>
                    </a:cubicBezTo>
                    <a:cubicBezTo>
                      <a:pt x="45" y="0"/>
                      <a:pt x="54" y="3"/>
                      <a:pt x="61" y="10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243840" tIns="121920" rIns="243840" bIns="1219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cs typeface="+mn-ea"/>
                  <a:sym typeface="+mn-lt"/>
                </a:endParaRPr>
              </a:p>
            </p:txBody>
          </p:sp>
          <p:sp>
            <p:nvSpPr>
              <p:cNvPr id="44" name="Freeform 22">
                <a:extLst>
                  <a:ext uri="{FF2B5EF4-FFF2-40B4-BE49-F238E27FC236}">
                    <a16:creationId xmlns:a16="http://schemas.microsoft.com/office/drawing/2014/main" id="{7050CEDC-FD5D-4D84-ACC8-A83A335DF4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05438" y="3943350"/>
                <a:ext cx="77788" cy="77787"/>
              </a:xfrm>
              <a:custGeom>
                <a:avLst/>
                <a:gdLst/>
                <a:ahLst/>
                <a:cxnLst>
                  <a:cxn ang="0">
                    <a:pos x="0" y="16"/>
                  </a:cxn>
                  <a:cxn ang="0">
                    <a:pos x="5" y="4"/>
                  </a:cxn>
                  <a:cxn ang="0">
                    <a:pos x="16" y="0"/>
                  </a:cxn>
                  <a:cxn ang="0">
                    <a:pos x="27" y="4"/>
                  </a:cxn>
                  <a:cxn ang="0">
                    <a:pos x="32" y="16"/>
                  </a:cxn>
                  <a:cxn ang="0">
                    <a:pos x="27" y="27"/>
                  </a:cxn>
                  <a:cxn ang="0">
                    <a:pos x="16" y="32"/>
                  </a:cxn>
                  <a:cxn ang="0">
                    <a:pos x="5" y="27"/>
                  </a:cxn>
                  <a:cxn ang="0">
                    <a:pos x="0" y="16"/>
                  </a:cxn>
                </a:cxnLst>
                <a:rect l="0" t="0" r="r" b="b"/>
                <a:pathLst>
                  <a:path w="32" h="32">
                    <a:moveTo>
                      <a:pt x="0" y="16"/>
                    </a:moveTo>
                    <a:cubicBezTo>
                      <a:pt x="0" y="11"/>
                      <a:pt x="2" y="8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0" y="8"/>
                      <a:pt x="32" y="11"/>
                      <a:pt x="32" y="16"/>
                    </a:cubicBezTo>
                    <a:cubicBezTo>
                      <a:pt x="32" y="20"/>
                      <a:pt x="30" y="24"/>
                      <a:pt x="27" y="27"/>
                    </a:cubicBezTo>
                    <a:cubicBezTo>
                      <a:pt x="24" y="30"/>
                      <a:pt x="20" y="32"/>
                      <a:pt x="16" y="32"/>
                    </a:cubicBezTo>
                    <a:cubicBezTo>
                      <a:pt x="12" y="32"/>
                      <a:pt x="8" y="30"/>
                      <a:pt x="5" y="27"/>
                    </a:cubicBezTo>
                    <a:cubicBezTo>
                      <a:pt x="2" y="24"/>
                      <a:pt x="0" y="20"/>
                      <a:pt x="0" y="1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243840" tIns="121920" rIns="243840" bIns="1219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cs typeface="+mn-ea"/>
                  <a:sym typeface="+mn-lt"/>
                </a:endParaRPr>
              </a:p>
            </p:txBody>
          </p:sp>
          <p:sp>
            <p:nvSpPr>
              <p:cNvPr id="45" name="Freeform 23">
                <a:extLst>
                  <a:ext uri="{FF2B5EF4-FFF2-40B4-BE49-F238E27FC236}">
                    <a16:creationId xmlns:a16="http://schemas.microsoft.com/office/drawing/2014/main" id="{9E77D3D6-03A0-4350-BDED-6B9CFC4C78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38676" y="3560763"/>
                <a:ext cx="77788" cy="77787"/>
              </a:xfrm>
              <a:custGeom>
                <a:avLst/>
                <a:gdLst/>
                <a:ahLst/>
                <a:cxnLst>
                  <a:cxn ang="0">
                    <a:pos x="5" y="4"/>
                  </a:cxn>
                  <a:cxn ang="0">
                    <a:pos x="16" y="0"/>
                  </a:cxn>
                  <a:cxn ang="0">
                    <a:pos x="27" y="4"/>
                  </a:cxn>
                  <a:cxn ang="0">
                    <a:pos x="32" y="16"/>
                  </a:cxn>
                  <a:cxn ang="0">
                    <a:pos x="27" y="27"/>
                  </a:cxn>
                  <a:cxn ang="0">
                    <a:pos x="16" y="32"/>
                  </a:cxn>
                  <a:cxn ang="0">
                    <a:pos x="5" y="27"/>
                  </a:cxn>
                  <a:cxn ang="0">
                    <a:pos x="0" y="16"/>
                  </a:cxn>
                  <a:cxn ang="0">
                    <a:pos x="5" y="4"/>
                  </a:cxn>
                </a:cxnLst>
                <a:rect l="0" t="0" r="r" b="b"/>
                <a:pathLst>
                  <a:path w="32" h="32">
                    <a:moveTo>
                      <a:pt x="5" y="4"/>
                    </a:move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0" y="8"/>
                      <a:pt x="32" y="11"/>
                      <a:pt x="32" y="16"/>
                    </a:cubicBezTo>
                    <a:cubicBezTo>
                      <a:pt x="32" y="20"/>
                      <a:pt x="30" y="24"/>
                      <a:pt x="27" y="27"/>
                    </a:cubicBezTo>
                    <a:cubicBezTo>
                      <a:pt x="24" y="30"/>
                      <a:pt x="20" y="32"/>
                      <a:pt x="16" y="32"/>
                    </a:cubicBezTo>
                    <a:cubicBezTo>
                      <a:pt x="12" y="32"/>
                      <a:pt x="8" y="30"/>
                      <a:pt x="5" y="27"/>
                    </a:cubicBezTo>
                    <a:cubicBezTo>
                      <a:pt x="2" y="24"/>
                      <a:pt x="0" y="20"/>
                      <a:pt x="0" y="16"/>
                    </a:cubicBezTo>
                    <a:cubicBezTo>
                      <a:pt x="0" y="11"/>
                      <a:pt x="2" y="8"/>
                      <a:pt x="5" y="4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243840" tIns="121920" rIns="243840" bIns="1219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cs typeface="+mn-ea"/>
                  <a:sym typeface="+mn-lt"/>
                </a:endParaRPr>
              </a:p>
            </p:txBody>
          </p:sp>
          <p:sp>
            <p:nvSpPr>
              <p:cNvPr id="46" name="Freeform 24">
                <a:extLst>
                  <a:ext uri="{FF2B5EF4-FFF2-40B4-BE49-F238E27FC236}">
                    <a16:creationId xmlns:a16="http://schemas.microsoft.com/office/drawing/2014/main" id="{170EFDBC-FF66-4C2E-B98D-A4C988C8BA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84751" y="3536950"/>
                <a:ext cx="125413" cy="125412"/>
              </a:xfrm>
              <a:custGeom>
                <a:avLst/>
                <a:gdLst/>
                <a:ahLst/>
                <a:cxnLst>
                  <a:cxn ang="0">
                    <a:pos x="44" y="7"/>
                  </a:cxn>
                  <a:cxn ang="0">
                    <a:pos x="52" y="26"/>
                  </a:cxn>
                  <a:cxn ang="0">
                    <a:pos x="44" y="44"/>
                  </a:cxn>
                  <a:cxn ang="0">
                    <a:pos x="26" y="52"/>
                  </a:cxn>
                  <a:cxn ang="0">
                    <a:pos x="7" y="44"/>
                  </a:cxn>
                  <a:cxn ang="0">
                    <a:pos x="0" y="26"/>
                  </a:cxn>
                  <a:cxn ang="0">
                    <a:pos x="7" y="7"/>
                  </a:cxn>
                  <a:cxn ang="0">
                    <a:pos x="26" y="0"/>
                  </a:cxn>
                  <a:cxn ang="0">
                    <a:pos x="44" y="7"/>
                  </a:cxn>
                </a:cxnLst>
                <a:rect l="0" t="0" r="r" b="b"/>
                <a:pathLst>
                  <a:path w="52" h="52">
                    <a:moveTo>
                      <a:pt x="44" y="7"/>
                    </a:moveTo>
                    <a:cubicBezTo>
                      <a:pt x="49" y="12"/>
                      <a:pt x="52" y="19"/>
                      <a:pt x="52" y="26"/>
                    </a:cubicBezTo>
                    <a:cubicBezTo>
                      <a:pt x="52" y="33"/>
                      <a:pt x="49" y="39"/>
                      <a:pt x="44" y="44"/>
                    </a:cubicBezTo>
                    <a:cubicBezTo>
                      <a:pt x="39" y="49"/>
                      <a:pt x="33" y="52"/>
                      <a:pt x="26" y="52"/>
                    </a:cubicBezTo>
                    <a:cubicBezTo>
                      <a:pt x="19" y="52"/>
                      <a:pt x="13" y="49"/>
                      <a:pt x="7" y="44"/>
                    </a:cubicBezTo>
                    <a:cubicBezTo>
                      <a:pt x="2" y="39"/>
                      <a:pt x="0" y="33"/>
                      <a:pt x="0" y="26"/>
                    </a:cubicBezTo>
                    <a:cubicBezTo>
                      <a:pt x="0" y="19"/>
                      <a:pt x="2" y="12"/>
                      <a:pt x="7" y="7"/>
                    </a:cubicBezTo>
                    <a:cubicBezTo>
                      <a:pt x="13" y="2"/>
                      <a:pt x="19" y="0"/>
                      <a:pt x="26" y="0"/>
                    </a:cubicBezTo>
                    <a:cubicBezTo>
                      <a:pt x="33" y="0"/>
                      <a:pt x="39" y="2"/>
                      <a:pt x="44" y="7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243840" tIns="121920" rIns="243840" bIns="1219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cs typeface="+mn-ea"/>
                  <a:sym typeface="+mn-lt"/>
                </a:endParaRPr>
              </a:p>
            </p:txBody>
          </p:sp>
          <p:sp>
            <p:nvSpPr>
              <p:cNvPr id="47" name="Freeform 25">
                <a:extLst>
                  <a:ext uri="{FF2B5EF4-FFF2-40B4-BE49-F238E27FC236}">
                    <a16:creationId xmlns:a16="http://schemas.microsoft.com/office/drawing/2014/main" id="{47771448-3787-4B93-BE74-709C453FB1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49838" y="3921125"/>
                <a:ext cx="125413" cy="127000"/>
              </a:xfrm>
              <a:custGeom>
                <a:avLst/>
                <a:gdLst/>
                <a:ahLst/>
                <a:cxnLst>
                  <a:cxn ang="0">
                    <a:pos x="44" y="44"/>
                  </a:cxn>
                  <a:cxn ang="0">
                    <a:pos x="26" y="52"/>
                  </a:cxn>
                  <a:cxn ang="0">
                    <a:pos x="7" y="44"/>
                  </a:cxn>
                  <a:cxn ang="0">
                    <a:pos x="0" y="26"/>
                  </a:cxn>
                  <a:cxn ang="0">
                    <a:pos x="7" y="7"/>
                  </a:cxn>
                  <a:cxn ang="0">
                    <a:pos x="26" y="0"/>
                  </a:cxn>
                  <a:cxn ang="0">
                    <a:pos x="44" y="7"/>
                  </a:cxn>
                  <a:cxn ang="0">
                    <a:pos x="52" y="26"/>
                  </a:cxn>
                  <a:cxn ang="0">
                    <a:pos x="44" y="44"/>
                  </a:cxn>
                </a:cxnLst>
                <a:rect l="0" t="0" r="r" b="b"/>
                <a:pathLst>
                  <a:path w="52" h="52">
                    <a:moveTo>
                      <a:pt x="44" y="44"/>
                    </a:moveTo>
                    <a:cubicBezTo>
                      <a:pt x="39" y="49"/>
                      <a:pt x="33" y="52"/>
                      <a:pt x="26" y="52"/>
                    </a:cubicBezTo>
                    <a:cubicBezTo>
                      <a:pt x="19" y="52"/>
                      <a:pt x="13" y="49"/>
                      <a:pt x="7" y="44"/>
                    </a:cubicBezTo>
                    <a:cubicBezTo>
                      <a:pt x="2" y="39"/>
                      <a:pt x="0" y="33"/>
                      <a:pt x="0" y="26"/>
                    </a:cubicBezTo>
                    <a:cubicBezTo>
                      <a:pt x="0" y="19"/>
                      <a:pt x="2" y="12"/>
                      <a:pt x="7" y="7"/>
                    </a:cubicBezTo>
                    <a:cubicBezTo>
                      <a:pt x="13" y="2"/>
                      <a:pt x="19" y="0"/>
                      <a:pt x="26" y="0"/>
                    </a:cubicBezTo>
                    <a:cubicBezTo>
                      <a:pt x="33" y="0"/>
                      <a:pt x="39" y="2"/>
                      <a:pt x="44" y="7"/>
                    </a:cubicBezTo>
                    <a:cubicBezTo>
                      <a:pt x="49" y="12"/>
                      <a:pt x="52" y="19"/>
                      <a:pt x="52" y="26"/>
                    </a:cubicBezTo>
                    <a:cubicBezTo>
                      <a:pt x="52" y="33"/>
                      <a:pt x="49" y="39"/>
                      <a:pt x="44" y="4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243840" tIns="121920" rIns="243840" bIns="1219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cs typeface="+mn-ea"/>
                  <a:sym typeface="+mn-lt"/>
                </a:endParaRPr>
              </a:p>
            </p:txBody>
          </p:sp>
          <p:sp>
            <p:nvSpPr>
              <p:cNvPr id="48" name="Freeform 26">
                <a:extLst>
                  <a:ext uri="{FF2B5EF4-FFF2-40B4-BE49-F238E27FC236}">
                    <a16:creationId xmlns:a16="http://schemas.microsoft.com/office/drawing/2014/main" id="{1B87DADC-FE5F-4044-A572-3352B5D73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51363" y="3967163"/>
                <a:ext cx="155575" cy="155575"/>
              </a:xfrm>
              <a:custGeom>
                <a:avLst/>
                <a:gdLst/>
                <a:ahLst/>
                <a:cxnLst>
                  <a:cxn ang="0">
                    <a:pos x="32" y="64"/>
                  </a:cxn>
                  <a:cxn ang="0">
                    <a:pos x="9" y="54"/>
                  </a:cxn>
                  <a:cxn ang="0">
                    <a:pos x="0" y="32"/>
                  </a:cxn>
                  <a:cxn ang="0">
                    <a:pos x="9" y="9"/>
                  </a:cxn>
                  <a:cxn ang="0">
                    <a:pos x="32" y="0"/>
                  </a:cxn>
                  <a:cxn ang="0">
                    <a:pos x="54" y="9"/>
                  </a:cxn>
                  <a:cxn ang="0">
                    <a:pos x="64" y="32"/>
                  </a:cxn>
                  <a:cxn ang="0">
                    <a:pos x="54" y="54"/>
                  </a:cxn>
                  <a:cxn ang="0">
                    <a:pos x="32" y="64"/>
                  </a:cxn>
                </a:cxnLst>
                <a:rect l="0" t="0" r="r" b="b"/>
                <a:pathLst>
                  <a:path w="64" h="64">
                    <a:moveTo>
                      <a:pt x="32" y="64"/>
                    </a:moveTo>
                    <a:cubicBezTo>
                      <a:pt x="23" y="64"/>
                      <a:pt x="16" y="61"/>
                      <a:pt x="9" y="54"/>
                    </a:cubicBezTo>
                    <a:cubicBezTo>
                      <a:pt x="3" y="48"/>
                      <a:pt x="0" y="40"/>
                      <a:pt x="0" y="32"/>
                    </a:cubicBezTo>
                    <a:cubicBezTo>
                      <a:pt x="0" y="23"/>
                      <a:pt x="3" y="15"/>
                      <a:pt x="9" y="9"/>
                    </a:cubicBezTo>
                    <a:cubicBezTo>
                      <a:pt x="16" y="3"/>
                      <a:pt x="23" y="0"/>
                      <a:pt x="32" y="0"/>
                    </a:cubicBezTo>
                    <a:cubicBezTo>
                      <a:pt x="41" y="0"/>
                      <a:pt x="48" y="3"/>
                      <a:pt x="54" y="9"/>
                    </a:cubicBezTo>
                    <a:cubicBezTo>
                      <a:pt x="61" y="15"/>
                      <a:pt x="64" y="23"/>
                      <a:pt x="64" y="32"/>
                    </a:cubicBezTo>
                    <a:cubicBezTo>
                      <a:pt x="64" y="40"/>
                      <a:pt x="61" y="48"/>
                      <a:pt x="54" y="54"/>
                    </a:cubicBezTo>
                    <a:cubicBezTo>
                      <a:pt x="48" y="61"/>
                      <a:pt x="41" y="64"/>
                      <a:pt x="32" y="64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243840" tIns="121920" rIns="243840" bIns="1219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cs typeface="+mn-ea"/>
                  <a:sym typeface="+mn-lt"/>
                </a:endParaRPr>
              </a:p>
            </p:txBody>
          </p:sp>
          <p:sp>
            <p:nvSpPr>
              <p:cNvPr id="49" name="Freeform 27">
                <a:extLst>
                  <a:ext uri="{FF2B5EF4-FFF2-40B4-BE49-F238E27FC236}">
                    <a16:creationId xmlns:a16="http://schemas.microsoft.com/office/drawing/2014/main" id="{C8EA3AC6-7B92-4798-A1E6-A3B8C6F3F1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51476" y="3625850"/>
                <a:ext cx="120650" cy="122237"/>
              </a:xfrm>
              <a:custGeom>
                <a:avLst/>
                <a:gdLst/>
                <a:ahLst/>
                <a:cxnLst>
                  <a:cxn ang="0">
                    <a:pos x="42" y="7"/>
                  </a:cxn>
                  <a:cxn ang="0">
                    <a:pos x="50" y="25"/>
                  </a:cxn>
                  <a:cxn ang="0">
                    <a:pos x="42" y="42"/>
                  </a:cxn>
                  <a:cxn ang="0">
                    <a:pos x="25" y="50"/>
                  </a:cxn>
                  <a:cxn ang="0">
                    <a:pos x="7" y="42"/>
                  </a:cxn>
                  <a:cxn ang="0">
                    <a:pos x="0" y="25"/>
                  </a:cxn>
                  <a:cxn ang="0">
                    <a:pos x="7" y="7"/>
                  </a:cxn>
                  <a:cxn ang="0">
                    <a:pos x="25" y="0"/>
                  </a:cxn>
                  <a:cxn ang="0">
                    <a:pos x="42" y="7"/>
                  </a:cxn>
                </a:cxnLst>
                <a:rect l="0" t="0" r="r" b="b"/>
                <a:pathLst>
                  <a:path w="50" h="50">
                    <a:moveTo>
                      <a:pt x="42" y="7"/>
                    </a:moveTo>
                    <a:cubicBezTo>
                      <a:pt x="47" y="12"/>
                      <a:pt x="50" y="18"/>
                      <a:pt x="50" y="25"/>
                    </a:cubicBezTo>
                    <a:cubicBezTo>
                      <a:pt x="50" y="32"/>
                      <a:pt x="47" y="37"/>
                      <a:pt x="42" y="42"/>
                    </a:cubicBezTo>
                    <a:cubicBezTo>
                      <a:pt x="38" y="47"/>
                      <a:pt x="32" y="50"/>
                      <a:pt x="25" y="50"/>
                    </a:cubicBezTo>
                    <a:cubicBezTo>
                      <a:pt x="18" y="50"/>
                      <a:pt x="12" y="47"/>
                      <a:pt x="7" y="42"/>
                    </a:cubicBezTo>
                    <a:cubicBezTo>
                      <a:pt x="2" y="37"/>
                      <a:pt x="0" y="32"/>
                      <a:pt x="0" y="25"/>
                    </a:cubicBezTo>
                    <a:cubicBezTo>
                      <a:pt x="0" y="18"/>
                      <a:pt x="2" y="12"/>
                      <a:pt x="7" y="7"/>
                    </a:cubicBezTo>
                    <a:cubicBezTo>
                      <a:pt x="12" y="2"/>
                      <a:pt x="18" y="0"/>
                      <a:pt x="25" y="0"/>
                    </a:cubicBezTo>
                    <a:cubicBezTo>
                      <a:pt x="32" y="0"/>
                      <a:pt x="38" y="2"/>
                      <a:pt x="42" y="7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243840" tIns="121920" rIns="243840" bIns="1219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cs typeface="+mn-ea"/>
                  <a:sym typeface="+mn-lt"/>
                </a:endParaRPr>
              </a:p>
            </p:txBody>
          </p:sp>
          <p:sp>
            <p:nvSpPr>
              <p:cNvPr id="50" name="Freeform 28">
                <a:extLst>
                  <a:ext uri="{FF2B5EF4-FFF2-40B4-BE49-F238E27FC236}">
                    <a16:creationId xmlns:a16="http://schemas.microsoft.com/office/drawing/2014/main" id="{37B22F8C-802A-4DB1-BE97-BFBE301719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92588" y="3921125"/>
                <a:ext cx="114300" cy="114300"/>
              </a:xfrm>
              <a:custGeom>
                <a:avLst/>
                <a:gdLst/>
                <a:ahLst/>
                <a:cxnLst>
                  <a:cxn ang="0">
                    <a:pos x="40" y="6"/>
                  </a:cxn>
                  <a:cxn ang="0">
                    <a:pos x="47" y="23"/>
                  </a:cxn>
                  <a:cxn ang="0">
                    <a:pos x="40" y="40"/>
                  </a:cxn>
                  <a:cxn ang="0">
                    <a:pos x="24" y="47"/>
                  </a:cxn>
                  <a:cxn ang="0">
                    <a:pos x="7" y="40"/>
                  </a:cxn>
                  <a:cxn ang="0">
                    <a:pos x="0" y="23"/>
                  </a:cxn>
                  <a:cxn ang="0">
                    <a:pos x="7" y="6"/>
                  </a:cxn>
                  <a:cxn ang="0">
                    <a:pos x="24" y="0"/>
                  </a:cxn>
                  <a:cxn ang="0">
                    <a:pos x="40" y="6"/>
                  </a:cxn>
                </a:cxnLst>
                <a:rect l="0" t="0" r="r" b="b"/>
                <a:pathLst>
                  <a:path w="47" h="47">
                    <a:moveTo>
                      <a:pt x="40" y="6"/>
                    </a:moveTo>
                    <a:cubicBezTo>
                      <a:pt x="45" y="11"/>
                      <a:pt x="47" y="17"/>
                      <a:pt x="47" y="23"/>
                    </a:cubicBezTo>
                    <a:cubicBezTo>
                      <a:pt x="47" y="30"/>
                      <a:pt x="45" y="35"/>
                      <a:pt x="40" y="40"/>
                    </a:cubicBezTo>
                    <a:cubicBezTo>
                      <a:pt x="36" y="45"/>
                      <a:pt x="30" y="47"/>
                      <a:pt x="24" y="47"/>
                    </a:cubicBezTo>
                    <a:cubicBezTo>
                      <a:pt x="17" y="47"/>
                      <a:pt x="12" y="45"/>
                      <a:pt x="7" y="40"/>
                    </a:cubicBezTo>
                    <a:cubicBezTo>
                      <a:pt x="2" y="35"/>
                      <a:pt x="0" y="30"/>
                      <a:pt x="0" y="23"/>
                    </a:cubicBezTo>
                    <a:cubicBezTo>
                      <a:pt x="0" y="17"/>
                      <a:pt x="2" y="11"/>
                      <a:pt x="7" y="6"/>
                    </a:cubicBezTo>
                    <a:cubicBezTo>
                      <a:pt x="12" y="2"/>
                      <a:pt x="17" y="0"/>
                      <a:pt x="24" y="0"/>
                    </a:cubicBezTo>
                    <a:cubicBezTo>
                      <a:pt x="30" y="0"/>
                      <a:pt x="36" y="2"/>
                      <a:pt x="40" y="6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243840" tIns="121920" rIns="243840" bIns="1219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cs typeface="+mn-ea"/>
                  <a:sym typeface="+mn-lt"/>
                </a:endParaRPr>
              </a:p>
            </p:txBody>
          </p:sp>
          <p:sp>
            <p:nvSpPr>
              <p:cNvPr id="51" name="Freeform 29">
                <a:extLst>
                  <a:ext uri="{FF2B5EF4-FFF2-40B4-BE49-F238E27FC236}">
                    <a16:creationId xmlns:a16="http://schemas.microsoft.com/office/drawing/2014/main" id="{CC2993B0-1AFB-40DE-9760-934EB9E2A3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95851" y="4352925"/>
                <a:ext cx="112713" cy="112712"/>
              </a:xfrm>
              <a:custGeom>
                <a:avLst/>
                <a:gdLst/>
                <a:ahLst/>
                <a:cxnLst>
                  <a:cxn ang="0">
                    <a:pos x="47" y="23"/>
                  </a:cxn>
                  <a:cxn ang="0">
                    <a:pos x="40" y="40"/>
                  </a:cxn>
                  <a:cxn ang="0">
                    <a:pos x="24" y="47"/>
                  </a:cxn>
                  <a:cxn ang="0">
                    <a:pos x="7" y="40"/>
                  </a:cxn>
                  <a:cxn ang="0">
                    <a:pos x="0" y="23"/>
                  </a:cxn>
                  <a:cxn ang="0">
                    <a:pos x="7" y="6"/>
                  </a:cxn>
                  <a:cxn ang="0">
                    <a:pos x="24" y="0"/>
                  </a:cxn>
                  <a:cxn ang="0">
                    <a:pos x="40" y="6"/>
                  </a:cxn>
                  <a:cxn ang="0">
                    <a:pos x="47" y="23"/>
                  </a:cxn>
                </a:cxnLst>
                <a:rect l="0" t="0" r="r" b="b"/>
                <a:pathLst>
                  <a:path w="47" h="47">
                    <a:moveTo>
                      <a:pt x="47" y="23"/>
                    </a:moveTo>
                    <a:cubicBezTo>
                      <a:pt x="47" y="30"/>
                      <a:pt x="45" y="35"/>
                      <a:pt x="40" y="40"/>
                    </a:cubicBezTo>
                    <a:cubicBezTo>
                      <a:pt x="35" y="45"/>
                      <a:pt x="30" y="47"/>
                      <a:pt x="24" y="47"/>
                    </a:cubicBezTo>
                    <a:cubicBezTo>
                      <a:pt x="17" y="47"/>
                      <a:pt x="11" y="45"/>
                      <a:pt x="7" y="40"/>
                    </a:cubicBezTo>
                    <a:cubicBezTo>
                      <a:pt x="2" y="35"/>
                      <a:pt x="0" y="30"/>
                      <a:pt x="0" y="23"/>
                    </a:cubicBezTo>
                    <a:cubicBezTo>
                      <a:pt x="0" y="17"/>
                      <a:pt x="2" y="11"/>
                      <a:pt x="7" y="6"/>
                    </a:cubicBezTo>
                    <a:cubicBezTo>
                      <a:pt x="11" y="2"/>
                      <a:pt x="17" y="0"/>
                      <a:pt x="24" y="0"/>
                    </a:cubicBezTo>
                    <a:cubicBezTo>
                      <a:pt x="30" y="0"/>
                      <a:pt x="35" y="2"/>
                      <a:pt x="40" y="6"/>
                    </a:cubicBezTo>
                    <a:cubicBezTo>
                      <a:pt x="45" y="11"/>
                      <a:pt x="47" y="17"/>
                      <a:pt x="47" y="23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243840" tIns="121920" rIns="243840" bIns="1219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cs typeface="+mn-ea"/>
                  <a:sym typeface="+mn-lt"/>
                </a:endParaRPr>
              </a:p>
            </p:txBody>
          </p:sp>
          <p:sp>
            <p:nvSpPr>
              <p:cNvPr id="52" name="Freeform 30">
                <a:extLst>
                  <a:ext uri="{FF2B5EF4-FFF2-40B4-BE49-F238E27FC236}">
                    <a16:creationId xmlns:a16="http://schemas.microsoft.com/office/drawing/2014/main" id="{F2B3258A-A375-4A46-AA67-CCA81A4BB1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05251" y="4006850"/>
                <a:ext cx="98425" cy="98425"/>
              </a:xfrm>
              <a:custGeom>
                <a:avLst/>
                <a:gdLst/>
                <a:ahLst/>
                <a:cxnLst>
                  <a:cxn ang="0">
                    <a:pos x="41" y="20"/>
                  </a:cxn>
                  <a:cxn ang="0">
                    <a:pos x="35" y="35"/>
                  </a:cxn>
                  <a:cxn ang="0">
                    <a:pos x="21" y="41"/>
                  </a:cxn>
                  <a:cxn ang="0">
                    <a:pos x="6" y="35"/>
                  </a:cxn>
                  <a:cxn ang="0">
                    <a:pos x="0" y="20"/>
                  </a:cxn>
                  <a:cxn ang="0">
                    <a:pos x="6" y="6"/>
                  </a:cxn>
                  <a:cxn ang="0">
                    <a:pos x="21" y="0"/>
                  </a:cxn>
                  <a:cxn ang="0">
                    <a:pos x="35" y="6"/>
                  </a:cxn>
                  <a:cxn ang="0">
                    <a:pos x="41" y="20"/>
                  </a:cxn>
                </a:cxnLst>
                <a:rect l="0" t="0" r="r" b="b"/>
                <a:pathLst>
                  <a:path w="41" h="41">
                    <a:moveTo>
                      <a:pt x="41" y="20"/>
                    </a:moveTo>
                    <a:cubicBezTo>
                      <a:pt x="41" y="26"/>
                      <a:pt x="39" y="31"/>
                      <a:pt x="35" y="35"/>
                    </a:cubicBezTo>
                    <a:cubicBezTo>
                      <a:pt x="31" y="39"/>
                      <a:pt x="26" y="41"/>
                      <a:pt x="21" y="41"/>
                    </a:cubicBezTo>
                    <a:cubicBezTo>
                      <a:pt x="15" y="41"/>
                      <a:pt x="10" y="39"/>
                      <a:pt x="6" y="35"/>
                    </a:cubicBezTo>
                    <a:cubicBezTo>
                      <a:pt x="2" y="31"/>
                      <a:pt x="0" y="26"/>
                      <a:pt x="0" y="20"/>
                    </a:cubicBezTo>
                    <a:cubicBezTo>
                      <a:pt x="0" y="15"/>
                      <a:pt x="2" y="10"/>
                      <a:pt x="6" y="6"/>
                    </a:cubicBezTo>
                    <a:cubicBezTo>
                      <a:pt x="10" y="2"/>
                      <a:pt x="15" y="0"/>
                      <a:pt x="21" y="0"/>
                    </a:cubicBezTo>
                    <a:cubicBezTo>
                      <a:pt x="26" y="0"/>
                      <a:pt x="31" y="2"/>
                      <a:pt x="35" y="6"/>
                    </a:cubicBezTo>
                    <a:cubicBezTo>
                      <a:pt x="39" y="10"/>
                      <a:pt x="41" y="15"/>
                      <a:pt x="41" y="2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243840" tIns="121920" rIns="243840" bIns="1219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cs typeface="+mn-ea"/>
                  <a:sym typeface="+mn-lt"/>
                </a:endParaRPr>
              </a:p>
            </p:txBody>
          </p:sp>
          <p:sp>
            <p:nvSpPr>
              <p:cNvPr id="53" name="Freeform 31">
                <a:extLst>
                  <a:ext uri="{FF2B5EF4-FFF2-40B4-BE49-F238E27FC236}">
                    <a16:creationId xmlns:a16="http://schemas.microsoft.com/office/drawing/2014/main" id="{E3CA2CEE-FFF6-4DFD-BD1B-0A8187F3EC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92588" y="4367213"/>
                <a:ext cx="100013" cy="98425"/>
              </a:xfrm>
              <a:custGeom>
                <a:avLst/>
                <a:gdLst/>
                <a:ahLst/>
                <a:cxnLst>
                  <a:cxn ang="0">
                    <a:pos x="35" y="6"/>
                  </a:cxn>
                  <a:cxn ang="0">
                    <a:pos x="41" y="20"/>
                  </a:cxn>
                  <a:cxn ang="0">
                    <a:pos x="35" y="35"/>
                  </a:cxn>
                  <a:cxn ang="0">
                    <a:pos x="21" y="41"/>
                  </a:cxn>
                  <a:cxn ang="0">
                    <a:pos x="6" y="35"/>
                  </a:cxn>
                  <a:cxn ang="0">
                    <a:pos x="0" y="20"/>
                  </a:cxn>
                  <a:cxn ang="0">
                    <a:pos x="6" y="6"/>
                  </a:cxn>
                  <a:cxn ang="0">
                    <a:pos x="21" y="0"/>
                  </a:cxn>
                  <a:cxn ang="0">
                    <a:pos x="35" y="6"/>
                  </a:cxn>
                </a:cxnLst>
                <a:rect l="0" t="0" r="r" b="b"/>
                <a:pathLst>
                  <a:path w="41" h="41">
                    <a:moveTo>
                      <a:pt x="35" y="6"/>
                    </a:moveTo>
                    <a:cubicBezTo>
                      <a:pt x="39" y="10"/>
                      <a:pt x="41" y="15"/>
                      <a:pt x="41" y="20"/>
                    </a:cubicBezTo>
                    <a:cubicBezTo>
                      <a:pt x="41" y="26"/>
                      <a:pt x="39" y="31"/>
                      <a:pt x="35" y="35"/>
                    </a:cubicBezTo>
                    <a:cubicBezTo>
                      <a:pt x="31" y="39"/>
                      <a:pt x="26" y="41"/>
                      <a:pt x="21" y="41"/>
                    </a:cubicBezTo>
                    <a:cubicBezTo>
                      <a:pt x="15" y="41"/>
                      <a:pt x="10" y="39"/>
                      <a:pt x="6" y="35"/>
                    </a:cubicBezTo>
                    <a:cubicBezTo>
                      <a:pt x="2" y="31"/>
                      <a:pt x="0" y="26"/>
                      <a:pt x="0" y="20"/>
                    </a:cubicBezTo>
                    <a:cubicBezTo>
                      <a:pt x="0" y="15"/>
                      <a:pt x="2" y="10"/>
                      <a:pt x="6" y="6"/>
                    </a:cubicBezTo>
                    <a:cubicBezTo>
                      <a:pt x="10" y="2"/>
                      <a:pt x="15" y="0"/>
                      <a:pt x="21" y="0"/>
                    </a:cubicBezTo>
                    <a:cubicBezTo>
                      <a:pt x="26" y="0"/>
                      <a:pt x="31" y="2"/>
                      <a:pt x="35" y="6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243840" tIns="121920" rIns="243840" bIns="1219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cs typeface="+mn-ea"/>
                  <a:sym typeface="+mn-lt"/>
                </a:endParaRPr>
              </a:p>
            </p:txBody>
          </p:sp>
          <p:sp>
            <p:nvSpPr>
              <p:cNvPr id="54" name="Freeform 32">
                <a:extLst>
                  <a:ext uri="{FF2B5EF4-FFF2-40B4-BE49-F238E27FC236}">
                    <a16:creationId xmlns:a16="http://schemas.microsoft.com/office/drawing/2014/main" id="{73DE6E47-0B05-4E8C-836C-F20F369A89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22788" y="4367213"/>
                <a:ext cx="98425" cy="98425"/>
              </a:xfrm>
              <a:custGeom>
                <a:avLst/>
                <a:gdLst/>
                <a:ahLst/>
                <a:cxnLst>
                  <a:cxn ang="0">
                    <a:pos x="0" y="20"/>
                  </a:cxn>
                  <a:cxn ang="0">
                    <a:pos x="6" y="6"/>
                  </a:cxn>
                  <a:cxn ang="0">
                    <a:pos x="21" y="0"/>
                  </a:cxn>
                  <a:cxn ang="0">
                    <a:pos x="35" y="6"/>
                  </a:cxn>
                  <a:cxn ang="0">
                    <a:pos x="41" y="20"/>
                  </a:cxn>
                  <a:cxn ang="0">
                    <a:pos x="35" y="35"/>
                  </a:cxn>
                  <a:cxn ang="0">
                    <a:pos x="21" y="41"/>
                  </a:cxn>
                  <a:cxn ang="0">
                    <a:pos x="6" y="35"/>
                  </a:cxn>
                  <a:cxn ang="0">
                    <a:pos x="0" y="20"/>
                  </a:cxn>
                </a:cxnLst>
                <a:rect l="0" t="0" r="r" b="b"/>
                <a:pathLst>
                  <a:path w="41" h="41">
                    <a:moveTo>
                      <a:pt x="0" y="20"/>
                    </a:moveTo>
                    <a:cubicBezTo>
                      <a:pt x="0" y="15"/>
                      <a:pt x="2" y="10"/>
                      <a:pt x="6" y="6"/>
                    </a:cubicBezTo>
                    <a:cubicBezTo>
                      <a:pt x="10" y="2"/>
                      <a:pt x="15" y="0"/>
                      <a:pt x="21" y="0"/>
                    </a:cubicBezTo>
                    <a:cubicBezTo>
                      <a:pt x="26" y="0"/>
                      <a:pt x="31" y="2"/>
                      <a:pt x="35" y="6"/>
                    </a:cubicBezTo>
                    <a:cubicBezTo>
                      <a:pt x="39" y="10"/>
                      <a:pt x="41" y="15"/>
                      <a:pt x="41" y="20"/>
                    </a:cubicBezTo>
                    <a:cubicBezTo>
                      <a:pt x="41" y="26"/>
                      <a:pt x="39" y="31"/>
                      <a:pt x="35" y="35"/>
                    </a:cubicBezTo>
                    <a:cubicBezTo>
                      <a:pt x="31" y="39"/>
                      <a:pt x="26" y="41"/>
                      <a:pt x="21" y="41"/>
                    </a:cubicBezTo>
                    <a:cubicBezTo>
                      <a:pt x="15" y="41"/>
                      <a:pt x="10" y="39"/>
                      <a:pt x="6" y="35"/>
                    </a:cubicBezTo>
                    <a:cubicBezTo>
                      <a:pt x="2" y="31"/>
                      <a:pt x="0" y="26"/>
                      <a:pt x="0" y="2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243840" tIns="121920" rIns="243840" bIns="1219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cs typeface="+mn-ea"/>
                  <a:sym typeface="+mn-lt"/>
                </a:endParaRPr>
              </a:p>
            </p:txBody>
          </p:sp>
          <p:sp>
            <p:nvSpPr>
              <p:cNvPr id="55" name="Freeform 33">
                <a:extLst>
                  <a:ext uri="{FF2B5EF4-FFF2-40B4-BE49-F238E27FC236}">
                    <a16:creationId xmlns:a16="http://schemas.microsoft.com/office/drawing/2014/main" id="{F635F009-4372-4A23-B1F1-2D86D25804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64201" y="3195638"/>
                <a:ext cx="106363" cy="106362"/>
              </a:xfrm>
              <a:custGeom>
                <a:avLst/>
                <a:gdLst/>
                <a:ahLst/>
                <a:cxnLst>
                  <a:cxn ang="0">
                    <a:pos x="6" y="37"/>
                  </a:cxn>
                  <a:cxn ang="0">
                    <a:pos x="0" y="22"/>
                  </a:cxn>
                  <a:cxn ang="0">
                    <a:pos x="6" y="6"/>
                  </a:cxn>
                  <a:cxn ang="0">
                    <a:pos x="22" y="0"/>
                  </a:cxn>
                  <a:cxn ang="0">
                    <a:pos x="38" y="6"/>
                  </a:cxn>
                  <a:cxn ang="0">
                    <a:pos x="44" y="22"/>
                  </a:cxn>
                  <a:cxn ang="0">
                    <a:pos x="38" y="37"/>
                  </a:cxn>
                  <a:cxn ang="0">
                    <a:pos x="22" y="44"/>
                  </a:cxn>
                  <a:cxn ang="0">
                    <a:pos x="6" y="37"/>
                  </a:cxn>
                </a:cxnLst>
                <a:rect l="0" t="0" r="r" b="b"/>
                <a:pathLst>
                  <a:path w="44" h="44">
                    <a:moveTo>
                      <a:pt x="6" y="37"/>
                    </a:moveTo>
                    <a:cubicBezTo>
                      <a:pt x="2" y="33"/>
                      <a:pt x="0" y="28"/>
                      <a:pt x="0" y="22"/>
                    </a:cubicBezTo>
                    <a:cubicBezTo>
                      <a:pt x="0" y="16"/>
                      <a:pt x="2" y="11"/>
                      <a:pt x="6" y="6"/>
                    </a:cubicBezTo>
                    <a:cubicBezTo>
                      <a:pt x="11" y="2"/>
                      <a:pt x="16" y="0"/>
                      <a:pt x="22" y="0"/>
                    </a:cubicBezTo>
                    <a:cubicBezTo>
                      <a:pt x="28" y="0"/>
                      <a:pt x="33" y="2"/>
                      <a:pt x="38" y="6"/>
                    </a:cubicBezTo>
                    <a:cubicBezTo>
                      <a:pt x="42" y="11"/>
                      <a:pt x="44" y="16"/>
                      <a:pt x="44" y="22"/>
                    </a:cubicBezTo>
                    <a:cubicBezTo>
                      <a:pt x="44" y="28"/>
                      <a:pt x="42" y="33"/>
                      <a:pt x="38" y="37"/>
                    </a:cubicBezTo>
                    <a:cubicBezTo>
                      <a:pt x="33" y="42"/>
                      <a:pt x="28" y="44"/>
                      <a:pt x="22" y="44"/>
                    </a:cubicBezTo>
                    <a:cubicBezTo>
                      <a:pt x="16" y="44"/>
                      <a:pt x="11" y="42"/>
                      <a:pt x="6" y="37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243840" tIns="121920" rIns="243840" bIns="1219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cs typeface="+mn-ea"/>
                  <a:sym typeface="+mn-lt"/>
                </a:endParaRPr>
              </a:p>
            </p:txBody>
          </p:sp>
          <p:sp>
            <p:nvSpPr>
              <p:cNvPr id="56" name="Freeform 34">
                <a:extLst>
                  <a:ext uri="{FF2B5EF4-FFF2-40B4-BE49-F238E27FC236}">
                    <a16:creationId xmlns:a16="http://schemas.microsoft.com/office/drawing/2014/main" id="{61E3C88B-BA94-44CF-8E16-3DA9825D91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22901" y="2373313"/>
                <a:ext cx="144463" cy="144462"/>
              </a:xfrm>
              <a:custGeom>
                <a:avLst/>
                <a:gdLst/>
                <a:ahLst/>
                <a:cxnLst>
                  <a:cxn ang="0">
                    <a:pos x="9" y="51"/>
                  </a:cxn>
                  <a:cxn ang="0">
                    <a:pos x="0" y="30"/>
                  </a:cxn>
                  <a:cxn ang="0">
                    <a:pos x="9" y="8"/>
                  </a:cxn>
                  <a:cxn ang="0">
                    <a:pos x="30" y="0"/>
                  </a:cxn>
                  <a:cxn ang="0">
                    <a:pos x="51" y="8"/>
                  </a:cxn>
                  <a:cxn ang="0">
                    <a:pos x="60" y="30"/>
                  </a:cxn>
                  <a:cxn ang="0">
                    <a:pos x="51" y="51"/>
                  </a:cxn>
                  <a:cxn ang="0">
                    <a:pos x="30" y="60"/>
                  </a:cxn>
                  <a:cxn ang="0">
                    <a:pos x="9" y="51"/>
                  </a:cxn>
                </a:cxnLst>
                <a:rect l="0" t="0" r="r" b="b"/>
                <a:pathLst>
                  <a:path w="60" h="60">
                    <a:moveTo>
                      <a:pt x="9" y="51"/>
                    </a:moveTo>
                    <a:cubicBezTo>
                      <a:pt x="3" y="45"/>
                      <a:pt x="0" y="38"/>
                      <a:pt x="0" y="30"/>
                    </a:cubicBezTo>
                    <a:cubicBezTo>
                      <a:pt x="0" y="22"/>
                      <a:pt x="3" y="14"/>
                      <a:pt x="9" y="8"/>
                    </a:cubicBezTo>
                    <a:cubicBezTo>
                      <a:pt x="15" y="3"/>
                      <a:pt x="22" y="0"/>
                      <a:pt x="30" y="0"/>
                    </a:cubicBezTo>
                    <a:cubicBezTo>
                      <a:pt x="38" y="0"/>
                      <a:pt x="45" y="3"/>
                      <a:pt x="51" y="8"/>
                    </a:cubicBezTo>
                    <a:cubicBezTo>
                      <a:pt x="57" y="14"/>
                      <a:pt x="60" y="22"/>
                      <a:pt x="60" y="30"/>
                    </a:cubicBezTo>
                    <a:cubicBezTo>
                      <a:pt x="60" y="38"/>
                      <a:pt x="57" y="45"/>
                      <a:pt x="51" y="51"/>
                    </a:cubicBezTo>
                    <a:cubicBezTo>
                      <a:pt x="45" y="57"/>
                      <a:pt x="38" y="60"/>
                      <a:pt x="30" y="60"/>
                    </a:cubicBezTo>
                    <a:cubicBezTo>
                      <a:pt x="22" y="60"/>
                      <a:pt x="15" y="57"/>
                      <a:pt x="9" y="51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243840" tIns="121920" rIns="243840" bIns="1219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cs typeface="+mn-ea"/>
                  <a:sym typeface="+mn-lt"/>
                </a:endParaRPr>
              </a:p>
            </p:txBody>
          </p:sp>
          <p:sp>
            <p:nvSpPr>
              <p:cNvPr id="57" name="Freeform 35">
                <a:extLst>
                  <a:ext uri="{FF2B5EF4-FFF2-40B4-BE49-F238E27FC236}">
                    <a16:creationId xmlns:a16="http://schemas.microsoft.com/office/drawing/2014/main" id="{FAA984E5-6F8A-4832-A393-0DED0640E5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24388" y="2185988"/>
                <a:ext cx="203200" cy="203200"/>
              </a:xfrm>
              <a:custGeom>
                <a:avLst/>
                <a:gdLst/>
                <a:ahLst/>
                <a:cxnLst>
                  <a:cxn ang="0">
                    <a:pos x="72" y="12"/>
                  </a:cxn>
                  <a:cxn ang="0">
                    <a:pos x="84" y="42"/>
                  </a:cxn>
                  <a:cxn ang="0">
                    <a:pos x="72" y="71"/>
                  </a:cxn>
                  <a:cxn ang="0">
                    <a:pos x="42" y="84"/>
                  </a:cxn>
                  <a:cxn ang="0">
                    <a:pos x="12" y="71"/>
                  </a:cxn>
                  <a:cxn ang="0">
                    <a:pos x="0" y="42"/>
                  </a:cxn>
                  <a:cxn ang="0">
                    <a:pos x="12" y="12"/>
                  </a:cxn>
                  <a:cxn ang="0">
                    <a:pos x="42" y="0"/>
                  </a:cxn>
                  <a:cxn ang="0">
                    <a:pos x="72" y="12"/>
                  </a:cxn>
                </a:cxnLst>
                <a:rect l="0" t="0" r="r" b="b"/>
                <a:pathLst>
                  <a:path w="84" h="84">
                    <a:moveTo>
                      <a:pt x="72" y="12"/>
                    </a:moveTo>
                    <a:cubicBezTo>
                      <a:pt x="80" y="20"/>
                      <a:pt x="84" y="30"/>
                      <a:pt x="84" y="42"/>
                    </a:cubicBezTo>
                    <a:cubicBezTo>
                      <a:pt x="84" y="53"/>
                      <a:pt x="80" y="63"/>
                      <a:pt x="72" y="71"/>
                    </a:cubicBezTo>
                    <a:cubicBezTo>
                      <a:pt x="64" y="80"/>
                      <a:pt x="54" y="84"/>
                      <a:pt x="42" y="84"/>
                    </a:cubicBezTo>
                    <a:cubicBezTo>
                      <a:pt x="31" y="84"/>
                      <a:pt x="21" y="80"/>
                      <a:pt x="12" y="71"/>
                    </a:cubicBezTo>
                    <a:cubicBezTo>
                      <a:pt x="4" y="63"/>
                      <a:pt x="0" y="53"/>
                      <a:pt x="0" y="42"/>
                    </a:cubicBezTo>
                    <a:cubicBezTo>
                      <a:pt x="0" y="30"/>
                      <a:pt x="4" y="20"/>
                      <a:pt x="12" y="12"/>
                    </a:cubicBezTo>
                    <a:cubicBezTo>
                      <a:pt x="21" y="4"/>
                      <a:pt x="31" y="0"/>
                      <a:pt x="42" y="0"/>
                    </a:cubicBezTo>
                    <a:cubicBezTo>
                      <a:pt x="54" y="0"/>
                      <a:pt x="64" y="4"/>
                      <a:pt x="72" y="12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243840" tIns="121920" rIns="243840" bIns="1219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cs typeface="+mn-ea"/>
                  <a:sym typeface="+mn-lt"/>
                </a:endParaRPr>
              </a:p>
            </p:txBody>
          </p:sp>
          <p:sp>
            <p:nvSpPr>
              <p:cNvPr id="58" name="Freeform 36">
                <a:extLst>
                  <a:ext uri="{FF2B5EF4-FFF2-40B4-BE49-F238E27FC236}">
                    <a16:creationId xmlns:a16="http://schemas.microsoft.com/office/drawing/2014/main" id="{3D30A6F6-D8C4-4DB2-9019-D25C092367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37001" y="2338388"/>
                <a:ext cx="203200" cy="203200"/>
              </a:xfrm>
              <a:custGeom>
                <a:avLst/>
                <a:gdLst/>
                <a:ahLst/>
                <a:cxnLst>
                  <a:cxn ang="0">
                    <a:pos x="84" y="42"/>
                  </a:cxn>
                  <a:cxn ang="0">
                    <a:pos x="72" y="71"/>
                  </a:cxn>
                  <a:cxn ang="0">
                    <a:pos x="42" y="84"/>
                  </a:cxn>
                  <a:cxn ang="0">
                    <a:pos x="12" y="71"/>
                  </a:cxn>
                  <a:cxn ang="0">
                    <a:pos x="0" y="42"/>
                  </a:cxn>
                  <a:cxn ang="0">
                    <a:pos x="12" y="12"/>
                  </a:cxn>
                  <a:cxn ang="0">
                    <a:pos x="42" y="0"/>
                  </a:cxn>
                  <a:cxn ang="0">
                    <a:pos x="72" y="12"/>
                  </a:cxn>
                  <a:cxn ang="0">
                    <a:pos x="84" y="42"/>
                  </a:cxn>
                </a:cxnLst>
                <a:rect l="0" t="0" r="r" b="b"/>
                <a:pathLst>
                  <a:path w="84" h="84">
                    <a:moveTo>
                      <a:pt x="84" y="42"/>
                    </a:moveTo>
                    <a:cubicBezTo>
                      <a:pt x="84" y="53"/>
                      <a:pt x="80" y="63"/>
                      <a:pt x="72" y="71"/>
                    </a:cubicBezTo>
                    <a:cubicBezTo>
                      <a:pt x="64" y="80"/>
                      <a:pt x="54" y="84"/>
                      <a:pt x="42" y="84"/>
                    </a:cubicBezTo>
                    <a:cubicBezTo>
                      <a:pt x="31" y="84"/>
                      <a:pt x="21" y="80"/>
                      <a:pt x="12" y="71"/>
                    </a:cubicBezTo>
                    <a:cubicBezTo>
                      <a:pt x="4" y="63"/>
                      <a:pt x="0" y="53"/>
                      <a:pt x="0" y="42"/>
                    </a:cubicBezTo>
                    <a:cubicBezTo>
                      <a:pt x="0" y="30"/>
                      <a:pt x="4" y="20"/>
                      <a:pt x="12" y="12"/>
                    </a:cubicBezTo>
                    <a:cubicBezTo>
                      <a:pt x="21" y="4"/>
                      <a:pt x="31" y="0"/>
                      <a:pt x="42" y="0"/>
                    </a:cubicBezTo>
                    <a:cubicBezTo>
                      <a:pt x="54" y="0"/>
                      <a:pt x="64" y="4"/>
                      <a:pt x="72" y="12"/>
                    </a:cubicBezTo>
                    <a:cubicBezTo>
                      <a:pt x="80" y="20"/>
                      <a:pt x="84" y="30"/>
                      <a:pt x="84" y="42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243840" tIns="121920" rIns="243840" bIns="1219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cs typeface="+mn-ea"/>
                  <a:sym typeface="+mn-lt"/>
                </a:endParaRPr>
              </a:p>
            </p:txBody>
          </p:sp>
          <p:sp>
            <p:nvSpPr>
              <p:cNvPr id="59" name="Freeform 37">
                <a:extLst>
                  <a:ext uri="{FF2B5EF4-FFF2-40B4-BE49-F238E27FC236}">
                    <a16:creationId xmlns:a16="http://schemas.microsoft.com/office/drawing/2014/main" id="{69A2A592-6655-4F5F-91B0-266217FB46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71851" y="2474913"/>
                <a:ext cx="147638" cy="147637"/>
              </a:xfrm>
              <a:custGeom>
                <a:avLst/>
                <a:gdLst/>
                <a:ahLst/>
                <a:cxnLst>
                  <a:cxn ang="0">
                    <a:pos x="9" y="52"/>
                  </a:cxn>
                  <a:cxn ang="0">
                    <a:pos x="0" y="30"/>
                  </a:cxn>
                  <a:cxn ang="0">
                    <a:pos x="9" y="8"/>
                  </a:cxn>
                  <a:cxn ang="0">
                    <a:pos x="31" y="0"/>
                  </a:cxn>
                  <a:cxn ang="0">
                    <a:pos x="52" y="8"/>
                  </a:cxn>
                  <a:cxn ang="0">
                    <a:pos x="61" y="30"/>
                  </a:cxn>
                  <a:cxn ang="0">
                    <a:pos x="52" y="52"/>
                  </a:cxn>
                  <a:cxn ang="0">
                    <a:pos x="31" y="61"/>
                  </a:cxn>
                  <a:cxn ang="0">
                    <a:pos x="9" y="52"/>
                  </a:cxn>
                </a:cxnLst>
                <a:rect l="0" t="0" r="r" b="b"/>
                <a:pathLst>
                  <a:path w="61" h="61">
                    <a:moveTo>
                      <a:pt x="9" y="52"/>
                    </a:moveTo>
                    <a:cubicBezTo>
                      <a:pt x="3" y="46"/>
                      <a:pt x="0" y="39"/>
                      <a:pt x="0" y="30"/>
                    </a:cubicBezTo>
                    <a:cubicBezTo>
                      <a:pt x="0" y="22"/>
                      <a:pt x="3" y="15"/>
                      <a:pt x="9" y="8"/>
                    </a:cubicBezTo>
                    <a:cubicBezTo>
                      <a:pt x="15" y="3"/>
                      <a:pt x="22" y="0"/>
                      <a:pt x="31" y="0"/>
                    </a:cubicBezTo>
                    <a:cubicBezTo>
                      <a:pt x="39" y="0"/>
                      <a:pt x="46" y="3"/>
                      <a:pt x="52" y="8"/>
                    </a:cubicBezTo>
                    <a:cubicBezTo>
                      <a:pt x="58" y="15"/>
                      <a:pt x="61" y="22"/>
                      <a:pt x="61" y="30"/>
                    </a:cubicBezTo>
                    <a:cubicBezTo>
                      <a:pt x="61" y="39"/>
                      <a:pt x="58" y="46"/>
                      <a:pt x="52" y="52"/>
                    </a:cubicBezTo>
                    <a:cubicBezTo>
                      <a:pt x="46" y="58"/>
                      <a:pt x="39" y="61"/>
                      <a:pt x="31" y="61"/>
                    </a:cubicBezTo>
                    <a:cubicBezTo>
                      <a:pt x="22" y="61"/>
                      <a:pt x="15" y="58"/>
                      <a:pt x="9" y="52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243840" tIns="121920" rIns="243840" bIns="1219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cs typeface="+mn-ea"/>
                  <a:sym typeface="+mn-lt"/>
                </a:endParaRPr>
              </a:p>
            </p:txBody>
          </p:sp>
          <p:sp>
            <p:nvSpPr>
              <p:cNvPr id="60" name="Freeform 38">
                <a:extLst>
                  <a:ext uri="{FF2B5EF4-FFF2-40B4-BE49-F238E27FC236}">
                    <a16:creationId xmlns:a16="http://schemas.microsoft.com/office/drawing/2014/main" id="{5003B82E-7FBD-4164-AFA5-D69B5BB458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46588" y="2628900"/>
                <a:ext cx="204788" cy="203200"/>
              </a:xfrm>
              <a:custGeom>
                <a:avLst/>
                <a:gdLst/>
                <a:ahLst/>
                <a:cxnLst>
                  <a:cxn ang="0">
                    <a:pos x="12" y="71"/>
                  </a:cxn>
                  <a:cxn ang="0">
                    <a:pos x="0" y="42"/>
                  </a:cxn>
                  <a:cxn ang="0">
                    <a:pos x="12" y="12"/>
                  </a:cxn>
                  <a:cxn ang="0">
                    <a:pos x="42" y="0"/>
                  </a:cxn>
                  <a:cxn ang="0">
                    <a:pos x="72" y="12"/>
                  </a:cxn>
                  <a:cxn ang="0">
                    <a:pos x="84" y="42"/>
                  </a:cxn>
                  <a:cxn ang="0">
                    <a:pos x="72" y="71"/>
                  </a:cxn>
                  <a:cxn ang="0">
                    <a:pos x="42" y="84"/>
                  </a:cxn>
                  <a:cxn ang="0">
                    <a:pos x="12" y="71"/>
                  </a:cxn>
                </a:cxnLst>
                <a:rect l="0" t="0" r="r" b="b"/>
                <a:pathLst>
                  <a:path w="84" h="84">
                    <a:moveTo>
                      <a:pt x="12" y="71"/>
                    </a:moveTo>
                    <a:cubicBezTo>
                      <a:pt x="4" y="63"/>
                      <a:pt x="0" y="53"/>
                      <a:pt x="0" y="42"/>
                    </a:cubicBezTo>
                    <a:cubicBezTo>
                      <a:pt x="0" y="30"/>
                      <a:pt x="4" y="20"/>
                      <a:pt x="12" y="12"/>
                    </a:cubicBezTo>
                    <a:cubicBezTo>
                      <a:pt x="21" y="4"/>
                      <a:pt x="31" y="0"/>
                      <a:pt x="42" y="0"/>
                    </a:cubicBezTo>
                    <a:cubicBezTo>
                      <a:pt x="54" y="0"/>
                      <a:pt x="64" y="4"/>
                      <a:pt x="72" y="12"/>
                    </a:cubicBezTo>
                    <a:cubicBezTo>
                      <a:pt x="80" y="20"/>
                      <a:pt x="84" y="30"/>
                      <a:pt x="84" y="42"/>
                    </a:cubicBezTo>
                    <a:cubicBezTo>
                      <a:pt x="84" y="53"/>
                      <a:pt x="80" y="63"/>
                      <a:pt x="72" y="71"/>
                    </a:cubicBezTo>
                    <a:cubicBezTo>
                      <a:pt x="64" y="80"/>
                      <a:pt x="54" y="84"/>
                      <a:pt x="42" y="84"/>
                    </a:cubicBezTo>
                    <a:cubicBezTo>
                      <a:pt x="31" y="84"/>
                      <a:pt x="21" y="80"/>
                      <a:pt x="12" y="7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243840" tIns="121920" rIns="243840" bIns="1219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cs typeface="+mn-ea"/>
                  <a:sym typeface="+mn-lt"/>
                </a:endParaRPr>
              </a:p>
            </p:txBody>
          </p:sp>
          <p:sp>
            <p:nvSpPr>
              <p:cNvPr id="61" name="Freeform 39">
                <a:extLst>
                  <a:ext uri="{FF2B5EF4-FFF2-40B4-BE49-F238E27FC236}">
                    <a16:creationId xmlns:a16="http://schemas.microsoft.com/office/drawing/2014/main" id="{7D9D2B29-1204-4116-82FF-1023774CE9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81438" y="4359275"/>
                <a:ext cx="112713" cy="114300"/>
              </a:xfrm>
              <a:custGeom>
                <a:avLst/>
                <a:gdLst/>
                <a:ahLst/>
                <a:cxnLst>
                  <a:cxn ang="0">
                    <a:pos x="47" y="23"/>
                  </a:cxn>
                  <a:cxn ang="0">
                    <a:pos x="40" y="40"/>
                  </a:cxn>
                  <a:cxn ang="0">
                    <a:pos x="24" y="47"/>
                  </a:cxn>
                  <a:cxn ang="0">
                    <a:pos x="7" y="40"/>
                  </a:cxn>
                  <a:cxn ang="0">
                    <a:pos x="0" y="23"/>
                  </a:cxn>
                  <a:cxn ang="0">
                    <a:pos x="7" y="6"/>
                  </a:cxn>
                  <a:cxn ang="0">
                    <a:pos x="24" y="0"/>
                  </a:cxn>
                  <a:cxn ang="0">
                    <a:pos x="40" y="6"/>
                  </a:cxn>
                  <a:cxn ang="0">
                    <a:pos x="47" y="23"/>
                  </a:cxn>
                </a:cxnLst>
                <a:rect l="0" t="0" r="r" b="b"/>
                <a:pathLst>
                  <a:path w="47" h="47">
                    <a:moveTo>
                      <a:pt x="47" y="23"/>
                    </a:moveTo>
                    <a:cubicBezTo>
                      <a:pt x="47" y="30"/>
                      <a:pt x="45" y="35"/>
                      <a:pt x="40" y="40"/>
                    </a:cubicBezTo>
                    <a:cubicBezTo>
                      <a:pt x="35" y="45"/>
                      <a:pt x="30" y="47"/>
                      <a:pt x="24" y="47"/>
                    </a:cubicBezTo>
                    <a:cubicBezTo>
                      <a:pt x="17" y="47"/>
                      <a:pt x="11" y="45"/>
                      <a:pt x="7" y="40"/>
                    </a:cubicBezTo>
                    <a:cubicBezTo>
                      <a:pt x="2" y="35"/>
                      <a:pt x="0" y="30"/>
                      <a:pt x="0" y="23"/>
                    </a:cubicBezTo>
                    <a:cubicBezTo>
                      <a:pt x="0" y="17"/>
                      <a:pt x="2" y="11"/>
                      <a:pt x="7" y="6"/>
                    </a:cubicBezTo>
                    <a:cubicBezTo>
                      <a:pt x="11" y="2"/>
                      <a:pt x="17" y="0"/>
                      <a:pt x="24" y="0"/>
                    </a:cubicBezTo>
                    <a:cubicBezTo>
                      <a:pt x="30" y="0"/>
                      <a:pt x="35" y="2"/>
                      <a:pt x="40" y="6"/>
                    </a:cubicBezTo>
                    <a:cubicBezTo>
                      <a:pt x="45" y="11"/>
                      <a:pt x="47" y="17"/>
                      <a:pt x="47" y="23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243840" tIns="121920" rIns="243840" bIns="1219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cs typeface="+mn-ea"/>
                  <a:sym typeface="+mn-lt"/>
                </a:endParaRPr>
              </a:p>
            </p:txBody>
          </p:sp>
        </p:grpSp>
        <p:sp>
          <p:nvSpPr>
            <p:cNvPr id="21" name="Arc 140">
              <a:extLst>
                <a:ext uri="{FF2B5EF4-FFF2-40B4-BE49-F238E27FC236}">
                  <a16:creationId xmlns:a16="http://schemas.microsoft.com/office/drawing/2014/main" id="{79D90DCA-3122-4F79-AA22-080F107EF8EE}"/>
                </a:ext>
              </a:extLst>
            </p:cNvPr>
            <p:cNvSpPr/>
            <p:nvPr/>
          </p:nvSpPr>
          <p:spPr>
            <a:xfrm>
              <a:off x="57714" y="3478390"/>
              <a:ext cx="8923654" cy="8923648"/>
            </a:xfrm>
            <a:prstGeom prst="arc">
              <a:avLst>
                <a:gd name="adj1" fmla="val 16200000"/>
                <a:gd name="adj2" fmla="val 5686778"/>
              </a:avLst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4800">
                <a:cs typeface="+mn-ea"/>
                <a:sym typeface="+mn-lt"/>
              </a:endParaRPr>
            </a:p>
          </p:txBody>
        </p:sp>
        <p:sp>
          <p:nvSpPr>
            <p:cNvPr id="22" name="Oval 142">
              <a:extLst>
                <a:ext uri="{FF2B5EF4-FFF2-40B4-BE49-F238E27FC236}">
                  <a16:creationId xmlns:a16="http://schemas.microsoft.com/office/drawing/2014/main" id="{8303AB0A-103A-446A-958C-E34083BEE76D}"/>
                </a:ext>
              </a:extLst>
            </p:cNvPr>
            <p:cNvSpPr/>
            <p:nvPr/>
          </p:nvSpPr>
          <p:spPr>
            <a:xfrm>
              <a:off x="3968584" y="2935647"/>
              <a:ext cx="958170" cy="95817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800" dirty="0">
                <a:cs typeface="+mn-ea"/>
                <a:sym typeface="+mn-lt"/>
              </a:endParaRPr>
            </a:p>
          </p:txBody>
        </p:sp>
        <p:sp>
          <p:nvSpPr>
            <p:cNvPr id="23" name="Oval 143">
              <a:extLst>
                <a:ext uri="{FF2B5EF4-FFF2-40B4-BE49-F238E27FC236}">
                  <a16:creationId xmlns:a16="http://schemas.microsoft.com/office/drawing/2014/main" id="{EAFFA602-12AE-4183-A887-1FFD3B9760C1}"/>
                </a:ext>
              </a:extLst>
            </p:cNvPr>
            <p:cNvSpPr/>
            <p:nvPr/>
          </p:nvSpPr>
          <p:spPr>
            <a:xfrm>
              <a:off x="6899128" y="4056407"/>
              <a:ext cx="958170" cy="9581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800" dirty="0">
                <a:cs typeface="+mn-ea"/>
                <a:sym typeface="+mn-lt"/>
              </a:endParaRPr>
            </a:p>
          </p:txBody>
        </p:sp>
        <p:sp>
          <p:nvSpPr>
            <p:cNvPr id="24" name="Oval 144">
              <a:extLst>
                <a:ext uri="{FF2B5EF4-FFF2-40B4-BE49-F238E27FC236}">
                  <a16:creationId xmlns:a16="http://schemas.microsoft.com/office/drawing/2014/main" id="{70277622-26D4-4FAC-95DD-829771A1867A}"/>
                </a:ext>
              </a:extLst>
            </p:cNvPr>
            <p:cNvSpPr/>
            <p:nvPr/>
          </p:nvSpPr>
          <p:spPr>
            <a:xfrm>
              <a:off x="8316664" y="6196657"/>
              <a:ext cx="958170" cy="95817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800" dirty="0">
                <a:cs typeface="+mn-ea"/>
                <a:sym typeface="+mn-lt"/>
              </a:endParaRPr>
            </a:p>
          </p:txBody>
        </p:sp>
        <p:sp>
          <p:nvSpPr>
            <p:cNvPr id="25" name="Oval 145">
              <a:extLst>
                <a:ext uri="{FF2B5EF4-FFF2-40B4-BE49-F238E27FC236}">
                  <a16:creationId xmlns:a16="http://schemas.microsoft.com/office/drawing/2014/main" id="{C1EA90BE-DC05-458D-9345-B8826D374A53}"/>
                </a:ext>
              </a:extLst>
            </p:cNvPr>
            <p:cNvSpPr/>
            <p:nvPr/>
          </p:nvSpPr>
          <p:spPr>
            <a:xfrm>
              <a:off x="8353122" y="8672021"/>
              <a:ext cx="958170" cy="95817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800" dirty="0">
                <a:cs typeface="+mn-ea"/>
                <a:sym typeface="+mn-lt"/>
              </a:endParaRPr>
            </a:p>
          </p:txBody>
        </p:sp>
        <p:sp>
          <p:nvSpPr>
            <p:cNvPr id="26" name="Oval 146">
              <a:extLst>
                <a:ext uri="{FF2B5EF4-FFF2-40B4-BE49-F238E27FC236}">
                  <a16:creationId xmlns:a16="http://schemas.microsoft.com/office/drawing/2014/main" id="{7229BC9B-E50E-40CE-9B32-5D04A40273EC}"/>
                </a:ext>
              </a:extLst>
            </p:cNvPr>
            <p:cNvSpPr/>
            <p:nvPr/>
          </p:nvSpPr>
          <p:spPr>
            <a:xfrm>
              <a:off x="6626858" y="11005705"/>
              <a:ext cx="958170" cy="95817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800" dirty="0">
                <a:cs typeface="+mn-ea"/>
                <a:sym typeface="+mn-lt"/>
              </a:endParaRPr>
            </a:p>
          </p:txBody>
        </p:sp>
        <p:sp>
          <p:nvSpPr>
            <p:cNvPr id="27" name="Oval 148">
              <a:extLst>
                <a:ext uri="{FF2B5EF4-FFF2-40B4-BE49-F238E27FC236}">
                  <a16:creationId xmlns:a16="http://schemas.microsoft.com/office/drawing/2014/main" id="{55EEDF61-1991-4574-84CC-A27469CA996A}"/>
                </a:ext>
              </a:extLst>
            </p:cNvPr>
            <p:cNvSpPr/>
            <p:nvPr/>
          </p:nvSpPr>
          <p:spPr>
            <a:xfrm>
              <a:off x="3968584" y="11922953"/>
              <a:ext cx="958170" cy="95817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800" dirty="0">
                <a:cs typeface="+mn-ea"/>
                <a:sym typeface="+mn-lt"/>
              </a:endParaRP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F5704FD6-D103-44EA-9B93-7D0E20F84F69}"/>
              </a:ext>
            </a:extLst>
          </p:cNvPr>
          <p:cNvGrpSpPr/>
          <p:nvPr/>
        </p:nvGrpSpPr>
        <p:grpSpPr>
          <a:xfrm>
            <a:off x="8693263" y="2070710"/>
            <a:ext cx="12196916" cy="1117668"/>
            <a:chOff x="13889473" y="6858000"/>
            <a:chExt cx="12196916" cy="1117668"/>
          </a:xfrm>
        </p:grpSpPr>
        <p:sp>
          <p:nvSpPr>
            <p:cNvPr id="63" name="TextBox 10">
              <a:extLst>
                <a:ext uri="{FF2B5EF4-FFF2-40B4-BE49-F238E27FC236}">
                  <a16:creationId xmlns:a16="http://schemas.microsoft.com/office/drawing/2014/main" id="{6646A469-A240-4B9F-9401-E6DE7988EC4C}"/>
                </a:ext>
              </a:extLst>
            </p:cNvPr>
            <p:cNvSpPr txBox="1"/>
            <p:nvPr/>
          </p:nvSpPr>
          <p:spPr>
            <a:xfrm>
              <a:off x="13964329" y="6858000"/>
              <a:ext cx="2731517" cy="55399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b="1" dirty="0">
                  <a:gradFill>
                    <a:gsLst>
                      <a:gs pos="0">
                        <a:schemeClr val="bg1">
                          <a:lumMod val="25000"/>
                        </a:schemeClr>
                      </a:gs>
                      <a:gs pos="100000">
                        <a:schemeClr val="bg1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添加标题文本</a:t>
              </a:r>
              <a:endParaRPr lang="en-US" b="1" dirty="0">
                <a:gradFill>
                  <a:gsLst>
                    <a:gs pos="0">
                      <a:schemeClr val="bg1">
                        <a:lumMod val="25000"/>
                      </a:schemeClr>
                    </a:gs>
                    <a:gs pos="100000">
                      <a:schemeClr val="bg1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64" name="Rectangle 11">
              <a:extLst>
                <a:ext uri="{FF2B5EF4-FFF2-40B4-BE49-F238E27FC236}">
                  <a16:creationId xmlns:a16="http://schemas.microsoft.com/office/drawing/2014/main" id="{EE4DB279-727B-4E47-86D8-BE2BF8EB0A82}"/>
                </a:ext>
              </a:extLst>
            </p:cNvPr>
            <p:cNvSpPr/>
            <p:nvPr/>
          </p:nvSpPr>
          <p:spPr>
            <a:xfrm>
              <a:off x="13889473" y="7382685"/>
              <a:ext cx="12196916" cy="5929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2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sz="2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29277E3F-0A89-4AB9-BAA2-5894AA28B7B4}"/>
              </a:ext>
            </a:extLst>
          </p:cNvPr>
          <p:cNvGrpSpPr/>
          <p:nvPr/>
        </p:nvGrpSpPr>
        <p:grpSpPr>
          <a:xfrm>
            <a:off x="11247353" y="3501321"/>
            <a:ext cx="12196916" cy="1117668"/>
            <a:chOff x="13889473" y="6858000"/>
            <a:chExt cx="12196916" cy="1117668"/>
          </a:xfrm>
        </p:grpSpPr>
        <p:sp>
          <p:nvSpPr>
            <p:cNvPr id="66" name="TextBox 10">
              <a:extLst>
                <a:ext uri="{FF2B5EF4-FFF2-40B4-BE49-F238E27FC236}">
                  <a16:creationId xmlns:a16="http://schemas.microsoft.com/office/drawing/2014/main" id="{9D629AEB-FA04-40A1-B3B5-B4015E5C3E17}"/>
                </a:ext>
              </a:extLst>
            </p:cNvPr>
            <p:cNvSpPr txBox="1"/>
            <p:nvPr/>
          </p:nvSpPr>
          <p:spPr>
            <a:xfrm>
              <a:off x="13964329" y="6858000"/>
              <a:ext cx="2731517" cy="55399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b="1" dirty="0">
                  <a:gradFill>
                    <a:gsLst>
                      <a:gs pos="0">
                        <a:schemeClr val="bg1">
                          <a:lumMod val="25000"/>
                        </a:schemeClr>
                      </a:gs>
                      <a:gs pos="100000">
                        <a:schemeClr val="bg1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添加标题文本</a:t>
              </a:r>
              <a:endParaRPr lang="en-US" b="1" dirty="0">
                <a:gradFill>
                  <a:gsLst>
                    <a:gs pos="0">
                      <a:schemeClr val="bg1">
                        <a:lumMod val="25000"/>
                      </a:schemeClr>
                    </a:gs>
                    <a:gs pos="100000">
                      <a:schemeClr val="bg1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67" name="Rectangle 11">
              <a:extLst>
                <a:ext uri="{FF2B5EF4-FFF2-40B4-BE49-F238E27FC236}">
                  <a16:creationId xmlns:a16="http://schemas.microsoft.com/office/drawing/2014/main" id="{54ED7EC2-F127-4A90-BB16-CDD3F801E1B4}"/>
                </a:ext>
              </a:extLst>
            </p:cNvPr>
            <p:cNvSpPr/>
            <p:nvPr/>
          </p:nvSpPr>
          <p:spPr>
            <a:xfrm>
              <a:off x="13889473" y="7382685"/>
              <a:ext cx="12196916" cy="5929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2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sz="2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6375DFE8-E87F-4079-A0C1-3ACC97F72DD7}"/>
              </a:ext>
            </a:extLst>
          </p:cNvPr>
          <p:cNvGrpSpPr/>
          <p:nvPr/>
        </p:nvGrpSpPr>
        <p:grpSpPr>
          <a:xfrm>
            <a:off x="12658113" y="5478682"/>
            <a:ext cx="12196916" cy="1117668"/>
            <a:chOff x="13889473" y="6858000"/>
            <a:chExt cx="12196916" cy="1117668"/>
          </a:xfrm>
        </p:grpSpPr>
        <p:sp>
          <p:nvSpPr>
            <p:cNvPr id="69" name="TextBox 10">
              <a:extLst>
                <a:ext uri="{FF2B5EF4-FFF2-40B4-BE49-F238E27FC236}">
                  <a16:creationId xmlns:a16="http://schemas.microsoft.com/office/drawing/2014/main" id="{DD393D98-4527-4ED9-BF25-30F5575FD2E4}"/>
                </a:ext>
              </a:extLst>
            </p:cNvPr>
            <p:cNvSpPr txBox="1"/>
            <p:nvPr/>
          </p:nvSpPr>
          <p:spPr>
            <a:xfrm>
              <a:off x="13964329" y="6858000"/>
              <a:ext cx="2731517" cy="55399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b="1" dirty="0">
                  <a:gradFill>
                    <a:gsLst>
                      <a:gs pos="0">
                        <a:schemeClr val="bg1">
                          <a:lumMod val="25000"/>
                        </a:schemeClr>
                      </a:gs>
                      <a:gs pos="100000">
                        <a:schemeClr val="bg1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添加标题文本</a:t>
              </a:r>
              <a:endParaRPr lang="en-US" b="1" dirty="0">
                <a:gradFill>
                  <a:gsLst>
                    <a:gs pos="0">
                      <a:schemeClr val="bg1">
                        <a:lumMod val="25000"/>
                      </a:schemeClr>
                    </a:gs>
                    <a:gs pos="100000">
                      <a:schemeClr val="bg1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70" name="Rectangle 11">
              <a:extLst>
                <a:ext uri="{FF2B5EF4-FFF2-40B4-BE49-F238E27FC236}">
                  <a16:creationId xmlns:a16="http://schemas.microsoft.com/office/drawing/2014/main" id="{59EF30C9-9630-4B42-A01C-4D081E8A40C6}"/>
                </a:ext>
              </a:extLst>
            </p:cNvPr>
            <p:cNvSpPr/>
            <p:nvPr/>
          </p:nvSpPr>
          <p:spPr>
            <a:xfrm>
              <a:off x="13889473" y="7382685"/>
              <a:ext cx="12196916" cy="5929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2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sz="2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BB90BADA-42C5-4E63-84F3-DDC291682FD5}"/>
              </a:ext>
            </a:extLst>
          </p:cNvPr>
          <p:cNvGrpSpPr/>
          <p:nvPr/>
        </p:nvGrpSpPr>
        <p:grpSpPr>
          <a:xfrm>
            <a:off x="12658113" y="7807732"/>
            <a:ext cx="12196916" cy="1117668"/>
            <a:chOff x="13889473" y="6858000"/>
            <a:chExt cx="12196916" cy="1117668"/>
          </a:xfrm>
        </p:grpSpPr>
        <p:sp>
          <p:nvSpPr>
            <p:cNvPr id="72" name="TextBox 10">
              <a:extLst>
                <a:ext uri="{FF2B5EF4-FFF2-40B4-BE49-F238E27FC236}">
                  <a16:creationId xmlns:a16="http://schemas.microsoft.com/office/drawing/2014/main" id="{82BBDAD7-2C81-45DE-B01C-C98A024905ED}"/>
                </a:ext>
              </a:extLst>
            </p:cNvPr>
            <p:cNvSpPr txBox="1"/>
            <p:nvPr/>
          </p:nvSpPr>
          <p:spPr>
            <a:xfrm>
              <a:off x="13964329" y="6858000"/>
              <a:ext cx="2731517" cy="55399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b="1" dirty="0">
                  <a:gradFill>
                    <a:gsLst>
                      <a:gs pos="0">
                        <a:schemeClr val="bg1">
                          <a:lumMod val="25000"/>
                        </a:schemeClr>
                      </a:gs>
                      <a:gs pos="100000">
                        <a:schemeClr val="bg1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添加标题文本</a:t>
              </a:r>
              <a:endParaRPr lang="en-US" b="1" dirty="0">
                <a:gradFill>
                  <a:gsLst>
                    <a:gs pos="0">
                      <a:schemeClr val="bg1">
                        <a:lumMod val="25000"/>
                      </a:schemeClr>
                    </a:gs>
                    <a:gs pos="100000">
                      <a:schemeClr val="bg1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73" name="Rectangle 11">
              <a:extLst>
                <a:ext uri="{FF2B5EF4-FFF2-40B4-BE49-F238E27FC236}">
                  <a16:creationId xmlns:a16="http://schemas.microsoft.com/office/drawing/2014/main" id="{1A5EBA39-0394-4629-B856-8631BCB688C6}"/>
                </a:ext>
              </a:extLst>
            </p:cNvPr>
            <p:cNvSpPr/>
            <p:nvPr/>
          </p:nvSpPr>
          <p:spPr>
            <a:xfrm>
              <a:off x="13889473" y="7382685"/>
              <a:ext cx="12196916" cy="5929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2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sz="2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286BE2BF-7977-404B-A440-99E0AD7F331C}"/>
              </a:ext>
            </a:extLst>
          </p:cNvPr>
          <p:cNvGrpSpPr/>
          <p:nvPr/>
        </p:nvGrpSpPr>
        <p:grpSpPr>
          <a:xfrm>
            <a:off x="11247353" y="10294376"/>
            <a:ext cx="12196916" cy="1117668"/>
            <a:chOff x="13889473" y="6858000"/>
            <a:chExt cx="12196916" cy="1117668"/>
          </a:xfrm>
        </p:grpSpPr>
        <p:sp>
          <p:nvSpPr>
            <p:cNvPr id="75" name="TextBox 10">
              <a:extLst>
                <a:ext uri="{FF2B5EF4-FFF2-40B4-BE49-F238E27FC236}">
                  <a16:creationId xmlns:a16="http://schemas.microsoft.com/office/drawing/2014/main" id="{77B0234F-7651-427A-920C-F7DE3CA925BC}"/>
                </a:ext>
              </a:extLst>
            </p:cNvPr>
            <p:cNvSpPr txBox="1"/>
            <p:nvPr/>
          </p:nvSpPr>
          <p:spPr>
            <a:xfrm>
              <a:off x="13964329" y="6858000"/>
              <a:ext cx="2731517" cy="55399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b="1" dirty="0">
                  <a:gradFill>
                    <a:gsLst>
                      <a:gs pos="0">
                        <a:schemeClr val="bg1">
                          <a:lumMod val="25000"/>
                        </a:schemeClr>
                      </a:gs>
                      <a:gs pos="100000">
                        <a:schemeClr val="bg1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添加标题文本</a:t>
              </a:r>
              <a:endParaRPr lang="en-US" b="1" dirty="0">
                <a:gradFill>
                  <a:gsLst>
                    <a:gs pos="0">
                      <a:schemeClr val="bg1">
                        <a:lumMod val="25000"/>
                      </a:schemeClr>
                    </a:gs>
                    <a:gs pos="100000">
                      <a:schemeClr val="bg1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76" name="Rectangle 11">
              <a:extLst>
                <a:ext uri="{FF2B5EF4-FFF2-40B4-BE49-F238E27FC236}">
                  <a16:creationId xmlns:a16="http://schemas.microsoft.com/office/drawing/2014/main" id="{43477984-C907-49F2-9B84-C03F729BB141}"/>
                </a:ext>
              </a:extLst>
            </p:cNvPr>
            <p:cNvSpPr/>
            <p:nvPr/>
          </p:nvSpPr>
          <p:spPr>
            <a:xfrm>
              <a:off x="13889473" y="7382685"/>
              <a:ext cx="12196916" cy="5929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2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sz="2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C9E4F8B9-DE68-449B-A90B-FBC3232DC6AB}"/>
              </a:ext>
            </a:extLst>
          </p:cNvPr>
          <p:cNvGrpSpPr/>
          <p:nvPr/>
        </p:nvGrpSpPr>
        <p:grpSpPr>
          <a:xfrm>
            <a:off x="8273086" y="11872280"/>
            <a:ext cx="12196916" cy="1117668"/>
            <a:chOff x="13889473" y="6858000"/>
            <a:chExt cx="12196916" cy="1117668"/>
          </a:xfrm>
        </p:grpSpPr>
        <p:sp>
          <p:nvSpPr>
            <p:cNvPr id="78" name="TextBox 10">
              <a:extLst>
                <a:ext uri="{FF2B5EF4-FFF2-40B4-BE49-F238E27FC236}">
                  <a16:creationId xmlns:a16="http://schemas.microsoft.com/office/drawing/2014/main" id="{40763C7E-8297-4DD0-8DBA-857A973ADB53}"/>
                </a:ext>
              </a:extLst>
            </p:cNvPr>
            <p:cNvSpPr txBox="1"/>
            <p:nvPr/>
          </p:nvSpPr>
          <p:spPr>
            <a:xfrm>
              <a:off x="13964329" y="6858000"/>
              <a:ext cx="2731517" cy="55399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b="1" dirty="0">
                  <a:gradFill>
                    <a:gsLst>
                      <a:gs pos="0">
                        <a:schemeClr val="bg1">
                          <a:lumMod val="25000"/>
                        </a:schemeClr>
                      </a:gs>
                      <a:gs pos="100000">
                        <a:schemeClr val="bg1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添加标题文本</a:t>
              </a:r>
              <a:endParaRPr lang="en-US" b="1" dirty="0">
                <a:gradFill>
                  <a:gsLst>
                    <a:gs pos="0">
                      <a:schemeClr val="bg1">
                        <a:lumMod val="25000"/>
                      </a:schemeClr>
                    </a:gs>
                    <a:gs pos="100000">
                      <a:schemeClr val="bg1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79" name="Rectangle 11">
              <a:extLst>
                <a:ext uri="{FF2B5EF4-FFF2-40B4-BE49-F238E27FC236}">
                  <a16:creationId xmlns:a16="http://schemas.microsoft.com/office/drawing/2014/main" id="{E883A08C-34BB-4411-841E-A2B7C5C60367}"/>
                </a:ext>
              </a:extLst>
            </p:cNvPr>
            <p:cNvSpPr/>
            <p:nvPr/>
          </p:nvSpPr>
          <p:spPr>
            <a:xfrm>
              <a:off x="13889473" y="7382685"/>
              <a:ext cx="12196916" cy="5929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2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sz="2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869388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4D69746-21BD-436A-8F62-930DD7126635}"/>
              </a:ext>
            </a:extLst>
          </p:cNvPr>
          <p:cNvSpPr txBox="1"/>
          <p:nvPr/>
        </p:nvSpPr>
        <p:spPr>
          <a:xfrm>
            <a:off x="6095129" y="556629"/>
            <a:ext cx="1219691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54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AAFBDBB8-3760-41D4-9C7F-456DFCAD99F7}"/>
              </a:ext>
            </a:extLst>
          </p:cNvPr>
          <p:cNvGrpSpPr/>
          <p:nvPr/>
        </p:nvGrpSpPr>
        <p:grpSpPr>
          <a:xfrm>
            <a:off x="4515846" y="206148"/>
            <a:ext cx="3491304" cy="1338725"/>
            <a:chOff x="-2195797" y="8308353"/>
            <a:chExt cx="11653027" cy="4468303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04807AA9-9AAF-453C-8DFF-44713709B309}"/>
                </a:ext>
              </a:extLst>
            </p:cNvPr>
            <p:cNvSpPr/>
            <p:nvPr/>
          </p:nvSpPr>
          <p:spPr>
            <a:xfrm>
              <a:off x="5837022" y="9156448"/>
              <a:ext cx="3620208" cy="3620208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B83A6030-859E-48A1-8959-89426E2329EC}"/>
                </a:ext>
              </a:extLst>
            </p:cNvPr>
            <p:cNvSpPr/>
            <p:nvPr/>
          </p:nvSpPr>
          <p:spPr>
            <a:xfrm>
              <a:off x="1512014" y="8894817"/>
              <a:ext cx="523264" cy="523264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4B6AC017-D680-4ABC-B9DE-3F881C0F2E0B}"/>
                </a:ext>
              </a:extLst>
            </p:cNvPr>
            <p:cNvSpPr/>
            <p:nvPr/>
          </p:nvSpPr>
          <p:spPr>
            <a:xfrm>
              <a:off x="2386384" y="10716890"/>
              <a:ext cx="1496167" cy="149616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B8A8DB7E-FD49-4D5E-98A2-733655E6A44C}"/>
                </a:ext>
              </a:extLst>
            </p:cNvPr>
            <p:cNvSpPr/>
            <p:nvPr/>
          </p:nvSpPr>
          <p:spPr>
            <a:xfrm>
              <a:off x="3540297" y="8308353"/>
              <a:ext cx="2061061" cy="2061061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B2D3B261-EE06-4798-BE20-46EB3106A098}"/>
                </a:ext>
              </a:extLst>
            </p:cNvPr>
            <p:cNvSpPr/>
            <p:nvPr/>
          </p:nvSpPr>
          <p:spPr>
            <a:xfrm>
              <a:off x="431913" y="9806710"/>
              <a:ext cx="1125409" cy="1125409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5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73BF7BBE-C225-498C-A8FB-FCA8932F5E5F}"/>
                </a:ext>
              </a:extLst>
            </p:cNvPr>
            <p:cNvSpPr/>
            <p:nvPr/>
          </p:nvSpPr>
          <p:spPr>
            <a:xfrm>
              <a:off x="-2195797" y="10043651"/>
              <a:ext cx="1346478" cy="1346478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9981A7BC-9B3D-4B62-B7D5-EE6687F78542}"/>
              </a:ext>
            </a:extLst>
          </p:cNvPr>
          <p:cNvGrpSpPr/>
          <p:nvPr/>
        </p:nvGrpSpPr>
        <p:grpSpPr>
          <a:xfrm flipH="1">
            <a:off x="16436477" y="139999"/>
            <a:ext cx="3668530" cy="1404874"/>
            <a:chOff x="-2195797" y="8308353"/>
            <a:chExt cx="11653027" cy="4468303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03EE56FF-3B7A-4330-A8E8-552E739A1193}"/>
                </a:ext>
              </a:extLst>
            </p:cNvPr>
            <p:cNvSpPr/>
            <p:nvPr/>
          </p:nvSpPr>
          <p:spPr>
            <a:xfrm>
              <a:off x="5837022" y="9156448"/>
              <a:ext cx="3620208" cy="3620208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2E1CDEA4-D952-4457-AED9-61CD1D37892B}"/>
                </a:ext>
              </a:extLst>
            </p:cNvPr>
            <p:cNvSpPr/>
            <p:nvPr/>
          </p:nvSpPr>
          <p:spPr>
            <a:xfrm>
              <a:off x="1512014" y="8894817"/>
              <a:ext cx="523264" cy="523264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6ED526D2-57ED-44AD-9109-E9F6EF74A179}"/>
                </a:ext>
              </a:extLst>
            </p:cNvPr>
            <p:cNvSpPr/>
            <p:nvPr/>
          </p:nvSpPr>
          <p:spPr>
            <a:xfrm>
              <a:off x="2386384" y="10716890"/>
              <a:ext cx="1496167" cy="149616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90783A1F-0009-48E7-A657-8E5955BD9A64}"/>
                </a:ext>
              </a:extLst>
            </p:cNvPr>
            <p:cNvSpPr/>
            <p:nvPr/>
          </p:nvSpPr>
          <p:spPr>
            <a:xfrm>
              <a:off x="3540297" y="8308353"/>
              <a:ext cx="2061061" cy="2061061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6EA75877-556C-4A1C-AD7B-EA29DCB120FC}"/>
                </a:ext>
              </a:extLst>
            </p:cNvPr>
            <p:cNvSpPr/>
            <p:nvPr/>
          </p:nvSpPr>
          <p:spPr>
            <a:xfrm>
              <a:off x="431913" y="9806710"/>
              <a:ext cx="1125409" cy="1125409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5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B22684B9-876C-4D7D-9B6B-0FBD5186694D}"/>
                </a:ext>
              </a:extLst>
            </p:cNvPr>
            <p:cNvSpPr/>
            <p:nvPr/>
          </p:nvSpPr>
          <p:spPr>
            <a:xfrm>
              <a:off x="-2195797" y="10043651"/>
              <a:ext cx="1346478" cy="1346478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Group 1">
            <a:extLst>
              <a:ext uri="{FF2B5EF4-FFF2-40B4-BE49-F238E27FC236}">
                <a16:creationId xmlns:a16="http://schemas.microsoft.com/office/drawing/2014/main" id="{96708D24-BFE0-47EB-A353-8C3D6FBCE67B}"/>
              </a:ext>
            </a:extLst>
          </p:cNvPr>
          <p:cNvGrpSpPr/>
          <p:nvPr/>
        </p:nvGrpSpPr>
        <p:grpSpPr>
          <a:xfrm>
            <a:off x="3405124" y="3210452"/>
            <a:ext cx="7688450" cy="8086812"/>
            <a:chOff x="13199929" y="1489200"/>
            <a:chExt cx="7926747" cy="8337455"/>
          </a:xfrm>
        </p:grpSpPr>
        <p:sp>
          <p:nvSpPr>
            <p:cNvPr id="19" name="Freeform 5">
              <a:extLst>
                <a:ext uri="{FF2B5EF4-FFF2-40B4-BE49-F238E27FC236}">
                  <a16:creationId xmlns:a16="http://schemas.microsoft.com/office/drawing/2014/main" id="{D2D3F2D0-F678-4BEC-9F3E-B7C4F0F7CEB5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18569321" y="1809870"/>
              <a:ext cx="1469744" cy="1469744"/>
            </a:xfrm>
            <a:custGeom>
              <a:avLst/>
              <a:gdLst>
                <a:gd name="T0" fmla="*/ 138 w 280"/>
                <a:gd name="T1" fmla="*/ 265 h 280"/>
                <a:gd name="T2" fmla="*/ 13 w 280"/>
                <a:gd name="T3" fmla="*/ 140 h 280"/>
                <a:gd name="T4" fmla="*/ 138 w 280"/>
                <a:gd name="T5" fmla="*/ 15 h 280"/>
                <a:gd name="T6" fmla="*/ 263 w 280"/>
                <a:gd name="T7" fmla="*/ 140 h 280"/>
                <a:gd name="T8" fmla="*/ 138 w 280"/>
                <a:gd name="T9" fmla="*/ 265 h 280"/>
                <a:gd name="T10" fmla="*/ 140 w 280"/>
                <a:gd name="T11" fmla="*/ 0 h 280"/>
                <a:gd name="T12" fmla="*/ 0 w 280"/>
                <a:gd name="T13" fmla="*/ 140 h 280"/>
                <a:gd name="T14" fmla="*/ 140 w 280"/>
                <a:gd name="T15" fmla="*/ 280 h 280"/>
                <a:gd name="T16" fmla="*/ 280 w 280"/>
                <a:gd name="T17" fmla="*/ 140 h 280"/>
                <a:gd name="T18" fmla="*/ 140 w 280"/>
                <a:gd name="T19" fmla="*/ 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0" h="280">
                  <a:moveTo>
                    <a:pt x="138" y="265"/>
                  </a:moveTo>
                  <a:cubicBezTo>
                    <a:pt x="69" y="265"/>
                    <a:pt x="13" y="209"/>
                    <a:pt x="13" y="140"/>
                  </a:cubicBezTo>
                  <a:cubicBezTo>
                    <a:pt x="13" y="71"/>
                    <a:pt x="69" y="15"/>
                    <a:pt x="138" y="15"/>
                  </a:cubicBezTo>
                  <a:cubicBezTo>
                    <a:pt x="207" y="15"/>
                    <a:pt x="263" y="71"/>
                    <a:pt x="263" y="140"/>
                  </a:cubicBezTo>
                  <a:cubicBezTo>
                    <a:pt x="263" y="209"/>
                    <a:pt x="207" y="265"/>
                    <a:pt x="138" y="265"/>
                  </a:cubicBezTo>
                  <a:moveTo>
                    <a:pt x="140" y="0"/>
                  </a:moveTo>
                  <a:cubicBezTo>
                    <a:pt x="63" y="0"/>
                    <a:pt x="0" y="63"/>
                    <a:pt x="0" y="140"/>
                  </a:cubicBezTo>
                  <a:cubicBezTo>
                    <a:pt x="0" y="217"/>
                    <a:pt x="63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3"/>
                    <a:pt x="217" y="0"/>
                    <a:pt x="140" y="0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2">
                <a:cs typeface="+mn-ea"/>
                <a:sym typeface="+mn-lt"/>
              </a:endParaRPr>
            </a:p>
          </p:txBody>
        </p:sp>
        <p:sp>
          <p:nvSpPr>
            <p:cNvPr id="20" name="Freeform 6">
              <a:extLst>
                <a:ext uri="{FF2B5EF4-FFF2-40B4-BE49-F238E27FC236}">
                  <a16:creationId xmlns:a16="http://schemas.microsoft.com/office/drawing/2014/main" id="{8EEA4B35-93DF-4994-A143-28ADB082FADC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16003952" y="1767115"/>
              <a:ext cx="2383658" cy="2383658"/>
            </a:xfrm>
            <a:custGeom>
              <a:avLst/>
              <a:gdLst>
                <a:gd name="T0" fmla="*/ 438 w 454"/>
                <a:gd name="T1" fmla="*/ 165 h 454"/>
                <a:gd name="T2" fmla="*/ 396 w 454"/>
                <a:gd name="T3" fmla="*/ 167 h 454"/>
                <a:gd name="T4" fmla="*/ 378 w 454"/>
                <a:gd name="T5" fmla="*/ 131 h 454"/>
                <a:gd name="T6" fmla="*/ 348 w 454"/>
                <a:gd name="T7" fmla="*/ 96 h 454"/>
                <a:gd name="T8" fmla="*/ 366 w 454"/>
                <a:gd name="T9" fmla="*/ 58 h 454"/>
                <a:gd name="T10" fmla="*/ 363 w 454"/>
                <a:gd name="T11" fmla="*/ 47 h 454"/>
                <a:gd name="T12" fmla="*/ 339 w 454"/>
                <a:gd name="T13" fmla="*/ 31 h 454"/>
                <a:gd name="T14" fmla="*/ 328 w 454"/>
                <a:gd name="T15" fmla="*/ 33 h 454"/>
                <a:gd name="T16" fmla="*/ 299 w 454"/>
                <a:gd name="T17" fmla="*/ 66 h 454"/>
                <a:gd name="T18" fmla="*/ 224 w 454"/>
                <a:gd name="T19" fmla="*/ 51 h 454"/>
                <a:gd name="T20" fmla="*/ 212 w 454"/>
                <a:gd name="T21" fmla="*/ 7 h 454"/>
                <a:gd name="T22" fmla="*/ 202 w 454"/>
                <a:gd name="T23" fmla="*/ 1 h 454"/>
                <a:gd name="T24" fmla="*/ 174 w 454"/>
                <a:gd name="T25" fmla="*/ 5 h 454"/>
                <a:gd name="T26" fmla="*/ 166 w 454"/>
                <a:gd name="T27" fmla="*/ 14 h 454"/>
                <a:gd name="T28" fmla="*/ 167 w 454"/>
                <a:gd name="T29" fmla="*/ 62 h 454"/>
                <a:gd name="T30" fmla="*/ 167 w 454"/>
                <a:gd name="T31" fmla="*/ 62 h 454"/>
                <a:gd name="T32" fmla="*/ 132 w 454"/>
                <a:gd name="T33" fmla="*/ 80 h 454"/>
                <a:gd name="T34" fmla="*/ 103 w 454"/>
                <a:gd name="T35" fmla="*/ 104 h 454"/>
                <a:gd name="T36" fmla="*/ 102 w 454"/>
                <a:gd name="T37" fmla="*/ 103 h 454"/>
                <a:gd name="T38" fmla="*/ 59 w 454"/>
                <a:gd name="T39" fmla="*/ 83 h 454"/>
                <a:gd name="T40" fmla="*/ 47 w 454"/>
                <a:gd name="T41" fmla="*/ 86 h 454"/>
                <a:gd name="T42" fmla="*/ 32 w 454"/>
                <a:gd name="T43" fmla="*/ 111 h 454"/>
                <a:gd name="T44" fmla="*/ 34 w 454"/>
                <a:gd name="T45" fmla="*/ 122 h 454"/>
                <a:gd name="T46" fmla="*/ 70 w 454"/>
                <a:gd name="T47" fmla="*/ 151 h 454"/>
                <a:gd name="T48" fmla="*/ 51 w 454"/>
                <a:gd name="T49" fmla="*/ 230 h 454"/>
                <a:gd name="T50" fmla="*/ 7 w 454"/>
                <a:gd name="T51" fmla="*/ 243 h 454"/>
                <a:gd name="T52" fmla="*/ 1 w 454"/>
                <a:gd name="T53" fmla="*/ 253 h 454"/>
                <a:gd name="T54" fmla="*/ 6 w 454"/>
                <a:gd name="T55" fmla="*/ 282 h 454"/>
                <a:gd name="T56" fmla="*/ 15 w 454"/>
                <a:gd name="T57" fmla="*/ 289 h 454"/>
                <a:gd name="T58" fmla="*/ 61 w 454"/>
                <a:gd name="T59" fmla="*/ 287 h 454"/>
                <a:gd name="T60" fmla="*/ 81 w 454"/>
                <a:gd name="T61" fmla="*/ 327 h 454"/>
                <a:gd name="T62" fmla="*/ 105 w 454"/>
                <a:gd name="T63" fmla="*/ 357 h 454"/>
                <a:gd name="T64" fmla="*/ 85 w 454"/>
                <a:gd name="T65" fmla="*/ 397 h 454"/>
                <a:gd name="T66" fmla="*/ 88 w 454"/>
                <a:gd name="T67" fmla="*/ 409 h 454"/>
                <a:gd name="T68" fmla="*/ 112 w 454"/>
                <a:gd name="T69" fmla="*/ 425 h 454"/>
                <a:gd name="T70" fmla="*/ 124 w 454"/>
                <a:gd name="T71" fmla="*/ 423 h 454"/>
                <a:gd name="T72" fmla="*/ 152 w 454"/>
                <a:gd name="T73" fmla="*/ 390 h 454"/>
                <a:gd name="T74" fmla="*/ 234 w 454"/>
                <a:gd name="T75" fmla="*/ 407 h 454"/>
                <a:gd name="T76" fmla="*/ 246 w 454"/>
                <a:gd name="T77" fmla="*/ 447 h 454"/>
                <a:gd name="T78" fmla="*/ 257 w 454"/>
                <a:gd name="T79" fmla="*/ 453 h 454"/>
                <a:gd name="T80" fmla="*/ 285 w 454"/>
                <a:gd name="T81" fmla="*/ 448 h 454"/>
                <a:gd name="T82" fmla="*/ 292 w 454"/>
                <a:gd name="T83" fmla="*/ 438 h 454"/>
                <a:gd name="T84" fmla="*/ 290 w 454"/>
                <a:gd name="T85" fmla="*/ 397 h 454"/>
                <a:gd name="T86" fmla="*/ 327 w 454"/>
                <a:gd name="T87" fmla="*/ 378 h 454"/>
                <a:gd name="T88" fmla="*/ 357 w 454"/>
                <a:gd name="T89" fmla="*/ 353 h 454"/>
                <a:gd name="T90" fmla="*/ 394 w 454"/>
                <a:gd name="T91" fmla="*/ 372 h 454"/>
                <a:gd name="T92" fmla="*/ 405 w 454"/>
                <a:gd name="T93" fmla="*/ 369 h 454"/>
                <a:gd name="T94" fmla="*/ 421 w 454"/>
                <a:gd name="T95" fmla="*/ 345 h 454"/>
                <a:gd name="T96" fmla="*/ 419 w 454"/>
                <a:gd name="T97" fmla="*/ 333 h 454"/>
                <a:gd name="T98" fmla="*/ 389 w 454"/>
                <a:gd name="T99" fmla="*/ 307 h 454"/>
                <a:gd name="T100" fmla="*/ 407 w 454"/>
                <a:gd name="T101" fmla="*/ 223 h 454"/>
                <a:gd name="T102" fmla="*/ 446 w 454"/>
                <a:gd name="T103" fmla="*/ 211 h 454"/>
                <a:gd name="T104" fmla="*/ 453 w 454"/>
                <a:gd name="T105" fmla="*/ 201 h 454"/>
                <a:gd name="T106" fmla="*/ 447 w 454"/>
                <a:gd name="T107" fmla="*/ 173 h 454"/>
                <a:gd name="T108" fmla="*/ 438 w 454"/>
                <a:gd name="T109" fmla="*/ 165 h 454"/>
                <a:gd name="T110" fmla="*/ 299 w 454"/>
                <a:gd name="T111" fmla="*/ 334 h 454"/>
                <a:gd name="T112" fmla="*/ 124 w 454"/>
                <a:gd name="T113" fmla="*/ 298 h 454"/>
                <a:gd name="T114" fmla="*/ 160 w 454"/>
                <a:gd name="T115" fmla="*/ 124 h 454"/>
                <a:gd name="T116" fmla="*/ 335 w 454"/>
                <a:gd name="T117" fmla="*/ 160 h 454"/>
                <a:gd name="T118" fmla="*/ 299 w 454"/>
                <a:gd name="T119" fmla="*/ 334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54" h="454">
                  <a:moveTo>
                    <a:pt x="438" y="165"/>
                  </a:moveTo>
                  <a:cubicBezTo>
                    <a:pt x="396" y="167"/>
                    <a:pt x="396" y="167"/>
                    <a:pt x="396" y="167"/>
                  </a:cubicBezTo>
                  <a:cubicBezTo>
                    <a:pt x="392" y="155"/>
                    <a:pt x="386" y="143"/>
                    <a:pt x="378" y="131"/>
                  </a:cubicBezTo>
                  <a:cubicBezTo>
                    <a:pt x="369" y="118"/>
                    <a:pt x="359" y="106"/>
                    <a:pt x="348" y="96"/>
                  </a:cubicBezTo>
                  <a:cubicBezTo>
                    <a:pt x="366" y="58"/>
                    <a:pt x="366" y="58"/>
                    <a:pt x="366" y="58"/>
                  </a:cubicBezTo>
                  <a:cubicBezTo>
                    <a:pt x="368" y="54"/>
                    <a:pt x="367" y="49"/>
                    <a:pt x="363" y="47"/>
                  </a:cubicBezTo>
                  <a:cubicBezTo>
                    <a:pt x="339" y="31"/>
                    <a:pt x="339" y="31"/>
                    <a:pt x="339" y="31"/>
                  </a:cubicBezTo>
                  <a:cubicBezTo>
                    <a:pt x="336" y="28"/>
                    <a:pt x="331" y="29"/>
                    <a:pt x="328" y="33"/>
                  </a:cubicBezTo>
                  <a:cubicBezTo>
                    <a:pt x="299" y="66"/>
                    <a:pt x="299" y="66"/>
                    <a:pt x="299" y="66"/>
                  </a:cubicBezTo>
                  <a:cubicBezTo>
                    <a:pt x="276" y="55"/>
                    <a:pt x="250" y="51"/>
                    <a:pt x="224" y="51"/>
                  </a:cubicBezTo>
                  <a:cubicBezTo>
                    <a:pt x="212" y="7"/>
                    <a:pt x="212" y="7"/>
                    <a:pt x="212" y="7"/>
                  </a:cubicBezTo>
                  <a:cubicBezTo>
                    <a:pt x="211" y="3"/>
                    <a:pt x="206" y="0"/>
                    <a:pt x="202" y="1"/>
                  </a:cubicBezTo>
                  <a:cubicBezTo>
                    <a:pt x="174" y="5"/>
                    <a:pt x="174" y="5"/>
                    <a:pt x="174" y="5"/>
                  </a:cubicBezTo>
                  <a:cubicBezTo>
                    <a:pt x="169" y="5"/>
                    <a:pt x="166" y="9"/>
                    <a:pt x="166" y="14"/>
                  </a:cubicBezTo>
                  <a:cubicBezTo>
                    <a:pt x="167" y="62"/>
                    <a:pt x="167" y="62"/>
                    <a:pt x="167" y="62"/>
                  </a:cubicBezTo>
                  <a:cubicBezTo>
                    <a:pt x="167" y="62"/>
                    <a:pt x="167" y="62"/>
                    <a:pt x="167" y="62"/>
                  </a:cubicBezTo>
                  <a:cubicBezTo>
                    <a:pt x="155" y="67"/>
                    <a:pt x="143" y="73"/>
                    <a:pt x="132" y="80"/>
                  </a:cubicBezTo>
                  <a:cubicBezTo>
                    <a:pt x="121" y="87"/>
                    <a:pt x="112" y="95"/>
                    <a:pt x="103" y="104"/>
                  </a:cubicBezTo>
                  <a:cubicBezTo>
                    <a:pt x="102" y="103"/>
                    <a:pt x="102" y="103"/>
                    <a:pt x="102" y="10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5" y="81"/>
                    <a:pt x="49" y="82"/>
                    <a:pt x="47" y="86"/>
                  </a:cubicBezTo>
                  <a:cubicBezTo>
                    <a:pt x="32" y="111"/>
                    <a:pt x="32" y="111"/>
                    <a:pt x="32" y="111"/>
                  </a:cubicBezTo>
                  <a:cubicBezTo>
                    <a:pt x="30" y="114"/>
                    <a:pt x="31" y="119"/>
                    <a:pt x="34" y="122"/>
                  </a:cubicBezTo>
                  <a:cubicBezTo>
                    <a:pt x="70" y="151"/>
                    <a:pt x="70" y="151"/>
                    <a:pt x="70" y="151"/>
                  </a:cubicBezTo>
                  <a:cubicBezTo>
                    <a:pt x="58" y="175"/>
                    <a:pt x="51" y="202"/>
                    <a:pt x="51" y="230"/>
                  </a:cubicBezTo>
                  <a:cubicBezTo>
                    <a:pt x="7" y="243"/>
                    <a:pt x="7" y="243"/>
                    <a:pt x="7" y="243"/>
                  </a:cubicBezTo>
                  <a:cubicBezTo>
                    <a:pt x="3" y="245"/>
                    <a:pt x="0" y="249"/>
                    <a:pt x="1" y="253"/>
                  </a:cubicBezTo>
                  <a:cubicBezTo>
                    <a:pt x="6" y="282"/>
                    <a:pt x="6" y="282"/>
                    <a:pt x="6" y="282"/>
                  </a:cubicBezTo>
                  <a:cubicBezTo>
                    <a:pt x="6" y="286"/>
                    <a:pt x="11" y="289"/>
                    <a:pt x="15" y="289"/>
                  </a:cubicBezTo>
                  <a:cubicBezTo>
                    <a:pt x="61" y="287"/>
                    <a:pt x="61" y="287"/>
                    <a:pt x="61" y="287"/>
                  </a:cubicBezTo>
                  <a:cubicBezTo>
                    <a:pt x="66" y="301"/>
                    <a:pt x="72" y="314"/>
                    <a:pt x="81" y="327"/>
                  </a:cubicBezTo>
                  <a:cubicBezTo>
                    <a:pt x="88" y="338"/>
                    <a:pt x="96" y="348"/>
                    <a:pt x="105" y="357"/>
                  </a:cubicBezTo>
                  <a:cubicBezTo>
                    <a:pt x="85" y="397"/>
                    <a:pt x="85" y="397"/>
                    <a:pt x="85" y="397"/>
                  </a:cubicBezTo>
                  <a:cubicBezTo>
                    <a:pt x="83" y="402"/>
                    <a:pt x="84" y="407"/>
                    <a:pt x="88" y="409"/>
                  </a:cubicBezTo>
                  <a:cubicBezTo>
                    <a:pt x="112" y="425"/>
                    <a:pt x="112" y="425"/>
                    <a:pt x="112" y="425"/>
                  </a:cubicBezTo>
                  <a:cubicBezTo>
                    <a:pt x="116" y="427"/>
                    <a:pt x="121" y="426"/>
                    <a:pt x="124" y="423"/>
                  </a:cubicBezTo>
                  <a:cubicBezTo>
                    <a:pt x="152" y="390"/>
                    <a:pt x="152" y="390"/>
                    <a:pt x="152" y="390"/>
                  </a:cubicBezTo>
                  <a:cubicBezTo>
                    <a:pt x="178" y="402"/>
                    <a:pt x="206" y="408"/>
                    <a:pt x="234" y="407"/>
                  </a:cubicBezTo>
                  <a:cubicBezTo>
                    <a:pt x="246" y="447"/>
                    <a:pt x="246" y="447"/>
                    <a:pt x="246" y="447"/>
                  </a:cubicBezTo>
                  <a:cubicBezTo>
                    <a:pt x="248" y="451"/>
                    <a:pt x="252" y="454"/>
                    <a:pt x="257" y="453"/>
                  </a:cubicBezTo>
                  <a:cubicBezTo>
                    <a:pt x="285" y="448"/>
                    <a:pt x="285" y="448"/>
                    <a:pt x="285" y="448"/>
                  </a:cubicBezTo>
                  <a:cubicBezTo>
                    <a:pt x="289" y="447"/>
                    <a:pt x="292" y="443"/>
                    <a:pt x="292" y="438"/>
                  </a:cubicBezTo>
                  <a:cubicBezTo>
                    <a:pt x="290" y="397"/>
                    <a:pt x="290" y="397"/>
                    <a:pt x="290" y="397"/>
                  </a:cubicBezTo>
                  <a:cubicBezTo>
                    <a:pt x="303" y="392"/>
                    <a:pt x="315" y="386"/>
                    <a:pt x="327" y="378"/>
                  </a:cubicBezTo>
                  <a:cubicBezTo>
                    <a:pt x="338" y="371"/>
                    <a:pt x="348" y="362"/>
                    <a:pt x="357" y="353"/>
                  </a:cubicBezTo>
                  <a:cubicBezTo>
                    <a:pt x="394" y="372"/>
                    <a:pt x="394" y="372"/>
                    <a:pt x="394" y="372"/>
                  </a:cubicBezTo>
                  <a:cubicBezTo>
                    <a:pt x="398" y="374"/>
                    <a:pt x="403" y="372"/>
                    <a:pt x="405" y="369"/>
                  </a:cubicBezTo>
                  <a:cubicBezTo>
                    <a:pt x="421" y="345"/>
                    <a:pt x="421" y="345"/>
                    <a:pt x="421" y="345"/>
                  </a:cubicBezTo>
                  <a:cubicBezTo>
                    <a:pt x="424" y="341"/>
                    <a:pt x="423" y="336"/>
                    <a:pt x="419" y="333"/>
                  </a:cubicBezTo>
                  <a:cubicBezTo>
                    <a:pt x="389" y="307"/>
                    <a:pt x="389" y="307"/>
                    <a:pt x="389" y="307"/>
                  </a:cubicBezTo>
                  <a:cubicBezTo>
                    <a:pt x="402" y="281"/>
                    <a:pt x="408" y="252"/>
                    <a:pt x="407" y="223"/>
                  </a:cubicBezTo>
                  <a:cubicBezTo>
                    <a:pt x="446" y="211"/>
                    <a:pt x="446" y="211"/>
                    <a:pt x="446" y="211"/>
                  </a:cubicBezTo>
                  <a:cubicBezTo>
                    <a:pt x="451" y="210"/>
                    <a:pt x="454" y="205"/>
                    <a:pt x="453" y="201"/>
                  </a:cubicBezTo>
                  <a:cubicBezTo>
                    <a:pt x="447" y="173"/>
                    <a:pt x="447" y="173"/>
                    <a:pt x="447" y="173"/>
                  </a:cubicBezTo>
                  <a:cubicBezTo>
                    <a:pt x="447" y="168"/>
                    <a:pt x="443" y="165"/>
                    <a:pt x="438" y="165"/>
                  </a:cubicBezTo>
                  <a:close/>
                  <a:moveTo>
                    <a:pt x="299" y="334"/>
                  </a:moveTo>
                  <a:cubicBezTo>
                    <a:pt x="240" y="373"/>
                    <a:pt x="162" y="357"/>
                    <a:pt x="124" y="298"/>
                  </a:cubicBezTo>
                  <a:cubicBezTo>
                    <a:pt x="86" y="240"/>
                    <a:pt x="102" y="162"/>
                    <a:pt x="160" y="124"/>
                  </a:cubicBezTo>
                  <a:cubicBezTo>
                    <a:pt x="218" y="86"/>
                    <a:pt x="297" y="102"/>
                    <a:pt x="335" y="160"/>
                  </a:cubicBezTo>
                  <a:cubicBezTo>
                    <a:pt x="373" y="218"/>
                    <a:pt x="357" y="296"/>
                    <a:pt x="299" y="334"/>
                  </a:cubicBez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2">
                <a:cs typeface="+mn-ea"/>
                <a:sym typeface="+mn-lt"/>
              </a:endParaRPr>
            </a:p>
          </p:txBody>
        </p:sp>
        <p:sp>
          <p:nvSpPr>
            <p:cNvPr id="21" name="Freeform 9">
              <a:extLst>
                <a:ext uri="{FF2B5EF4-FFF2-40B4-BE49-F238E27FC236}">
                  <a16:creationId xmlns:a16="http://schemas.microsoft.com/office/drawing/2014/main" id="{D2B9D208-0726-4D3F-872F-CE02BF6EC594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17652737" y="3298320"/>
              <a:ext cx="2244700" cy="2252716"/>
            </a:xfrm>
            <a:custGeom>
              <a:avLst/>
              <a:gdLst>
                <a:gd name="T0" fmla="*/ 413 w 428"/>
                <a:gd name="T1" fmla="*/ 157 h 429"/>
                <a:gd name="T2" fmla="*/ 374 w 428"/>
                <a:gd name="T3" fmla="*/ 159 h 429"/>
                <a:gd name="T4" fmla="*/ 357 w 428"/>
                <a:gd name="T5" fmla="*/ 125 h 429"/>
                <a:gd name="T6" fmla="*/ 328 w 428"/>
                <a:gd name="T7" fmla="*/ 91 h 429"/>
                <a:gd name="T8" fmla="*/ 346 w 428"/>
                <a:gd name="T9" fmla="*/ 56 h 429"/>
                <a:gd name="T10" fmla="*/ 343 w 428"/>
                <a:gd name="T11" fmla="*/ 45 h 429"/>
                <a:gd name="T12" fmla="*/ 320 w 428"/>
                <a:gd name="T13" fmla="*/ 30 h 429"/>
                <a:gd name="T14" fmla="*/ 309 w 428"/>
                <a:gd name="T15" fmla="*/ 32 h 429"/>
                <a:gd name="T16" fmla="*/ 282 w 428"/>
                <a:gd name="T17" fmla="*/ 63 h 429"/>
                <a:gd name="T18" fmla="*/ 212 w 428"/>
                <a:gd name="T19" fmla="*/ 49 h 429"/>
                <a:gd name="T20" fmla="*/ 200 w 428"/>
                <a:gd name="T21" fmla="*/ 7 h 429"/>
                <a:gd name="T22" fmla="*/ 191 w 428"/>
                <a:gd name="T23" fmla="*/ 1 h 429"/>
                <a:gd name="T24" fmla="*/ 164 w 428"/>
                <a:gd name="T25" fmla="*/ 5 h 429"/>
                <a:gd name="T26" fmla="*/ 157 w 428"/>
                <a:gd name="T27" fmla="*/ 14 h 429"/>
                <a:gd name="T28" fmla="*/ 158 w 428"/>
                <a:gd name="T29" fmla="*/ 59 h 429"/>
                <a:gd name="T30" fmla="*/ 158 w 428"/>
                <a:gd name="T31" fmla="*/ 60 h 429"/>
                <a:gd name="T32" fmla="*/ 124 w 428"/>
                <a:gd name="T33" fmla="*/ 77 h 429"/>
                <a:gd name="T34" fmla="*/ 97 w 428"/>
                <a:gd name="T35" fmla="*/ 99 h 429"/>
                <a:gd name="T36" fmla="*/ 97 w 428"/>
                <a:gd name="T37" fmla="*/ 98 h 429"/>
                <a:gd name="T38" fmla="*/ 56 w 428"/>
                <a:gd name="T39" fmla="*/ 79 h 429"/>
                <a:gd name="T40" fmla="*/ 45 w 428"/>
                <a:gd name="T41" fmla="*/ 82 h 429"/>
                <a:gd name="T42" fmla="*/ 30 w 428"/>
                <a:gd name="T43" fmla="*/ 105 h 429"/>
                <a:gd name="T44" fmla="*/ 32 w 428"/>
                <a:gd name="T45" fmla="*/ 116 h 429"/>
                <a:gd name="T46" fmla="*/ 66 w 428"/>
                <a:gd name="T47" fmla="*/ 143 h 429"/>
                <a:gd name="T48" fmla="*/ 48 w 428"/>
                <a:gd name="T49" fmla="*/ 217 h 429"/>
                <a:gd name="T50" fmla="*/ 7 w 428"/>
                <a:gd name="T51" fmla="*/ 230 h 429"/>
                <a:gd name="T52" fmla="*/ 1 w 428"/>
                <a:gd name="T53" fmla="*/ 240 h 429"/>
                <a:gd name="T54" fmla="*/ 6 w 428"/>
                <a:gd name="T55" fmla="*/ 266 h 429"/>
                <a:gd name="T56" fmla="*/ 14 w 428"/>
                <a:gd name="T57" fmla="*/ 273 h 429"/>
                <a:gd name="T58" fmla="*/ 57 w 428"/>
                <a:gd name="T59" fmla="*/ 271 h 429"/>
                <a:gd name="T60" fmla="*/ 76 w 428"/>
                <a:gd name="T61" fmla="*/ 309 h 429"/>
                <a:gd name="T62" fmla="*/ 99 w 428"/>
                <a:gd name="T63" fmla="*/ 337 h 429"/>
                <a:gd name="T64" fmla="*/ 80 w 428"/>
                <a:gd name="T65" fmla="*/ 375 h 429"/>
                <a:gd name="T66" fmla="*/ 83 w 428"/>
                <a:gd name="T67" fmla="*/ 386 h 429"/>
                <a:gd name="T68" fmla="*/ 106 w 428"/>
                <a:gd name="T69" fmla="*/ 401 h 429"/>
                <a:gd name="T70" fmla="*/ 117 w 428"/>
                <a:gd name="T71" fmla="*/ 400 h 429"/>
                <a:gd name="T72" fmla="*/ 144 w 428"/>
                <a:gd name="T73" fmla="*/ 368 h 429"/>
                <a:gd name="T74" fmla="*/ 221 w 428"/>
                <a:gd name="T75" fmla="*/ 385 h 429"/>
                <a:gd name="T76" fmla="*/ 232 w 428"/>
                <a:gd name="T77" fmla="*/ 422 h 429"/>
                <a:gd name="T78" fmla="*/ 242 w 428"/>
                <a:gd name="T79" fmla="*/ 428 h 429"/>
                <a:gd name="T80" fmla="*/ 269 w 428"/>
                <a:gd name="T81" fmla="*/ 423 h 429"/>
                <a:gd name="T82" fmla="*/ 276 w 428"/>
                <a:gd name="T83" fmla="*/ 414 h 429"/>
                <a:gd name="T84" fmla="*/ 273 w 428"/>
                <a:gd name="T85" fmla="*/ 375 h 429"/>
                <a:gd name="T86" fmla="*/ 309 w 428"/>
                <a:gd name="T87" fmla="*/ 357 h 429"/>
                <a:gd name="T88" fmla="*/ 337 w 428"/>
                <a:gd name="T89" fmla="*/ 334 h 429"/>
                <a:gd name="T90" fmla="*/ 371 w 428"/>
                <a:gd name="T91" fmla="*/ 351 h 429"/>
                <a:gd name="T92" fmla="*/ 382 w 428"/>
                <a:gd name="T93" fmla="*/ 349 h 429"/>
                <a:gd name="T94" fmla="*/ 397 w 428"/>
                <a:gd name="T95" fmla="*/ 326 h 429"/>
                <a:gd name="T96" fmla="*/ 396 w 428"/>
                <a:gd name="T97" fmla="*/ 315 h 429"/>
                <a:gd name="T98" fmla="*/ 367 w 428"/>
                <a:gd name="T99" fmla="*/ 290 h 429"/>
                <a:gd name="T100" fmla="*/ 384 w 428"/>
                <a:gd name="T101" fmla="*/ 211 h 429"/>
                <a:gd name="T102" fmla="*/ 421 w 428"/>
                <a:gd name="T103" fmla="*/ 200 h 429"/>
                <a:gd name="T104" fmla="*/ 427 w 428"/>
                <a:gd name="T105" fmla="*/ 190 h 429"/>
                <a:gd name="T106" fmla="*/ 422 w 428"/>
                <a:gd name="T107" fmla="*/ 163 h 429"/>
                <a:gd name="T108" fmla="*/ 413 w 428"/>
                <a:gd name="T109" fmla="*/ 157 h 429"/>
                <a:gd name="T110" fmla="*/ 282 w 428"/>
                <a:gd name="T111" fmla="*/ 316 h 429"/>
                <a:gd name="T112" fmla="*/ 117 w 428"/>
                <a:gd name="T113" fmla="*/ 282 h 429"/>
                <a:gd name="T114" fmla="*/ 151 w 428"/>
                <a:gd name="T115" fmla="*/ 118 h 429"/>
                <a:gd name="T116" fmla="*/ 316 w 428"/>
                <a:gd name="T117" fmla="*/ 152 h 429"/>
                <a:gd name="T118" fmla="*/ 282 w 428"/>
                <a:gd name="T119" fmla="*/ 316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28" h="429">
                  <a:moveTo>
                    <a:pt x="413" y="157"/>
                  </a:moveTo>
                  <a:cubicBezTo>
                    <a:pt x="374" y="159"/>
                    <a:pt x="374" y="159"/>
                    <a:pt x="374" y="159"/>
                  </a:cubicBezTo>
                  <a:cubicBezTo>
                    <a:pt x="370" y="147"/>
                    <a:pt x="364" y="136"/>
                    <a:pt x="357" y="125"/>
                  </a:cubicBezTo>
                  <a:cubicBezTo>
                    <a:pt x="348" y="112"/>
                    <a:pt x="339" y="101"/>
                    <a:pt x="328" y="91"/>
                  </a:cubicBezTo>
                  <a:cubicBezTo>
                    <a:pt x="346" y="56"/>
                    <a:pt x="346" y="56"/>
                    <a:pt x="346" y="56"/>
                  </a:cubicBezTo>
                  <a:cubicBezTo>
                    <a:pt x="348" y="52"/>
                    <a:pt x="346" y="47"/>
                    <a:pt x="343" y="45"/>
                  </a:cubicBezTo>
                  <a:cubicBezTo>
                    <a:pt x="320" y="30"/>
                    <a:pt x="320" y="30"/>
                    <a:pt x="320" y="30"/>
                  </a:cubicBezTo>
                  <a:cubicBezTo>
                    <a:pt x="317" y="27"/>
                    <a:pt x="312" y="28"/>
                    <a:pt x="309" y="32"/>
                  </a:cubicBezTo>
                  <a:cubicBezTo>
                    <a:pt x="282" y="63"/>
                    <a:pt x="282" y="63"/>
                    <a:pt x="282" y="63"/>
                  </a:cubicBezTo>
                  <a:cubicBezTo>
                    <a:pt x="260" y="53"/>
                    <a:pt x="236" y="48"/>
                    <a:pt x="212" y="49"/>
                  </a:cubicBezTo>
                  <a:cubicBezTo>
                    <a:pt x="200" y="7"/>
                    <a:pt x="200" y="7"/>
                    <a:pt x="200" y="7"/>
                  </a:cubicBezTo>
                  <a:cubicBezTo>
                    <a:pt x="199" y="3"/>
                    <a:pt x="195" y="0"/>
                    <a:pt x="191" y="1"/>
                  </a:cubicBezTo>
                  <a:cubicBezTo>
                    <a:pt x="164" y="5"/>
                    <a:pt x="164" y="5"/>
                    <a:pt x="164" y="5"/>
                  </a:cubicBezTo>
                  <a:cubicBezTo>
                    <a:pt x="160" y="6"/>
                    <a:pt x="156" y="10"/>
                    <a:pt x="157" y="14"/>
                  </a:cubicBezTo>
                  <a:cubicBezTo>
                    <a:pt x="158" y="59"/>
                    <a:pt x="158" y="59"/>
                    <a:pt x="158" y="59"/>
                  </a:cubicBezTo>
                  <a:cubicBezTo>
                    <a:pt x="158" y="60"/>
                    <a:pt x="158" y="60"/>
                    <a:pt x="158" y="60"/>
                  </a:cubicBezTo>
                  <a:cubicBezTo>
                    <a:pt x="146" y="64"/>
                    <a:pt x="135" y="70"/>
                    <a:pt x="124" y="77"/>
                  </a:cubicBezTo>
                  <a:cubicBezTo>
                    <a:pt x="114" y="83"/>
                    <a:pt x="105" y="90"/>
                    <a:pt x="97" y="99"/>
                  </a:cubicBezTo>
                  <a:cubicBezTo>
                    <a:pt x="97" y="98"/>
                    <a:pt x="97" y="98"/>
                    <a:pt x="97" y="98"/>
                  </a:cubicBezTo>
                  <a:cubicBezTo>
                    <a:pt x="56" y="79"/>
                    <a:pt x="56" y="79"/>
                    <a:pt x="56" y="79"/>
                  </a:cubicBezTo>
                  <a:cubicBezTo>
                    <a:pt x="51" y="77"/>
                    <a:pt x="47" y="79"/>
                    <a:pt x="45" y="82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28" y="108"/>
                    <a:pt x="29" y="113"/>
                    <a:pt x="32" y="116"/>
                  </a:cubicBezTo>
                  <a:cubicBezTo>
                    <a:pt x="66" y="143"/>
                    <a:pt x="66" y="143"/>
                    <a:pt x="66" y="143"/>
                  </a:cubicBezTo>
                  <a:cubicBezTo>
                    <a:pt x="54" y="166"/>
                    <a:pt x="48" y="192"/>
                    <a:pt x="48" y="217"/>
                  </a:cubicBezTo>
                  <a:cubicBezTo>
                    <a:pt x="7" y="230"/>
                    <a:pt x="7" y="230"/>
                    <a:pt x="7" y="230"/>
                  </a:cubicBezTo>
                  <a:cubicBezTo>
                    <a:pt x="3" y="232"/>
                    <a:pt x="0" y="236"/>
                    <a:pt x="1" y="240"/>
                  </a:cubicBezTo>
                  <a:cubicBezTo>
                    <a:pt x="6" y="266"/>
                    <a:pt x="6" y="266"/>
                    <a:pt x="6" y="266"/>
                  </a:cubicBezTo>
                  <a:cubicBezTo>
                    <a:pt x="6" y="270"/>
                    <a:pt x="10" y="274"/>
                    <a:pt x="14" y="273"/>
                  </a:cubicBezTo>
                  <a:cubicBezTo>
                    <a:pt x="57" y="271"/>
                    <a:pt x="57" y="271"/>
                    <a:pt x="57" y="271"/>
                  </a:cubicBezTo>
                  <a:cubicBezTo>
                    <a:pt x="62" y="284"/>
                    <a:pt x="68" y="297"/>
                    <a:pt x="76" y="309"/>
                  </a:cubicBezTo>
                  <a:cubicBezTo>
                    <a:pt x="83" y="320"/>
                    <a:pt x="91" y="329"/>
                    <a:pt x="99" y="337"/>
                  </a:cubicBezTo>
                  <a:cubicBezTo>
                    <a:pt x="80" y="375"/>
                    <a:pt x="80" y="375"/>
                    <a:pt x="80" y="375"/>
                  </a:cubicBezTo>
                  <a:cubicBezTo>
                    <a:pt x="78" y="380"/>
                    <a:pt x="80" y="384"/>
                    <a:pt x="83" y="386"/>
                  </a:cubicBezTo>
                  <a:cubicBezTo>
                    <a:pt x="106" y="401"/>
                    <a:pt x="106" y="401"/>
                    <a:pt x="106" y="401"/>
                  </a:cubicBezTo>
                  <a:cubicBezTo>
                    <a:pt x="109" y="404"/>
                    <a:pt x="114" y="403"/>
                    <a:pt x="117" y="400"/>
                  </a:cubicBezTo>
                  <a:cubicBezTo>
                    <a:pt x="144" y="368"/>
                    <a:pt x="144" y="368"/>
                    <a:pt x="144" y="368"/>
                  </a:cubicBezTo>
                  <a:cubicBezTo>
                    <a:pt x="168" y="380"/>
                    <a:pt x="194" y="386"/>
                    <a:pt x="221" y="385"/>
                  </a:cubicBezTo>
                  <a:cubicBezTo>
                    <a:pt x="232" y="422"/>
                    <a:pt x="232" y="422"/>
                    <a:pt x="232" y="422"/>
                  </a:cubicBezTo>
                  <a:cubicBezTo>
                    <a:pt x="234" y="426"/>
                    <a:pt x="238" y="429"/>
                    <a:pt x="242" y="428"/>
                  </a:cubicBezTo>
                  <a:cubicBezTo>
                    <a:pt x="269" y="423"/>
                    <a:pt x="269" y="423"/>
                    <a:pt x="269" y="423"/>
                  </a:cubicBezTo>
                  <a:cubicBezTo>
                    <a:pt x="273" y="423"/>
                    <a:pt x="276" y="419"/>
                    <a:pt x="276" y="414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86" y="371"/>
                    <a:pt x="297" y="365"/>
                    <a:pt x="309" y="357"/>
                  </a:cubicBezTo>
                  <a:cubicBezTo>
                    <a:pt x="319" y="350"/>
                    <a:pt x="328" y="343"/>
                    <a:pt x="337" y="334"/>
                  </a:cubicBezTo>
                  <a:cubicBezTo>
                    <a:pt x="371" y="351"/>
                    <a:pt x="371" y="351"/>
                    <a:pt x="371" y="351"/>
                  </a:cubicBezTo>
                  <a:cubicBezTo>
                    <a:pt x="375" y="353"/>
                    <a:pt x="380" y="352"/>
                    <a:pt x="382" y="349"/>
                  </a:cubicBezTo>
                  <a:cubicBezTo>
                    <a:pt x="397" y="326"/>
                    <a:pt x="397" y="326"/>
                    <a:pt x="397" y="326"/>
                  </a:cubicBezTo>
                  <a:cubicBezTo>
                    <a:pt x="400" y="323"/>
                    <a:pt x="399" y="318"/>
                    <a:pt x="396" y="315"/>
                  </a:cubicBezTo>
                  <a:cubicBezTo>
                    <a:pt x="367" y="290"/>
                    <a:pt x="367" y="290"/>
                    <a:pt x="367" y="290"/>
                  </a:cubicBezTo>
                  <a:cubicBezTo>
                    <a:pt x="379" y="266"/>
                    <a:pt x="385" y="239"/>
                    <a:pt x="384" y="211"/>
                  </a:cubicBezTo>
                  <a:cubicBezTo>
                    <a:pt x="421" y="200"/>
                    <a:pt x="421" y="200"/>
                    <a:pt x="421" y="200"/>
                  </a:cubicBezTo>
                  <a:cubicBezTo>
                    <a:pt x="425" y="199"/>
                    <a:pt x="428" y="194"/>
                    <a:pt x="427" y="190"/>
                  </a:cubicBezTo>
                  <a:cubicBezTo>
                    <a:pt x="422" y="163"/>
                    <a:pt x="422" y="163"/>
                    <a:pt x="422" y="163"/>
                  </a:cubicBezTo>
                  <a:cubicBezTo>
                    <a:pt x="422" y="160"/>
                    <a:pt x="418" y="156"/>
                    <a:pt x="413" y="157"/>
                  </a:cubicBezTo>
                  <a:close/>
                  <a:moveTo>
                    <a:pt x="282" y="316"/>
                  </a:moveTo>
                  <a:cubicBezTo>
                    <a:pt x="227" y="352"/>
                    <a:pt x="153" y="337"/>
                    <a:pt x="117" y="282"/>
                  </a:cubicBezTo>
                  <a:cubicBezTo>
                    <a:pt x="81" y="227"/>
                    <a:pt x="96" y="154"/>
                    <a:pt x="151" y="118"/>
                  </a:cubicBezTo>
                  <a:cubicBezTo>
                    <a:pt x="206" y="82"/>
                    <a:pt x="280" y="97"/>
                    <a:pt x="316" y="152"/>
                  </a:cubicBezTo>
                  <a:cubicBezTo>
                    <a:pt x="352" y="207"/>
                    <a:pt x="337" y="280"/>
                    <a:pt x="282" y="31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2">
                <a:cs typeface="+mn-ea"/>
                <a:sym typeface="+mn-lt"/>
              </a:endParaRPr>
            </a:p>
          </p:txBody>
        </p:sp>
        <p:sp>
          <p:nvSpPr>
            <p:cNvPr id="22" name="Freeform 10">
              <a:extLst>
                <a:ext uri="{FF2B5EF4-FFF2-40B4-BE49-F238E27FC236}">
                  <a16:creationId xmlns:a16="http://schemas.microsoft.com/office/drawing/2014/main" id="{C7606211-0A58-4DBC-A307-B4409F064A19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17666097" y="5617843"/>
              <a:ext cx="2295472" cy="2298146"/>
            </a:xfrm>
            <a:custGeom>
              <a:avLst/>
              <a:gdLst>
                <a:gd name="T0" fmla="*/ 428 w 437"/>
                <a:gd name="T1" fmla="*/ 197 h 438"/>
                <a:gd name="T2" fmla="*/ 385 w 437"/>
                <a:gd name="T3" fmla="*/ 178 h 438"/>
                <a:gd name="T4" fmla="*/ 424 w 437"/>
                <a:gd name="T5" fmla="*/ 146 h 438"/>
                <a:gd name="T6" fmla="*/ 402 w 437"/>
                <a:gd name="T7" fmla="*/ 116 h 438"/>
                <a:gd name="T8" fmla="*/ 355 w 437"/>
                <a:gd name="T9" fmla="*/ 116 h 438"/>
                <a:gd name="T10" fmla="*/ 380 w 437"/>
                <a:gd name="T11" fmla="*/ 73 h 438"/>
                <a:gd name="T12" fmla="*/ 349 w 437"/>
                <a:gd name="T13" fmla="*/ 53 h 438"/>
                <a:gd name="T14" fmla="*/ 305 w 437"/>
                <a:gd name="T15" fmla="*/ 73 h 438"/>
                <a:gd name="T16" fmla="*/ 313 w 437"/>
                <a:gd name="T17" fmla="*/ 23 h 438"/>
                <a:gd name="T18" fmla="*/ 277 w 437"/>
                <a:gd name="T19" fmla="*/ 15 h 438"/>
                <a:gd name="T20" fmla="*/ 252 w 437"/>
                <a:gd name="T21" fmla="*/ 54 h 438"/>
                <a:gd name="T22" fmla="*/ 244 w 437"/>
                <a:gd name="T23" fmla="*/ 8 h 438"/>
                <a:gd name="T24" fmla="*/ 208 w 437"/>
                <a:gd name="T25" fmla="*/ 0 h 438"/>
                <a:gd name="T26" fmla="*/ 194 w 437"/>
                <a:gd name="T27" fmla="*/ 54 h 438"/>
                <a:gd name="T28" fmla="*/ 185 w 437"/>
                <a:gd name="T29" fmla="*/ 54 h 438"/>
                <a:gd name="T30" fmla="*/ 150 w 437"/>
                <a:gd name="T31" fmla="*/ 11 h 438"/>
                <a:gd name="T32" fmla="*/ 120 w 437"/>
                <a:gd name="T33" fmla="*/ 33 h 438"/>
                <a:gd name="T34" fmla="*/ 126 w 437"/>
                <a:gd name="T35" fmla="*/ 81 h 438"/>
                <a:gd name="T36" fmla="*/ 88 w 437"/>
                <a:gd name="T37" fmla="*/ 53 h 438"/>
                <a:gd name="T38" fmla="*/ 57 w 437"/>
                <a:gd name="T39" fmla="*/ 73 h 438"/>
                <a:gd name="T40" fmla="*/ 85 w 437"/>
                <a:gd name="T41" fmla="*/ 120 h 438"/>
                <a:gd name="T42" fmla="*/ 79 w 437"/>
                <a:gd name="T43" fmla="*/ 128 h 438"/>
                <a:gd name="T44" fmla="*/ 24 w 437"/>
                <a:gd name="T45" fmla="*/ 120 h 438"/>
                <a:gd name="T46" fmla="*/ 17 w 437"/>
                <a:gd name="T47" fmla="*/ 157 h 438"/>
                <a:gd name="T48" fmla="*/ 57 w 437"/>
                <a:gd name="T49" fmla="*/ 180 h 438"/>
                <a:gd name="T50" fmla="*/ 54 w 437"/>
                <a:gd name="T51" fmla="*/ 191 h 438"/>
                <a:gd name="T52" fmla="*/ 1 w 437"/>
                <a:gd name="T53" fmla="*/ 205 h 438"/>
                <a:gd name="T54" fmla="*/ 8 w 437"/>
                <a:gd name="T55" fmla="*/ 241 h 438"/>
                <a:gd name="T56" fmla="*/ 54 w 437"/>
                <a:gd name="T57" fmla="*/ 247 h 438"/>
                <a:gd name="T58" fmla="*/ 55 w 437"/>
                <a:gd name="T59" fmla="*/ 257 h 438"/>
                <a:gd name="T60" fmla="*/ 12 w 437"/>
                <a:gd name="T61" fmla="*/ 291 h 438"/>
                <a:gd name="T62" fmla="*/ 33 w 437"/>
                <a:gd name="T63" fmla="*/ 321 h 438"/>
                <a:gd name="T64" fmla="*/ 83 w 437"/>
                <a:gd name="T65" fmla="*/ 318 h 438"/>
                <a:gd name="T66" fmla="*/ 56 w 437"/>
                <a:gd name="T67" fmla="*/ 364 h 438"/>
                <a:gd name="T68" fmla="*/ 87 w 437"/>
                <a:gd name="T69" fmla="*/ 384 h 438"/>
                <a:gd name="T70" fmla="*/ 131 w 437"/>
                <a:gd name="T71" fmla="*/ 363 h 438"/>
                <a:gd name="T72" fmla="*/ 124 w 437"/>
                <a:gd name="T73" fmla="*/ 415 h 438"/>
                <a:gd name="T74" fmla="*/ 160 w 437"/>
                <a:gd name="T75" fmla="*/ 422 h 438"/>
                <a:gd name="T76" fmla="*/ 194 w 437"/>
                <a:gd name="T77" fmla="*/ 387 h 438"/>
                <a:gd name="T78" fmla="*/ 207 w 437"/>
                <a:gd name="T79" fmla="*/ 438 h 438"/>
                <a:gd name="T80" fmla="*/ 244 w 437"/>
                <a:gd name="T81" fmla="*/ 430 h 438"/>
                <a:gd name="T82" fmla="*/ 255 w 437"/>
                <a:gd name="T83" fmla="*/ 386 h 438"/>
                <a:gd name="T84" fmla="*/ 287 w 437"/>
                <a:gd name="T85" fmla="*/ 426 h 438"/>
                <a:gd name="T86" fmla="*/ 318 w 437"/>
                <a:gd name="T87" fmla="*/ 405 h 438"/>
                <a:gd name="T88" fmla="*/ 317 w 437"/>
                <a:gd name="T89" fmla="*/ 359 h 438"/>
                <a:gd name="T90" fmla="*/ 361 w 437"/>
                <a:gd name="T91" fmla="*/ 384 h 438"/>
                <a:gd name="T92" fmla="*/ 381 w 437"/>
                <a:gd name="T93" fmla="*/ 353 h 438"/>
                <a:gd name="T94" fmla="*/ 364 w 437"/>
                <a:gd name="T95" fmla="*/ 310 h 438"/>
                <a:gd name="T96" fmla="*/ 414 w 437"/>
                <a:gd name="T97" fmla="*/ 317 h 438"/>
                <a:gd name="T98" fmla="*/ 421 w 437"/>
                <a:gd name="T99" fmla="*/ 281 h 438"/>
                <a:gd name="T100" fmla="*/ 388 w 437"/>
                <a:gd name="T101" fmla="*/ 247 h 438"/>
                <a:gd name="T102" fmla="*/ 436 w 437"/>
                <a:gd name="T103" fmla="*/ 233 h 438"/>
                <a:gd name="T104" fmla="*/ 218 w 437"/>
                <a:gd name="T105" fmla="*/ 340 h 438"/>
                <a:gd name="T106" fmla="*/ 219 w 437"/>
                <a:gd name="T107" fmla="*/ 99 h 438"/>
                <a:gd name="T108" fmla="*/ 218 w 437"/>
                <a:gd name="T109" fmla="*/ 340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37" h="438">
                  <a:moveTo>
                    <a:pt x="436" y="205"/>
                  </a:moveTo>
                  <a:cubicBezTo>
                    <a:pt x="436" y="201"/>
                    <a:pt x="433" y="197"/>
                    <a:pt x="428" y="197"/>
                  </a:cubicBezTo>
                  <a:cubicBezTo>
                    <a:pt x="388" y="192"/>
                    <a:pt x="388" y="192"/>
                    <a:pt x="388" y="192"/>
                  </a:cubicBezTo>
                  <a:cubicBezTo>
                    <a:pt x="387" y="187"/>
                    <a:pt x="386" y="182"/>
                    <a:pt x="385" y="178"/>
                  </a:cubicBezTo>
                  <a:cubicBezTo>
                    <a:pt x="420" y="157"/>
                    <a:pt x="420" y="157"/>
                    <a:pt x="420" y="157"/>
                  </a:cubicBezTo>
                  <a:cubicBezTo>
                    <a:pt x="424" y="155"/>
                    <a:pt x="426" y="150"/>
                    <a:pt x="424" y="146"/>
                  </a:cubicBezTo>
                  <a:cubicBezTo>
                    <a:pt x="413" y="121"/>
                    <a:pt x="413" y="121"/>
                    <a:pt x="413" y="121"/>
                  </a:cubicBezTo>
                  <a:cubicBezTo>
                    <a:pt x="412" y="117"/>
                    <a:pt x="407" y="115"/>
                    <a:pt x="402" y="116"/>
                  </a:cubicBezTo>
                  <a:cubicBezTo>
                    <a:pt x="362" y="128"/>
                    <a:pt x="362" y="128"/>
                    <a:pt x="362" y="128"/>
                  </a:cubicBezTo>
                  <a:cubicBezTo>
                    <a:pt x="360" y="124"/>
                    <a:pt x="357" y="120"/>
                    <a:pt x="355" y="116"/>
                  </a:cubicBezTo>
                  <a:cubicBezTo>
                    <a:pt x="380" y="85"/>
                    <a:pt x="380" y="85"/>
                    <a:pt x="380" y="85"/>
                  </a:cubicBezTo>
                  <a:cubicBezTo>
                    <a:pt x="383" y="81"/>
                    <a:pt x="383" y="76"/>
                    <a:pt x="380" y="73"/>
                  </a:cubicBezTo>
                  <a:cubicBezTo>
                    <a:pt x="360" y="53"/>
                    <a:pt x="360" y="53"/>
                    <a:pt x="360" y="53"/>
                  </a:cubicBezTo>
                  <a:cubicBezTo>
                    <a:pt x="358" y="50"/>
                    <a:pt x="353" y="50"/>
                    <a:pt x="349" y="53"/>
                  </a:cubicBezTo>
                  <a:cubicBezTo>
                    <a:pt x="314" y="79"/>
                    <a:pt x="314" y="79"/>
                    <a:pt x="314" y="79"/>
                  </a:cubicBezTo>
                  <a:cubicBezTo>
                    <a:pt x="311" y="77"/>
                    <a:pt x="308" y="75"/>
                    <a:pt x="305" y="73"/>
                  </a:cubicBezTo>
                  <a:cubicBezTo>
                    <a:pt x="317" y="33"/>
                    <a:pt x="317" y="33"/>
                    <a:pt x="317" y="33"/>
                  </a:cubicBezTo>
                  <a:cubicBezTo>
                    <a:pt x="319" y="29"/>
                    <a:pt x="317" y="24"/>
                    <a:pt x="313" y="23"/>
                  </a:cubicBezTo>
                  <a:cubicBezTo>
                    <a:pt x="288" y="11"/>
                    <a:pt x="288" y="11"/>
                    <a:pt x="288" y="11"/>
                  </a:cubicBezTo>
                  <a:cubicBezTo>
                    <a:pt x="284" y="9"/>
                    <a:pt x="279" y="11"/>
                    <a:pt x="277" y="15"/>
                  </a:cubicBezTo>
                  <a:cubicBezTo>
                    <a:pt x="252" y="54"/>
                    <a:pt x="252" y="54"/>
                    <a:pt x="252" y="54"/>
                  </a:cubicBezTo>
                  <a:cubicBezTo>
                    <a:pt x="252" y="54"/>
                    <a:pt x="252" y="54"/>
                    <a:pt x="252" y="54"/>
                  </a:cubicBezTo>
                  <a:cubicBezTo>
                    <a:pt x="251" y="54"/>
                    <a:pt x="250" y="54"/>
                    <a:pt x="250" y="54"/>
                  </a:cubicBezTo>
                  <a:cubicBezTo>
                    <a:pt x="244" y="8"/>
                    <a:pt x="244" y="8"/>
                    <a:pt x="244" y="8"/>
                  </a:cubicBezTo>
                  <a:cubicBezTo>
                    <a:pt x="243" y="4"/>
                    <a:pt x="240" y="0"/>
                    <a:pt x="236" y="0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4" y="0"/>
                    <a:pt x="200" y="4"/>
                    <a:pt x="199" y="8"/>
                  </a:cubicBezTo>
                  <a:cubicBezTo>
                    <a:pt x="194" y="54"/>
                    <a:pt x="194" y="54"/>
                    <a:pt x="194" y="54"/>
                  </a:cubicBezTo>
                  <a:cubicBezTo>
                    <a:pt x="191" y="54"/>
                    <a:pt x="188" y="54"/>
                    <a:pt x="185" y="55"/>
                  </a:cubicBezTo>
                  <a:cubicBezTo>
                    <a:pt x="185" y="55"/>
                    <a:pt x="185" y="54"/>
                    <a:pt x="185" y="54"/>
                  </a:cubicBezTo>
                  <a:cubicBezTo>
                    <a:pt x="161" y="15"/>
                    <a:pt x="161" y="15"/>
                    <a:pt x="161" y="15"/>
                  </a:cubicBezTo>
                  <a:cubicBezTo>
                    <a:pt x="158" y="11"/>
                    <a:pt x="153" y="9"/>
                    <a:pt x="150" y="11"/>
                  </a:cubicBezTo>
                  <a:cubicBezTo>
                    <a:pt x="124" y="23"/>
                    <a:pt x="124" y="23"/>
                    <a:pt x="124" y="23"/>
                  </a:cubicBezTo>
                  <a:cubicBezTo>
                    <a:pt x="121" y="24"/>
                    <a:pt x="119" y="29"/>
                    <a:pt x="120" y="33"/>
                  </a:cubicBezTo>
                  <a:cubicBezTo>
                    <a:pt x="133" y="76"/>
                    <a:pt x="133" y="76"/>
                    <a:pt x="133" y="76"/>
                  </a:cubicBezTo>
                  <a:cubicBezTo>
                    <a:pt x="131" y="77"/>
                    <a:pt x="128" y="79"/>
                    <a:pt x="126" y="81"/>
                  </a:cubicBezTo>
                  <a:cubicBezTo>
                    <a:pt x="125" y="80"/>
                    <a:pt x="125" y="80"/>
                    <a:pt x="125" y="80"/>
                  </a:cubicBezTo>
                  <a:cubicBezTo>
                    <a:pt x="88" y="53"/>
                    <a:pt x="88" y="53"/>
                    <a:pt x="88" y="53"/>
                  </a:cubicBezTo>
                  <a:cubicBezTo>
                    <a:pt x="84" y="50"/>
                    <a:pt x="79" y="50"/>
                    <a:pt x="77" y="53"/>
                  </a:cubicBezTo>
                  <a:cubicBezTo>
                    <a:pt x="57" y="73"/>
                    <a:pt x="57" y="73"/>
                    <a:pt x="57" y="73"/>
                  </a:cubicBezTo>
                  <a:cubicBezTo>
                    <a:pt x="54" y="76"/>
                    <a:pt x="54" y="81"/>
                    <a:pt x="57" y="84"/>
                  </a:cubicBezTo>
                  <a:cubicBezTo>
                    <a:pt x="85" y="120"/>
                    <a:pt x="85" y="120"/>
                    <a:pt x="85" y="120"/>
                  </a:cubicBezTo>
                  <a:cubicBezTo>
                    <a:pt x="83" y="123"/>
                    <a:pt x="81" y="126"/>
                    <a:pt x="79" y="129"/>
                  </a:cubicBezTo>
                  <a:cubicBezTo>
                    <a:pt x="79" y="128"/>
                    <a:pt x="79" y="128"/>
                    <a:pt x="79" y="128"/>
                  </a:cubicBezTo>
                  <a:cubicBezTo>
                    <a:pt x="35" y="116"/>
                    <a:pt x="35" y="116"/>
                    <a:pt x="35" y="116"/>
                  </a:cubicBezTo>
                  <a:cubicBezTo>
                    <a:pt x="30" y="114"/>
                    <a:pt x="26" y="116"/>
                    <a:pt x="24" y="120"/>
                  </a:cubicBezTo>
                  <a:cubicBezTo>
                    <a:pt x="13" y="146"/>
                    <a:pt x="13" y="146"/>
                    <a:pt x="13" y="146"/>
                  </a:cubicBezTo>
                  <a:cubicBezTo>
                    <a:pt x="11" y="149"/>
                    <a:pt x="13" y="154"/>
                    <a:pt x="17" y="157"/>
                  </a:cubicBezTo>
                  <a:cubicBezTo>
                    <a:pt x="57" y="180"/>
                    <a:pt x="57" y="180"/>
                    <a:pt x="57" y="180"/>
                  </a:cubicBezTo>
                  <a:cubicBezTo>
                    <a:pt x="57" y="180"/>
                    <a:pt x="57" y="180"/>
                    <a:pt x="57" y="180"/>
                  </a:cubicBezTo>
                  <a:cubicBezTo>
                    <a:pt x="56" y="184"/>
                    <a:pt x="55" y="187"/>
                    <a:pt x="55" y="191"/>
                  </a:cubicBezTo>
                  <a:cubicBezTo>
                    <a:pt x="54" y="191"/>
                    <a:pt x="54" y="191"/>
                    <a:pt x="54" y="191"/>
                  </a:cubicBezTo>
                  <a:cubicBezTo>
                    <a:pt x="9" y="196"/>
                    <a:pt x="9" y="196"/>
                    <a:pt x="9" y="196"/>
                  </a:cubicBezTo>
                  <a:cubicBezTo>
                    <a:pt x="4" y="197"/>
                    <a:pt x="1" y="201"/>
                    <a:pt x="1" y="205"/>
                  </a:cubicBezTo>
                  <a:cubicBezTo>
                    <a:pt x="1" y="233"/>
                    <a:pt x="1" y="233"/>
                    <a:pt x="1" y="233"/>
                  </a:cubicBezTo>
                  <a:cubicBezTo>
                    <a:pt x="0" y="237"/>
                    <a:pt x="4" y="240"/>
                    <a:pt x="8" y="241"/>
                  </a:cubicBezTo>
                  <a:cubicBezTo>
                    <a:pt x="54" y="247"/>
                    <a:pt x="54" y="247"/>
                    <a:pt x="54" y="247"/>
                  </a:cubicBezTo>
                  <a:cubicBezTo>
                    <a:pt x="54" y="247"/>
                    <a:pt x="54" y="247"/>
                    <a:pt x="54" y="247"/>
                  </a:cubicBezTo>
                  <a:cubicBezTo>
                    <a:pt x="55" y="250"/>
                    <a:pt x="55" y="254"/>
                    <a:pt x="56" y="257"/>
                  </a:cubicBezTo>
                  <a:cubicBezTo>
                    <a:pt x="55" y="257"/>
                    <a:pt x="55" y="257"/>
                    <a:pt x="55" y="257"/>
                  </a:cubicBezTo>
                  <a:cubicBezTo>
                    <a:pt x="16" y="280"/>
                    <a:pt x="16" y="280"/>
                    <a:pt x="16" y="280"/>
                  </a:cubicBezTo>
                  <a:cubicBezTo>
                    <a:pt x="12" y="283"/>
                    <a:pt x="10" y="287"/>
                    <a:pt x="12" y="291"/>
                  </a:cubicBezTo>
                  <a:cubicBezTo>
                    <a:pt x="23" y="317"/>
                    <a:pt x="23" y="317"/>
                    <a:pt x="23" y="317"/>
                  </a:cubicBezTo>
                  <a:cubicBezTo>
                    <a:pt x="24" y="320"/>
                    <a:pt x="29" y="322"/>
                    <a:pt x="33" y="321"/>
                  </a:cubicBezTo>
                  <a:cubicBezTo>
                    <a:pt x="77" y="309"/>
                    <a:pt x="77" y="309"/>
                    <a:pt x="77" y="309"/>
                  </a:cubicBezTo>
                  <a:cubicBezTo>
                    <a:pt x="79" y="312"/>
                    <a:pt x="81" y="315"/>
                    <a:pt x="83" y="318"/>
                  </a:cubicBezTo>
                  <a:cubicBezTo>
                    <a:pt x="55" y="352"/>
                    <a:pt x="55" y="352"/>
                    <a:pt x="55" y="352"/>
                  </a:cubicBezTo>
                  <a:cubicBezTo>
                    <a:pt x="53" y="356"/>
                    <a:pt x="53" y="361"/>
                    <a:pt x="56" y="364"/>
                  </a:cubicBezTo>
                  <a:cubicBezTo>
                    <a:pt x="75" y="384"/>
                    <a:pt x="75" y="384"/>
                    <a:pt x="75" y="384"/>
                  </a:cubicBezTo>
                  <a:cubicBezTo>
                    <a:pt x="78" y="387"/>
                    <a:pt x="83" y="387"/>
                    <a:pt x="87" y="384"/>
                  </a:cubicBezTo>
                  <a:cubicBezTo>
                    <a:pt x="122" y="357"/>
                    <a:pt x="122" y="357"/>
                    <a:pt x="122" y="357"/>
                  </a:cubicBezTo>
                  <a:cubicBezTo>
                    <a:pt x="125" y="359"/>
                    <a:pt x="128" y="361"/>
                    <a:pt x="131" y="363"/>
                  </a:cubicBezTo>
                  <a:cubicBezTo>
                    <a:pt x="119" y="405"/>
                    <a:pt x="119" y="405"/>
                    <a:pt x="119" y="405"/>
                  </a:cubicBezTo>
                  <a:cubicBezTo>
                    <a:pt x="118" y="409"/>
                    <a:pt x="120" y="414"/>
                    <a:pt x="124" y="415"/>
                  </a:cubicBezTo>
                  <a:cubicBezTo>
                    <a:pt x="149" y="426"/>
                    <a:pt x="149" y="426"/>
                    <a:pt x="149" y="426"/>
                  </a:cubicBezTo>
                  <a:cubicBezTo>
                    <a:pt x="153" y="428"/>
                    <a:pt x="158" y="426"/>
                    <a:pt x="160" y="422"/>
                  </a:cubicBezTo>
                  <a:cubicBezTo>
                    <a:pt x="182" y="385"/>
                    <a:pt x="182" y="385"/>
                    <a:pt x="182" y="385"/>
                  </a:cubicBezTo>
                  <a:cubicBezTo>
                    <a:pt x="186" y="386"/>
                    <a:pt x="190" y="386"/>
                    <a:pt x="194" y="387"/>
                  </a:cubicBezTo>
                  <a:cubicBezTo>
                    <a:pt x="199" y="430"/>
                    <a:pt x="199" y="430"/>
                    <a:pt x="199" y="430"/>
                  </a:cubicBezTo>
                  <a:cubicBezTo>
                    <a:pt x="200" y="435"/>
                    <a:pt x="203" y="438"/>
                    <a:pt x="207" y="438"/>
                  </a:cubicBezTo>
                  <a:cubicBezTo>
                    <a:pt x="235" y="438"/>
                    <a:pt x="235" y="438"/>
                    <a:pt x="235" y="438"/>
                  </a:cubicBezTo>
                  <a:cubicBezTo>
                    <a:pt x="239" y="438"/>
                    <a:pt x="243" y="435"/>
                    <a:pt x="244" y="430"/>
                  </a:cubicBezTo>
                  <a:cubicBezTo>
                    <a:pt x="249" y="387"/>
                    <a:pt x="249" y="387"/>
                    <a:pt x="249" y="387"/>
                  </a:cubicBezTo>
                  <a:cubicBezTo>
                    <a:pt x="251" y="387"/>
                    <a:pt x="253" y="386"/>
                    <a:pt x="255" y="386"/>
                  </a:cubicBezTo>
                  <a:cubicBezTo>
                    <a:pt x="277" y="422"/>
                    <a:pt x="277" y="422"/>
                    <a:pt x="277" y="422"/>
                  </a:cubicBezTo>
                  <a:cubicBezTo>
                    <a:pt x="279" y="426"/>
                    <a:pt x="284" y="428"/>
                    <a:pt x="287" y="426"/>
                  </a:cubicBezTo>
                  <a:cubicBezTo>
                    <a:pt x="313" y="415"/>
                    <a:pt x="313" y="415"/>
                    <a:pt x="313" y="415"/>
                  </a:cubicBezTo>
                  <a:cubicBezTo>
                    <a:pt x="317" y="414"/>
                    <a:pt x="319" y="410"/>
                    <a:pt x="318" y="405"/>
                  </a:cubicBezTo>
                  <a:cubicBezTo>
                    <a:pt x="307" y="366"/>
                    <a:pt x="307" y="366"/>
                    <a:pt x="307" y="366"/>
                  </a:cubicBezTo>
                  <a:cubicBezTo>
                    <a:pt x="310" y="364"/>
                    <a:pt x="314" y="362"/>
                    <a:pt x="317" y="359"/>
                  </a:cubicBezTo>
                  <a:cubicBezTo>
                    <a:pt x="350" y="385"/>
                    <a:pt x="350" y="385"/>
                    <a:pt x="350" y="385"/>
                  </a:cubicBezTo>
                  <a:cubicBezTo>
                    <a:pt x="354" y="387"/>
                    <a:pt x="359" y="387"/>
                    <a:pt x="361" y="384"/>
                  </a:cubicBezTo>
                  <a:cubicBezTo>
                    <a:pt x="381" y="364"/>
                    <a:pt x="381" y="364"/>
                    <a:pt x="381" y="364"/>
                  </a:cubicBezTo>
                  <a:cubicBezTo>
                    <a:pt x="384" y="362"/>
                    <a:pt x="384" y="356"/>
                    <a:pt x="381" y="353"/>
                  </a:cubicBezTo>
                  <a:cubicBezTo>
                    <a:pt x="357" y="322"/>
                    <a:pt x="357" y="322"/>
                    <a:pt x="357" y="322"/>
                  </a:cubicBezTo>
                  <a:cubicBezTo>
                    <a:pt x="359" y="318"/>
                    <a:pt x="362" y="314"/>
                    <a:pt x="364" y="310"/>
                  </a:cubicBezTo>
                  <a:cubicBezTo>
                    <a:pt x="403" y="321"/>
                    <a:pt x="403" y="321"/>
                    <a:pt x="403" y="321"/>
                  </a:cubicBezTo>
                  <a:cubicBezTo>
                    <a:pt x="408" y="323"/>
                    <a:pt x="412" y="321"/>
                    <a:pt x="414" y="317"/>
                  </a:cubicBezTo>
                  <a:cubicBezTo>
                    <a:pt x="425" y="291"/>
                    <a:pt x="425" y="291"/>
                    <a:pt x="425" y="291"/>
                  </a:cubicBezTo>
                  <a:cubicBezTo>
                    <a:pt x="427" y="288"/>
                    <a:pt x="425" y="283"/>
                    <a:pt x="421" y="281"/>
                  </a:cubicBezTo>
                  <a:cubicBezTo>
                    <a:pt x="386" y="260"/>
                    <a:pt x="386" y="260"/>
                    <a:pt x="386" y="260"/>
                  </a:cubicBezTo>
                  <a:cubicBezTo>
                    <a:pt x="387" y="255"/>
                    <a:pt x="387" y="251"/>
                    <a:pt x="388" y="247"/>
                  </a:cubicBezTo>
                  <a:cubicBezTo>
                    <a:pt x="429" y="241"/>
                    <a:pt x="429" y="241"/>
                    <a:pt x="429" y="241"/>
                  </a:cubicBezTo>
                  <a:cubicBezTo>
                    <a:pt x="433" y="241"/>
                    <a:pt x="437" y="237"/>
                    <a:pt x="436" y="233"/>
                  </a:cubicBezTo>
                  <a:lnTo>
                    <a:pt x="436" y="205"/>
                  </a:lnTo>
                  <a:close/>
                  <a:moveTo>
                    <a:pt x="218" y="340"/>
                  </a:moveTo>
                  <a:cubicBezTo>
                    <a:pt x="152" y="340"/>
                    <a:pt x="98" y="286"/>
                    <a:pt x="98" y="219"/>
                  </a:cubicBezTo>
                  <a:cubicBezTo>
                    <a:pt x="98" y="153"/>
                    <a:pt x="152" y="99"/>
                    <a:pt x="219" y="99"/>
                  </a:cubicBezTo>
                  <a:cubicBezTo>
                    <a:pt x="285" y="99"/>
                    <a:pt x="339" y="153"/>
                    <a:pt x="339" y="219"/>
                  </a:cubicBezTo>
                  <a:cubicBezTo>
                    <a:pt x="339" y="286"/>
                    <a:pt x="285" y="340"/>
                    <a:pt x="218" y="34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2">
                <a:cs typeface="+mn-ea"/>
                <a:sym typeface="+mn-lt"/>
              </a:endParaRPr>
            </a:p>
          </p:txBody>
        </p:sp>
        <p:sp>
          <p:nvSpPr>
            <p:cNvPr id="23" name="Freeform 62">
              <a:extLst>
                <a:ext uri="{FF2B5EF4-FFF2-40B4-BE49-F238E27FC236}">
                  <a16:creationId xmlns:a16="http://schemas.microsoft.com/office/drawing/2014/main" id="{67610840-C679-4764-AAC3-0B0F608E5F65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13684430" y="6459605"/>
              <a:ext cx="2161858" cy="2161858"/>
            </a:xfrm>
            <a:custGeom>
              <a:avLst/>
              <a:gdLst>
                <a:gd name="T0" fmla="*/ 361 w 412"/>
                <a:gd name="T1" fmla="*/ 332 h 412"/>
                <a:gd name="T2" fmla="*/ 338 w 412"/>
                <a:gd name="T3" fmla="*/ 302 h 412"/>
                <a:gd name="T4" fmla="*/ 356 w 412"/>
                <a:gd name="T5" fmla="*/ 270 h 412"/>
                <a:gd name="T6" fmla="*/ 366 w 412"/>
                <a:gd name="T7" fmla="*/ 229 h 412"/>
                <a:gd name="T8" fmla="*/ 404 w 412"/>
                <a:gd name="T9" fmla="*/ 224 h 412"/>
                <a:gd name="T10" fmla="*/ 411 w 412"/>
                <a:gd name="T11" fmla="*/ 216 h 412"/>
                <a:gd name="T12" fmla="*/ 411 w 412"/>
                <a:gd name="T13" fmla="*/ 190 h 412"/>
                <a:gd name="T14" fmla="*/ 403 w 412"/>
                <a:gd name="T15" fmla="*/ 182 h 412"/>
                <a:gd name="T16" fmla="*/ 364 w 412"/>
                <a:gd name="T17" fmla="*/ 178 h 412"/>
                <a:gd name="T18" fmla="*/ 337 w 412"/>
                <a:gd name="T19" fmla="*/ 115 h 412"/>
                <a:gd name="T20" fmla="*/ 363 w 412"/>
                <a:gd name="T21" fmla="*/ 83 h 412"/>
                <a:gd name="T22" fmla="*/ 363 w 412"/>
                <a:gd name="T23" fmla="*/ 72 h 412"/>
                <a:gd name="T24" fmla="*/ 345 w 412"/>
                <a:gd name="T25" fmla="*/ 53 h 412"/>
                <a:gd name="T26" fmla="*/ 334 w 412"/>
                <a:gd name="T27" fmla="*/ 52 h 412"/>
                <a:gd name="T28" fmla="*/ 299 w 412"/>
                <a:gd name="T29" fmla="*/ 78 h 412"/>
                <a:gd name="T30" fmla="*/ 299 w 412"/>
                <a:gd name="T31" fmla="*/ 78 h 412"/>
                <a:gd name="T32" fmla="*/ 267 w 412"/>
                <a:gd name="T33" fmla="*/ 61 h 412"/>
                <a:gd name="T34" fmla="*/ 235 w 412"/>
                <a:gd name="T35" fmla="*/ 51 h 412"/>
                <a:gd name="T36" fmla="*/ 235 w 412"/>
                <a:gd name="T37" fmla="*/ 51 h 412"/>
                <a:gd name="T38" fmla="*/ 228 w 412"/>
                <a:gd name="T39" fmla="*/ 8 h 412"/>
                <a:gd name="T40" fmla="*/ 220 w 412"/>
                <a:gd name="T41" fmla="*/ 1 h 412"/>
                <a:gd name="T42" fmla="*/ 194 w 412"/>
                <a:gd name="T43" fmla="*/ 2 h 412"/>
                <a:gd name="T44" fmla="*/ 186 w 412"/>
                <a:gd name="T45" fmla="*/ 10 h 412"/>
                <a:gd name="T46" fmla="*/ 183 w 412"/>
                <a:gd name="T47" fmla="*/ 51 h 412"/>
                <a:gd name="T48" fmla="*/ 115 w 412"/>
                <a:gd name="T49" fmla="*/ 77 h 412"/>
                <a:gd name="T50" fmla="*/ 82 w 412"/>
                <a:gd name="T51" fmla="*/ 52 h 412"/>
                <a:gd name="T52" fmla="*/ 72 w 412"/>
                <a:gd name="T53" fmla="*/ 52 h 412"/>
                <a:gd name="T54" fmla="*/ 53 w 412"/>
                <a:gd name="T55" fmla="*/ 70 h 412"/>
                <a:gd name="T56" fmla="*/ 53 w 412"/>
                <a:gd name="T57" fmla="*/ 81 h 412"/>
                <a:gd name="T58" fmla="*/ 78 w 412"/>
                <a:gd name="T59" fmla="*/ 114 h 412"/>
                <a:gd name="T60" fmla="*/ 58 w 412"/>
                <a:gd name="T61" fmla="*/ 149 h 412"/>
                <a:gd name="T62" fmla="*/ 48 w 412"/>
                <a:gd name="T63" fmla="*/ 183 h 412"/>
                <a:gd name="T64" fmla="*/ 8 w 412"/>
                <a:gd name="T65" fmla="*/ 189 h 412"/>
                <a:gd name="T66" fmla="*/ 1 w 412"/>
                <a:gd name="T67" fmla="*/ 197 h 412"/>
                <a:gd name="T68" fmla="*/ 1 w 412"/>
                <a:gd name="T69" fmla="*/ 223 h 412"/>
                <a:gd name="T70" fmla="*/ 9 w 412"/>
                <a:gd name="T71" fmla="*/ 230 h 412"/>
                <a:gd name="T72" fmla="*/ 48 w 412"/>
                <a:gd name="T73" fmla="*/ 235 h 412"/>
                <a:gd name="T74" fmla="*/ 77 w 412"/>
                <a:gd name="T75" fmla="*/ 304 h 412"/>
                <a:gd name="T76" fmla="*/ 54 w 412"/>
                <a:gd name="T77" fmla="*/ 334 h 412"/>
                <a:gd name="T78" fmla="*/ 54 w 412"/>
                <a:gd name="T79" fmla="*/ 345 h 412"/>
                <a:gd name="T80" fmla="*/ 73 w 412"/>
                <a:gd name="T81" fmla="*/ 363 h 412"/>
                <a:gd name="T82" fmla="*/ 83 w 412"/>
                <a:gd name="T83" fmla="*/ 364 h 412"/>
                <a:gd name="T84" fmla="*/ 113 w 412"/>
                <a:gd name="T85" fmla="*/ 341 h 412"/>
                <a:gd name="T86" fmla="*/ 146 w 412"/>
                <a:gd name="T87" fmla="*/ 359 h 412"/>
                <a:gd name="T88" fmla="*/ 180 w 412"/>
                <a:gd name="T89" fmla="*/ 368 h 412"/>
                <a:gd name="T90" fmla="*/ 185 w 412"/>
                <a:gd name="T91" fmla="*/ 405 h 412"/>
                <a:gd name="T92" fmla="*/ 193 w 412"/>
                <a:gd name="T93" fmla="*/ 412 h 412"/>
                <a:gd name="T94" fmla="*/ 219 w 412"/>
                <a:gd name="T95" fmla="*/ 412 h 412"/>
                <a:gd name="T96" fmla="*/ 227 w 412"/>
                <a:gd name="T97" fmla="*/ 404 h 412"/>
                <a:gd name="T98" fmla="*/ 231 w 412"/>
                <a:gd name="T99" fmla="*/ 369 h 412"/>
                <a:gd name="T100" fmla="*/ 303 w 412"/>
                <a:gd name="T101" fmla="*/ 339 h 412"/>
                <a:gd name="T102" fmla="*/ 331 w 412"/>
                <a:gd name="T103" fmla="*/ 362 h 412"/>
                <a:gd name="T104" fmla="*/ 342 w 412"/>
                <a:gd name="T105" fmla="*/ 361 h 412"/>
                <a:gd name="T106" fmla="*/ 361 w 412"/>
                <a:gd name="T107" fmla="*/ 343 h 412"/>
                <a:gd name="T108" fmla="*/ 361 w 412"/>
                <a:gd name="T109" fmla="*/ 332 h 412"/>
                <a:gd name="T110" fmla="*/ 164 w 412"/>
                <a:gd name="T111" fmla="*/ 315 h 412"/>
                <a:gd name="T112" fmla="*/ 101 w 412"/>
                <a:gd name="T113" fmla="*/ 167 h 412"/>
                <a:gd name="T114" fmla="*/ 250 w 412"/>
                <a:gd name="T115" fmla="*/ 104 h 412"/>
                <a:gd name="T116" fmla="*/ 312 w 412"/>
                <a:gd name="T117" fmla="*/ 253 h 412"/>
                <a:gd name="T118" fmla="*/ 164 w 412"/>
                <a:gd name="T119" fmla="*/ 315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12" h="412">
                  <a:moveTo>
                    <a:pt x="361" y="332"/>
                  </a:moveTo>
                  <a:cubicBezTo>
                    <a:pt x="338" y="302"/>
                    <a:pt x="338" y="302"/>
                    <a:pt x="338" y="302"/>
                  </a:cubicBezTo>
                  <a:cubicBezTo>
                    <a:pt x="345" y="292"/>
                    <a:pt x="351" y="282"/>
                    <a:pt x="356" y="270"/>
                  </a:cubicBezTo>
                  <a:cubicBezTo>
                    <a:pt x="361" y="257"/>
                    <a:pt x="365" y="243"/>
                    <a:pt x="366" y="229"/>
                  </a:cubicBezTo>
                  <a:cubicBezTo>
                    <a:pt x="404" y="224"/>
                    <a:pt x="404" y="224"/>
                    <a:pt x="404" y="224"/>
                  </a:cubicBezTo>
                  <a:cubicBezTo>
                    <a:pt x="408" y="223"/>
                    <a:pt x="412" y="220"/>
                    <a:pt x="411" y="216"/>
                  </a:cubicBezTo>
                  <a:cubicBezTo>
                    <a:pt x="411" y="190"/>
                    <a:pt x="411" y="190"/>
                    <a:pt x="411" y="190"/>
                  </a:cubicBezTo>
                  <a:cubicBezTo>
                    <a:pt x="411" y="186"/>
                    <a:pt x="408" y="182"/>
                    <a:pt x="403" y="182"/>
                  </a:cubicBezTo>
                  <a:cubicBezTo>
                    <a:pt x="364" y="178"/>
                    <a:pt x="364" y="178"/>
                    <a:pt x="364" y="178"/>
                  </a:cubicBezTo>
                  <a:cubicBezTo>
                    <a:pt x="360" y="155"/>
                    <a:pt x="350" y="133"/>
                    <a:pt x="337" y="115"/>
                  </a:cubicBezTo>
                  <a:cubicBezTo>
                    <a:pt x="363" y="83"/>
                    <a:pt x="363" y="83"/>
                    <a:pt x="363" y="83"/>
                  </a:cubicBezTo>
                  <a:cubicBezTo>
                    <a:pt x="366" y="80"/>
                    <a:pt x="366" y="75"/>
                    <a:pt x="363" y="72"/>
                  </a:cubicBezTo>
                  <a:cubicBezTo>
                    <a:pt x="345" y="53"/>
                    <a:pt x="345" y="53"/>
                    <a:pt x="345" y="53"/>
                  </a:cubicBezTo>
                  <a:cubicBezTo>
                    <a:pt x="343" y="50"/>
                    <a:pt x="338" y="50"/>
                    <a:pt x="334" y="52"/>
                  </a:cubicBezTo>
                  <a:cubicBezTo>
                    <a:pt x="299" y="78"/>
                    <a:pt x="299" y="78"/>
                    <a:pt x="299" y="78"/>
                  </a:cubicBezTo>
                  <a:cubicBezTo>
                    <a:pt x="299" y="78"/>
                    <a:pt x="299" y="78"/>
                    <a:pt x="299" y="78"/>
                  </a:cubicBezTo>
                  <a:cubicBezTo>
                    <a:pt x="289" y="71"/>
                    <a:pt x="279" y="65"/>
                    <a:pt x="267" y="61"/>
                  </a:cubicBezTo>
                  <a:cubicBezTo>
                    <a:pt x="257" y="56"/>
                    <a:pt x="246" y="53"/>
                    <a:pt x="235" y="51"/>
                  </a:cubicBezTo>
                  <a:cubicBezTo>
                    <a:pt x="235" y="51"/>
                    <a:pt x="235" y="51"/>
                    <a:pt x="235" y="51"/>
                  </a:cubicBezTo>
                  <a:cubicBezTo>
                    <a:pt x="228" y="8"/>
                    <a:pt x="228" y="8"/>
                    <a:pt x="228" y="8"/>
                  </a:cubicBezTo>
                  <a:cubicBezTo>
                    <a:pt x="227" y="4"/>
                    <a:pt x="224" y="0"/>
                    <a:pt x="220" y="1"/>
                  </a:cubicBezTo>
                  <a:cubicBezTo>
                    <a:pt x="194" y="2"/>
                    <a:pt x="194" y="2"/>
                    <a:pt x="194" y="2"/>
                  </a:cubicBezTo>
                  <a:cubicBezTo>
                    <a:pt x="190" y="2"/>
                    <a:pt x="186" y="5"/>
                    <a:pt x="186" y="10"/>
                  </a:cubicBezTo>
                  <a:cubicBezTo>
                    <a:pt x="183" y="51"/>
                    <a:pt x="183" y="51"/>
                    <a:pt x="183" y="51"/>
                  </a:cubicBezTo>
                  <a:cubicBezTo>
                    <a:pt x="159" y="54"/>
                    <a:pt x="135" y="63"/>
                    <a:pt x="115" y="77"/>
                  </a:cubicBezTo>
                  <a:cubicBezTo>
                    <a:pt x="82" y="52"/>
                    <a:pt x="82" y="52"/>
                    <a:pt x="82" y="52"/>
                  </a:cubicBezTo>
                  <a:cubicBezTo>
                    <a:pt x="79" y="49"/>
                    <a:pt x="74" y="49"/>
                    <a:pt x="72" y="52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50" y="73"/>
                    <a:pt x="50" y="78"/>
                    <a:pt x="53" y="81"/>
                  </a:cubicBezTo>
                  <a:cubicBezTo>
                    <a:pt x="78" y="114"/>
                    <a:pt x="78" y="114"/>
                    <a:pt x="78" y="114"/>
                  </a:cubicBezTo>
                  <a:cubicBezTo>
                    <a:pt x="70" y="124"/>
                    <a:pt x="63" y="136"/>
                    <a:pt x="58" y="149"/>
                  </a:cubicBezTo>
                  <a:cubicBezTo>
                    <a:pt x="53" y="160"/>
                    <a:pt x="50" y="171"/>
                    <a:pt x="48" y="183"/>
                  </a:cubicBezTo>
                  <a:cubicBezTo>
                    <a:pt x="8" y="189"/>
                    <a:pt x="8" y="189"/>
                    <a:pt x="8" y="189"/>
                  </a:cubicBezTo>
                  <a:cubicBezTo>
                    <a:pt x="3" y="189"/>
                    <a:pt x="0" y="193"/>
                    <a:pt x="1" y="197"/>
                  </a:cubicBezTo>
                  <a:cubicBezTo>
                    <a:pt x="1" y="223"/>
                    <a:pt x="1" y="223"/>
                    <a:pt x="1" y="223"/>
                  </a:cubicBezTo>
                  <a:cubicBezTo>
                    <a:pt x="1" y="227"/>
                    <a:pt x="4" y="230"/>
                    <a:pt x="9" y="230"/>
                  </a:cubicBezTo>
                  <a:cubicBezTo>
                    <a:pt x="48" y="235"/>
                    <a:pt x="48" y="235"/>
                    <a:pt x="48" y="235"/>
                  </a:cubicBezTo>
                  <a:cubicBezTo>
                    <a:pt x="52" y="260"/>
                    <a:pt x="62" y="284"/>
                    <a:pt x="77" y="304"/>
                  </a:cubicBezTo>
                  <a:cubicBezTo>
                    <a:pt x="54" y="334"/>
                    <a:pt x="54" y="334"/>
                    <a:pt x="54" y="334"/>
                  </a:cubicBezTo>
                  <a:cubicBezTo>
                    <a:pt x="51" y="337"/>
                    <a:pt x="51" y="342"/>
                    <a:pt x="54" y="345"/>
                  </a:cubicBezTo>
                  <a:cubicBezTo>
                    <a:pt x="73" y="363"/>
                    <a:pt x="73" y="363"/>
                    <a:pt x="73" y="363"/>
                  </a:cubicBezTo>
                  <a:cubicBezTo>
                    <a:pt x="75" y="366"/>
                    <a:pt x="80" y="366"/>
                    <a:pt x="83" y="364"/>
                  </a:cubicBezTo>
                  <a:cubicBezTo>
                    <a:pt x="113" y="341"/>
                    <a:pt x="113" y="341"/>
                    <a:pt x="113" y="341"/>
                  </a:cubicBezTo>
                  <a:cubicBezTo>
                    <a:pt x="123" y="348"/>
                    <a:pt x="134" y="354"/>
                    <a:pt x="146" y="359"/>
                  </a:cubicBezTo>
                  <a:cubicBezTo>
                    <a:pt x="157" y="363"/>
                    <a:pt x="169" y="366"/>
                    <a:pt x="180" y="368"/>
                  </a:cubicBezTo>
                  <a:cubicBezTo>
                    <a:pt x="185" y="405"/>
                    <a:pt x="185" y="405"/>
                    <a:pt x="185" y="405"/>
                  </a:cubicBezTo>
                  <a:cubicBezTo>
                    <a:pt x="186" y="409"/>
                    <a:pt x="189" y="412"/>
                    <a:pt x="193" y="412"/>
                  </a:cubicBezTo>
                  <a:cubicBezTo>
                    <a:pt x="219" y="412"/>
                    <a:pt x="219" y="412"/>
                    <a:pt x="219" y="412"/>
                  </a:cubicBezTo>
                  <a:cubicBezTo>
                    <a:pt x="223" y="412"/>
                    <a:pt x="227" y="408"/>
                    <a:pt x="227" y="404"/>
                  </a:cubicBezTo>
                  <a:cubicBezTo>
                    <a:pt x="231" y="369"/>
                    <a:pt x="231" y="369"/>
                    <a:pt x="231" y="369"/>
                  </a:cubicBezTo>
                  <a:cubicBezTo>
                    <a:pt x="257" y="365"/>
                    <a:pt x="281" y="354"/>
                    <a:pt x="303" y="339"/>
                  </a:cubicBezTo>
                  <a:cubicBezTo>
                    <a:pt x="331" y="362"/>
                    <a:pt x="331" y="362"/>
                    <a:pt x="331" y="362"/>
                  </a:cubicBezTo>
                  <a:cubicBezTo>
                    <a:pt x="335" y="364"/>
                    <a:pt x="340" y="364"/>
                    <a:pt x="342" y="361"/>
                  </a:cubicBezTo>
                  <a:cubicBezTo>
                    <a:pt x="361" y="343"/>
                    <a:pt x="361" y="343"/>
                    <a:pt x="361" y="343"/>
                  </a:cubicBezTo>
                  <a:cubicBezTo>
                    <a:pt x="364" y="340"/>
                    <a:pt x="364" y="336"/>
                    <a:pt x="361" y="332"/>
                  </a:cubicBezTo>
                  <a:close/>
                  <a:moveTo>
                    <a:pt x="164" y="315"/>
                  </a:moveTo>
                  <a:cubicBezTo>
                    <a:pt x="106" y="291"/>
                    <a:pt x="78" y="225"/>
                    <a:pt x="101" y="167"/>
                  </a:cubicBezTo>
                  <a:cubicBezTo>
                    <a:pt x="125" y="109"/>
                    <a:pt x="191" y="81"/>
                    <a:pt x="250" y="104"/>
                  </a:cubicBezTo>
                  <a:cubicBezTo>
                    <a:pt x="308" y="128"/>
                    <a:pt x="336" y="194"/>
                    <a:pt x="312" y="253"/>
                  </a:cubicBezTo>
                  <a:cubicBezTo>
                    <a:pt x="288" y="311"/>
                    <a:pt x="222" y="339"/>
                    <a:pt x="164" y="31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2">
                <a:cs typeface="+mn-ea"/>
                <a:sym typeface="+mn-lt"/>
              </a:endParaRPr>
            </a:p>
          </p:txBody>
        </p:sp>
        <p:sp>
          <p:nvSpPr>
            <p:cNvPr id="24" name="Freeform 14">
              <a:extLst>
                <a:ext uri="{FF2B5EF4-FFF2-40B4-BE49-F238E27FC236}">
                  <a16:creationId xmlns:a16="http://schemas.microsoft.com/office/drawing/2014/main" id="{E74E3984-838C-4FC7-9FDF-1E5D2E4B9A58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15568373" y="7108965"/>
              <a:ext cx="2707000" cy="2717690"/>
            </a:xfrm>
            <a:custGeom>
              <a:avLst/>
              <a:gdLst>
                <a:gd name="T0" fmla="*/ 506 w 516"/>
                <a:gd name="T1" fmla="*/ 232 h 518"/>
                <a:gd name="T2" fmla="*/ 455 w 516"/>
                <a:gd name="T3" fmla="*/ 209 h 518"/>
                <a:gd name="T4" fmla="*/ 501 w 516"/>
                <a:gd name="T5" fmla="*/ 172 h 518"/>
                <a:gd name="T6" fmla="*/ 476 w 516"/>
                <a:gd name="T7" fmla="*/ 136 h 518"/>
                <a:gd name="T8" fmla="*/ 419 w 516"/>
                <a:gd name="T9" fmla="*/ 137 h 518"/>
                <a:gd name="T10" fmla="*/ 449 w 516"/>
                <a:gd name="T11" fmla="*/ 86 h 518"/>
                <a:gd name="T12" fmla="*/ 412 w 516"/>
                <a:gd name="T13" fmla="*/ 62 h 518"/>
                <a:gd name="T14" fmla="*/ 360 w 516"/>
                <a:gd name="T15" fmla="*/ 86 h 518"/>
                <a:gd name="T16" fmla="*/ 370 w 516"/>
                <a:gd name="T17" fmla="*/ 26 h 518"/>
                <a:gd name="T18" fmla="*/ 327 w 516"/>
                <a:gd name="T19" fmla="*/ 17 h 518"/>
                <a:gd name="T20" fmla="*/ 298 w 516"/>
                <a:gd name="T21" fmla="*/ 63 h 518"/>
                <a:gd name="T22" fmla="*/ 288 w 516"/>
                <a:gd name="T23" fmla="*/ 9 h 518"/>
                <a:gd name="T24" fmla="*/ 245 w 516"/>
                <a:gd name="T25" fmla="*/ 0 h 518"/>
                <a:gd name="T26" fmla="*/ 229 w 516"/>
                <a:gd name="T27" fmla="*/ 63 h 518"/>
                <a:gd name="T28" fmla="*/ 218 w 516"/>
                <a:gd name="T29" fmla="*/ 63 h 518"/>
                <a:gd name="T30" fmla="*/ 177 w 516"/>
                <a:gd name="T31" fmla="*/ 13 h 518"/>
                <a:gd name="T32" fmla="*/ 142 w 516"/>
                <a:gd name="T33" fmla="*/ 39 h 518"/>
                <a:gd name="T34" fmla="*/ 148 w 516"/>
                <a:gd name="T35" fmla="*/ 95 h 518"/>
                <a:gd name="T36" fmla="*/ 104 w 516"/>
                <a:gd name="T37" fmla="*/ 62 h 518"/>
                <a:gd name="T38" fmla="*/ 68 w 516"/>
                <a:gd name="T39" fmla="*/ 86 h 518"/>
                <a:gd name="T40" fmla="*/ 101 w 516"/>
                <a:gd name="T41" fmla="*/ 141 h 518"/>
                <a:gd name="T42" fmla="*/ 93 w 516"/>
                <a:gd name="T43" fmla="*/ 152 h 518"/>
                <a:gd name="T44" fmla="*/ 28 w 516"/>
                <a:gd name="T45" fmla="*/ 142 h 518"/>
                <a:gd name="T46" fmla="*/ 20 w 516"/>
                <a:gd name="T47" fmla="*/ 185 h 518"/>
                <a:gd name="T48" fmla="*/ 67 w 516"/>
                <a:gd name="T49" fmla="*/ 213 h 518"/>
                <a:gd name="T50" fmla="*/ 64 w 516"/>
                <a:gd name="T51" fmla="*/ 226 h 518"/>
                <a:gd name="T52" fmla="*/ 1 w 516"/>
                <a:gd name="T53" fmla="*/ 242 h 518"/>
                <a:gd name="T54" fmla="*/ 10 w 516"/>
                <a:gd name="T55" fmla="*/ 285 h 518"/>
                <a:gd name="T56" fmla="*/ 64 w 516"/>
                <a:gd name="T57" fmla="*/ 292 h 518"/>
                <a:gd name="T58" fmla="*/ 65 w 516"/>
                <a:gd name="T59" fmla="*/ 303 h 518"/>
                <a:gd name="T60" fmla="*/ 14 w 516"/>
                <a:gd name="T61" fmla="*/ 344 h 518"/>
                <a:gd name="T62" fmla="*/ 39 w 516"/>
                <a:gd name="T63" fmla="*/ 379 h 518"/>
                <a:gd name="T64" fmla="*/ 98 w 516"/>
                <a:gd name="T65" fmla="*/ 375 h 518"/>
                <a:gd name="T66" fmla="*/ 66 w 516"/>
                <a:gd name="T67" fmla="*/ 430 h 518"/>
                <a:gd name="T68" fmla="*/ 102 w 516"/>
                <a:gd name="T69" fmla="*/ 454 h 518"/>
                <a:gd name="T70" fmla="*/ 155 w 516"/>
                <a:gd name="T71" fmla="*/ 429 h 518"/>
                <a:gd name="T72" fmla="*/ 146 w 516"/>
                <a:gd name="T73" fmla="*/ 491 h 518"/>
                <a:gd name="T74" fmla="*/ 189 w 516"/>
                <a:gd name="T75" fmla="*/ 499 h 518"/>
                <a:gd name="T76" fmla="*/ 229 w 516"/>
                <a:gd name="T77" fmla="*/ 457 h 518"/>
                <a:gd name="T78" fmla="*/ 245 w 516"/>
                <a:gd name="T79" fmla="*/ 517 h 518"/>
                <a:gd name="T80" fmla="*/ 288 w 516"/>
                <a:gd name="T81" fmla="*/ 508 h 518"/>
                <a:gd name="T82" fmla="*/ 302 w 516"/>
                <a:gd name="T83" fmla="*/ 456 h 518"/>
                <a:gd name="T84" fmla="*/ 340 w 516"/>
                <a:gd name="T85" fmla="*/ 503 h 518"/>
                <a:gd name="T86" fmla="*/ 376 w 516"/>
                <a:gd name="T87" fmla="*/ 478 h 518"/>
                <a:gd name="T88" fmla="*/ 375 w 516"/>
                <a:gd name="T89" fmla="*/ 424 h 518"/>
                <a:gd name="T90" fmla="*/ 427 w 516"/>
                <a:gd name="T91" fmla="*/ 453 h 518"/>
                <a:gd name="T92" fmla="*/ 451 w 516"/>
                <a:gd name="T93" fmla="*/ 416 h 518"/>
                <a:gd name="T94" fmla="*/ 431 w 516"/>
                <a:gd name="T95" fmla="*/ 366 h 518"/>
                <a:gd name="T96" fmla="*/ 489 w 516"/>
                <a:gd name="T97" fmla="*/ 374 h 518"/>
                <a:gd name="T98" fmla="*/ 498 w 516"/>
                <a:gd name="T99" fmla="*/ 331 h 518"/>
                <a:gd name="T100" fmla="*/ 459 w 516"/>
                <a:gd name="T101" fmla="*/ 291 h 518"/>
                <a:gd name="T102" fmla="*/ 516 w 516"/>
                <a:gd name="T103" fmla="*/ 275 h 518"/>
                <a:gd name="T104" fmla="*/ 258 w 516"/>
                <a:gd name="T105" fmla="*/ 431 h 518"/>
                <a:gd name="T106" fmla="*/ 258 w 516"/>
                <a:gd name="T107" fmla="*/ 87 h 518"/>
                <a:gd name="T108" fmla="*/ 258 w 516"/>
                <a:gd name="T109" fmla="*/ 431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16" h="518">
                  <a:moveTo>
                    <a:pt x="515" y="242"/>
                  </a:moveTo>
                  <a:cubicBezTo>
                    <a:pt x="516" y="237"/>
                    <a:pt x="512" y="233"/>
                    <a:pt x="506" y="232"/>
                  </a:cubicBezTo>
                  <a:cubicBezTo>
                    <a:pt x="458" y="226"/>
                    <a:pt x="458" y="226"/>
                    <a:pt x="458" y="226"/>
                  </a:cubicBezTo>
                  <a:cubicBezTo>
                    <a:pt x="457" y="221"/>
                    <a:pt x="456" y="215"/>
                    <a:pt x="455" y="209"/>
                  </a:cubicBezTo>
                  <a:cubicBezTo>
                    <a:pt x="496" y="185"/>
                    <a:pt x="496" y="185"/>
                    <a:pt x="496" y="185"/>
                  </a:cubicBezTo>
                  <a:cubicBezTo>
                    <a:pt x="501" y="182"/>
                    <a:pt x="503" y="176"/>
                    <a:pt x="501" y="172"/>
                  </a:cubicBezTo>
                  <a:cubicBezTo>
                    <a:pt x="488" y="142"/>
                    <a:pt x="488" y="142"/>
                    <a:pt x="488" y="142"/>
                  </a:cubicBezTo>
                  <a:cubicBezTo>
                    <a:pt x="486" y="137"/>
                    <a:pt x="481" y="135"/>
                    <a:pt x="476" y="136"/>
                  </a:cubicBezTo>
                  <a:cubicBezTo>
                    <a:pt x="428" y="150"/>
                    <a:pt x="428" y="150"/>
                    <a:pt x="428" y="150"/>
                  </a:cubicBezTo>
                  <a:cubicBezTo>
                    <a:pt x="425" y="146"/>
                    <a:pt x="422" y="141"/>
                    <a:pt x="419" y="137"/>
                  </a:cubicBezTo>
                  <a:cubicBezTo>
                    <a:pt x="449" y="100"/>
                    <a:pt x="449" y="100"/>
                    <a:pt x="449" y="100"/>
                  </a:cubicBezTo>
                  <a:cubicBezTo>
                    <a:pt x="452" y="95"/>
                    <a:pt x="452" y="89"/>
                    <a:pt x="449" y="86"/>
                  </a:cubicBezTo>
                  <a:cubicBezTo>
                    <a:pt x="426" y="63"/>
                    <a:pt x="426" y="63"/>
                    <a:pt x="426" y="63"/>
                  </a:cubicBezTo>
                  <a:cubicBezTo>
                    <a:pt x="423" y="59"/>
                    <a:pt x="417" y="58"/>
                    <a:pt x="412" y="62"/>
                  </a:cubicBezTo>
                  <a:cubicBezTo>
                    <a:pt x="371" y="93"/>
                    <a:pt x="371" y="93"/>
                    <a:pt x="371" y="93"/>
                  </a:cubicBezTo>
                  <a:cubicBezTo>
                    <a:pt x="367" y="90"/>
                    <a:pt x="364" y="88"/>
                    <a:pt x="360" y="86"/>
                  </a:cubicBezTo>
                  <a:cubicBezTo>
                    <a:pt x="375" y="39"/>
                    <a:pt x="375" y="39"/>
                    <a:pt x="375" y="39"/>
                  </a:cubicBezTo>
                  <a:cubicBezTo>
                    <a:pt x="376" y="34"/>
                    <a:pt x="374" y="28"/>
                    <a:pt x="370" y="26"/>
                  </a:cubicBezTo>
                  <a:cubicBezTo>
                    <a:pt x="340" y="13"/>
                    <a:pt x="340" y="13"/>
                    <a:pt x="340" y="13"/>
                  </a:cubicBezTo>
                  <a:cubicBezTo>
                    <a:pt x="336" y="10"/>
                    <a:pt x="330" y="12"/>
                    <a:pt x="327" y="17"/>
                  </a:cubicBezTo>
                  <a:cubicBezTo>
                    <a:pt x="298" y="63"/>
                    <a:pt x="298" y="63"/>
                    <a:pt x="298" y="63"/>
                  </a:cubicBezTo>
                  <a:cubicBezTo>
                    <a:pt x="298" y="63"/>
                    <a:pt x="298" y="63"/>
                    <a:pt x="298" y="63"/>
                  </a:cubicBezTo>
                  <a:cubicBezTo>
                    <a:pt x="297" y="63"/>
                    <a:pt x="296" y="63"/>
                    <a:pt x="295" y="63"/>
                  </a:cubicBezTo>
                  <a:cubicBezTo>
                    <a:pt x="288" y="9"/>
                    <a:pt x="288" y="9"/>
                    <a:pt x="288" y="9"/>
                  </a:cubicBezTo>
                  <a:cubicBezTo>
                    <a:pt x="287" y="4"/>
                    <a:pt x="283" y="0"/>
                    <a:pt x="278" y="0"/>
                  </a:cubicBezTo>
                  <a:cubicBezTo>
                    <a:pt x="245" y="0"/>
                    <a:pt x="245" y="0"/>
                    <a:pt x="245" y="0"/>
                  </a:cubicBezTo>
                  <a:cubicBezTo>
                    <a:pt x="241" y="0"/>
                    <a:pt x="236" y="4"/>
                    <a:pt x="235" y="9"/>
                  </a:cubicBezTo>
                  <a:cubicBezTo>
                    <a:pt x="229" y="63"/>
                    <a:pt x="229" y="63"/>
                    <a:pt x="229" y="63"/>
                  </a:cubicBezTo>
                  <a:cubicBezTo>
                    <a:pt x="225" y="63"/>
                    <a:pt x="222" y="64"/>
                    <a:pt x="219" y="65"/>
                  </a:cubicBezTo>
                  <a:cubicBezTo>
                    <a:pt x="219" y="64"/>
                    <a:pt x="219" y="63"/>
                    <a:pt x="218" y="63"/>
                  </a:cubicBezTo>
                  <a:cubicBezTo>
                    <a:pt x="189" y="17"/>
                    <a:pt x="189" y="17"/>
                    <a:pt x="189" y="17"/>
                  </a:cubicBezTo>
                  <a:cubicBezTo>
                    <a:pt x="187" y="12"/>
                    <a:pt x="181" y="10"/>
                    <a:pt x="177" y="13"/>
                  </a:cubicBezTo>
                  <a:cubicBezTo>
                    <a:pt x="147" y="26"/>
                    <a:pt x="147" y="26"/>
                    <a:pt x="147" y="26"/>
                  </a:cubicBezTo>
                  <a:cubicBezTo>
                    <a:pt x="142" y="28"/>
                    <a:pt x="140" y="34"/>
                    <a:pt x="142" y="39"/>
                  </a:cubicBezTo>
                  <a:cubicBezTo>
                    <a:pt x="158" y="89"/>
                    <a:pt x="158" y="89"/>
                    <a:pt x="158" y="89"/>
                  </a:cubicBezTo>
                  <a:cubicBezTo>
                    <a:pt x="154" y="91"/>
                    <a:pt x="151" y="93"/>
                    <a:pt x="148" y="95"/>
                  </a:cubicBezTo>
                  <a:cubicBezTo>
                    <a:pt x="147" y="94"/>
                    <a:pt x="147" y="94"/>
                    <a:pt x="147" y="94"/>
                  </a:cubicBezTo>
                  <a:cubicBezTo>
                    <a:pt x="104" y="62"/>
                    <a:pt x="104" y="62"/>
                    <a:pt x="104" y="62"/>
                  </a:cubicBezTo>
                  <a:cubicBezTo>
                    <a:pt x="100" y="58"/>
                    <a:pt x="93" y="59"/>
                    <a:pt x="90" y="63"/>
                  </a:cubicBezTo>
                  <a:cubicBezTo>
                    <a:pt x="68" y="86"/>
                    <a:pt x="68" y="86"/>
                    <a:pt x="68" y="86"/>
                  </a:cubicBezTo>
                  <a:cubicBezTo>
                    <a:pt x="64" y="89"/>
                    <a:pt x="64" y="95"/>
                    <a:pt x="67" y="100"/>
                  </a:cubicBezTo>
                  <a:cubicBezTo>
                    <a:pt x="101" y="141"/>
                    <a:pt x="101" y="141"/>
                    <a:pt x="101" y="141"/>
                  </a:cubicBezTo>
                  <a:cubicBezTo>
                    <a:pt x="98" y="145"/>
                    <a:pt x="96" y="148"/>
                    <a:pt x="93" y="152"/>
                  </a:cubicBezTo>
                  <a:cubicBezTo>
                    <a:pt x="93" y="152"/>
                    <a:pt x="93" y="152"/>
                    <a:pt x="93" y="152"/>
                  </a:cubicBezTo>
                  <a:cubicBezTo>
                    <a:pt x="41" y="136"/>
                    <a:pt x="41" y="136"/>
                    <a:pt x="41" y="136"/>
                  </a:cubicBezTo>
                  <a:cubicBezTo>
                    <a:pt x="35" y="135"/>
                    <a:pt x="30" y="137"/>
                    <a:pt x="28" y="14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3" y="176"/>
                    <a:pt x="15" y="182"/>
                    <a:pt x="20" y="185"/>
                  </a:cubicBezTo>
                  <a:cubicBezTo>
                    <a:pt x="67" y="212"/>
                    <a:pt x="67" y="212"/>
                    <a:pt x="67" y="212"/>
                  </a:cubicBezTo>
                  <a:cubicBezTo>
                    <a:pt x="67" y="213"/>
                    <a:pt x="67" y="213"/>
                    <a:pt x="67" y="213"/>
                  </a:cubicBezTo>
                  <a:cubicBezTo>
                    <a:pt x="66" y="217"/>
                    <a:pt x="65" y="221"/>
                    <a:pt x="65" y="226"/>
                  </a:cubicBezTo>
                  <a:cubicBezTo>
                    <a:pt x="64" y="226"/>
                    <a:pt x="64" y="226"/>
                    <a:pt x="64" y="226"/>
                  </a:cubicBezTo>
                  <a:cubicBezTo>
                    <a:pt x="10" y="232"/>
                    <a:pt x="10" y="232"/>
                    <a:pt x="10" y="232"/>
                  </a:cubicBezTo>
                  <a:cubicBezTo>
                    <a:pt x="5" y="233"/>
                    <a:pt x="0" y="237"/>
                    <a:pt x="1" y="242"/>
                  </a:cubicBezTo>
                  <a:cubicBezTo>
                    <a:pt x="1" y="275"/>
                    <a:pt x="1" y="275"/>
                    <a:pt x="1" y="275"/>
                  </a:cubicBezTo>
                  <a:cubicBezTo>
                    <a:pt x="0" y="279"/>
                    <a:pt x="4" y="284"/>
                    <a:pt x="10" y="285"/>
                  </a:cubicBezTo>
                  <a:cubicBezTo>
                    <a:pt x="64" y="292"/>
                    <a:pt x="64" y="292"/>
                    <a:pt x="64" y="292"/>
                  </a:cubicBezTo>
                  <a:cubicBezTo>
                    <a:pt x="64" y="292"/>
                    <a:pt x="64" y="292"/>
                    <a:pt x="64" y="292"/>
                  </a:cubicBezTo>
                  <a:cubicBezTo>
                    <a:pt x="65" y="296"/>
                    <a:pt x="65" y="299"/>
                    <a:pt x="66" y="303"/>
                  </a:cubicBezTo>
                  <a:cubicBezTo>
                    <a:pt x="65" y="303"/>
                    <a:pt x="65" y="303"/>
                    <a:pt x="65" y="303"/>
                  </a:cubicBezTo>
                  <a:cubicBezTo>
                    <a:pt x="19" y="331"/>
                    <a:pt x="19" y="331"/>
                    <a:pt x="19" y="331"/>
                  </a:cubicBezTo>
                  <a:cubicBezTo>
                    <a:pt x="14" y="334"/>
                    <a:pt x="12" y="340"/>
                    <a:pt x="14" y="344"/>
                  </a:cubicBezTo>
                  <a:cubicBezTo>
                    <a:pt x="27" y="374"/>
                    <a:pt x="27" y="374"/>
                    <a:pt x="27" y="374"/>
                  </a:cubicBezTo>
                  <a:cubicBezTo>
                    <a:pt x="29" y="378"/>
                    <a:pt x="34" y="381"/>
                    <a:pt x="39" y="379"/>
                  </a:cubicBezTo>
                  <a:cubicBezTo>
                    <a:pt x="91" y="365"/>
                    <a:pt x="91" y="365"/>
                    <a:pt x="91" y="365"/>
                  </a:cubicBezTo>
                  <a:cubicBezTo>
                    <a:pt x="93" y="368"/>
                    <a:pt x="96" y="372"/>
                    <a:pt x="98" y="375"/>
                  </a:cubicBezTo>
                  <a:cubicBezTo>
                    <a:pt x="65" y="416"/>
                    <a:pt x="65" y="416"/>
                    <a:pt x="65" y="416"/>
                  </a:cubicBezTo>
                  <a:cubicBezTo>
                    <a:pt x="62" y="421"/>
                    <a:pt x="62" y="427"/>
                    <a:pt x="66" y="430"/>
                  </a:cubicBezTo>
                  <a:cubicBezTo>
                    <a:pt x="89" y="453"/>
                    <a:pt x="89" y="453"/>
                    <a:pt x="89" y="453"/>
                  </a:cubicBezTo>
                  <a:cubicBezTo>
                    <a:pt x="92" y="457"/>
                    <a:pt x="98" y="457"/>
                    <a:pt x="102" y="454"/>
                  </a:cubicBezTo>
                  <a:cubicBezTo>
                    <a:pt x="144" y="422"/>
                    <a:pt x="144" y="422"/>
                    <a:pt x="144" y="422"/>
                  </a:cubicBezTo>
                  <a:cubicBezTo>
                    <a:pt x="148" y="424"/>
                    <a:pt x="151" y="427"/>
                    <a:pt x="155" y="429"/>
                  </a:cubicBezTo>
                  <a:cubicBezTo>
                    <a:pt x="141" y="478"/>
                    <a:pt x="141" y="478"/>
                    <a:pt x="141" y="478"/>
                  </a:cubicBezTo>
                  <a:cubicBezTo>
                    <a:pt x="139" y="484"/>
                    <a:pt x="142" y="489"/>
                    <a:pt x="146" y="491"/>
                  </a:cubicBezTo>
                  <a:cubicBezTo>
                    <a:pt x="177" y="503"/>
                    <a:pt x="177" y="503"/>
                    <a:pt x="177" y="503"/>
                  </a:cubicBezTo>
                  <a:cubicBezTo>
                    <a:pt x="181" y="506"/>
                    <a:pt x="187" y="504"/>
                    <a:pt x="189" y="499"/>
                  </a:cubicBezTo>
                  <a:cubicBezTo>
                    <a:pt x="215" y="454"/>
                    <a:pt x="215" y="454"/>
                    <a:pt x="215" y="454"/>
                  </a:cubicBezTo>
                  <a:cubicBezTo>
                    <a:pt x="220" y="455"/>
                    <a:pt x="224" y="456"/>
                    <a:pt x="229" y="457"/>
                  </a:cubicBezTo>
                  <a:cubicBezTo>
                    <a:pt x="235" y="508"/>
                    <a:pt x="235" y="508"/>
                    <a:pt x="235" y="508"/>
                  </a:cubicBezTo>
                  <a:cubicBezTo>
                    <a:pt x="236" y="514"/>
                    <a:pt x="241" y="518"/>
                    <a:pt x="245" y="517"/>
                  </a:cubicBezTo>
                  <a:cubicBezTo>
                    <a:pt x="278" y="517"/>
                    <a:pt x="278" y="517"/>
                    <a:pt x="278" y="517"/>
                  </a:cubicBezTo>
                  <a:cubicBezTo>
                    <a:pt x="283" y="518"/>
                    <a:pt x="287" y="514"/>
                    <a:pt x="288" y="508"/>
                  </a:cubicBezTo>
                  <a:cubicBezTo>
                    <a:pt x="295" y="457"/>
                    <a:pt x="295" y="457"/>
                    <a:pt x="295" y="457"/>
                  </a:cubicBezTo>
                  <a:cubicBezTo>
                    <a:pt x="297" y="457"/>
                    <a:pt x="299" y="456"/>
                    <a:pt x="302" y="456"/>
                  </a:cubicBezTo>
                  <a:cubicBezTo>
                    <a:pt x="327" y="499"/>
                    <a:pt x="327" y="499"/>
                    <a:pt x="327" y="499"/>
                  </a:cubicBezTo>
                  <a:cubicBezTo>
                    <a:pt x="330" y="504"/>
                    <a:pt x="335" y="506"/>
                    <a:pt x="340" y="503"/>
                  </a:cubicBezTo>
                  <a:cubicBezTo>
                    <a:pt x="370" y="491"/>
                    <a:pt x="370" y="491"/>
                    <a:pt x="370" y="491"/>
                  </a:cubicBezTo>
                  <a:cubicBezTo>
                    <a:pt x="375" y="489"/>
                    <a:pt x="377" y="484"/>
                    <a:pt x="376" y="478"/>
                  </a:cubicBezTo>
                  <a:cubicBezTo>
                    <a:pt x="362" y="432"/>
                    <a:pt x="362" y="432"/>
                    <a:pt x="362" y="432"/>
                  </a:cubicBezTo>
                  <a:cubicBezTo>
                    <a:pt x="367" y="430"/>
                    <a:pt x="371" y="427"/>
                    <a:pt x="375" y="424"/>
                  </a:cubicBezTo>
                  <a:cubicBezTo>
                    <a:pt x="414" y="454"/>
                    <a:pt x="414" y="454"/>
                    <a:pt x="414" y="454"/>
                  </a:cubicBezTo>
                  <a:cubicBezTo>
                    <a:pt x="418" y="457"/>
                    <a:pt x="424" y="457"/>
                    <a:pt x="427" y="453"/>
                  </a:cubicBezTo>
                  <a:cubicBezTo>
                    <a:pt x="450" y="430"/>
                    <a:pt x="450" y="430"/>
                    <a:pt x="450" y="430"/>
                  </a:cubicBezTo>
                  <a:cubicBezTo>
                    <a:pt x="454" y="427"/>
                    <a:pt x="454" y="421"/>
                    <a:pt x="451" y="416"/>
                  </a:cubicBezTo>
                  <a:cubicBezTo>
                    <a:pt x="422" y="380"/>
                    <a:pt x="422" y="380"/>
                    <a:pt x="422" y="380"/>
                  </a:cubicBezTo>
                  <a:cubicBezTo>
                    <a:pt x="425" y="375"/>
                    <a:pt x="428" y="371"/>
                    <a:pt x="431" y="366"/>
                  </a:cubicBezTo>
                  <a:cubicBezTo>
                    <a:pt x="477" y="379"/>
                    <a:pt x="477" y="379"/>
                    <a:pt x="477" y="379"/>
                  </a:cubicBezTo>
                  <a:cubicBezTo>
                    <a:pt x="482" y="381"/>
                    <a:pt x="488" y="378"/>
                    <a:pt x="489" y="374"/>
                  </a:cubicBezTo>
                  <a:cubicBezTo>
                    <a:pt x="502" y="344"/>
                    <a:pt x="502" y="344"/>
                    <a:pt x="502" y="344"/>
                  </a:cubicBezTo>
                  <a:cubicBezTo>
                    <a:pt x="504" y="340"/>
                    <a:pt x="502" y="334"/>
                    <a:pt x="498" y="331"/>
                  </a:cubicBezTo>
                  <a:cubicBezTo>
                    <a:pt x="456" y="306"/>
                    <a:pt x="456" y="306"/>
                    <a:pt x="456" y="306"/>
                  </a:cubicBezTo>
                  <a:cubicBezTo>
                    <a:pt x="457" y="301"/>
                    <a:pt x="458" y="296"/>
                    <a:pt x="459" y="291"/>
                  </a:cubicBezTo>
                  <a:cubicBezTo>
                    <a:pt x="507" y="285"/>
                    <a:pt x="507" y="285"/>
                    <a:pt x="507" y="285"/>
                  </a:cubicBezTo>
                  <a:cubicBezTo>
                    <a:pt x="512" y="284"/>
                    <a:pt x="516" y="279"/>
                    <a:pt x="516" y="275"/>
                  </a:cubicBezTo>
                  <a:lnTo>
                    <a:pt x="515" y="242"/>
                  </a:lnTo>
                  <a:close/>
                  <a:moveTo>
                    <a:pt x="258" y="431"/>
                  </a:moveTo>
                  <a:cubicBezTo>
                    <a:pt x="163" y="431"/>
                    <a:pt x="86" y="354"/>
                    <a:pt x="86" y="259"/>
                  </a:cubicBezTo>
                  <a:cubicBezTo>
                    <a:pt x="86" y="164"/>
                    <a:pt x="163" y="87"/>
                    <a:pt x="258" y="87"/>
                  </a:cubicBezTo>
                  <a:cubicBezTo>
                    <a:pt x="353" y="87"/>
                    <a:pt x="430" y="164"/>
                    <a:pt x="430" y="259"/>
                  </a:cubicBezTo>
                  <a:cubicBezTo>
                    <a:pt x="430" y="354"/>
                    <a:pt x="353" y="431"/>
                    <a:pt x="258" y="431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2">
                <a:cs typeface="+mn-ea"/>
                <a:sym typeface="+mn-lt"/>
              </a:endParaRPr>
            </a:p>
          </p:txBody>
        </p:sp>
        <p:sp>
          <p:nvSpPr>
            <p:cNvPr id="25" name="Freeform 18">
              <a:extLst>
                <a:ext uri="{FF2B5EF4-FFF2-40B4-BE49-F238E27FC236}">
                  <a16:creationId xmlns:a16="http://schemas.microsoft.com/office/drawing/2014/main" id="{919CC862-0F62-41B5-818C-F426D0D757AF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18291408" y="1489200"/>
              <a:ext cx="1974802" cy="1972128"/>
            </a:xfrm>
            <a:custGeom>
              <a:avLst/>
              <a:gdLst>
                <a:gd name="T0" fmla="*/ 330 w 376"/>
                <a:gd name="T1" fmla="*/ 303 h 376"/>
                <a:gd name="T2" fmla="*/ 309 w 376"/>
                <a:gd name="T3" fmla="*/ 276 h 376"/>
                <a:gd name="T4" fmla="*/ 325 w 376"/>
                <a:gd name="T5" fmla="*/ 246 h 376"/>
                <a:gd name="T6" fmla="*/ 335 w 376"/>
                <a:gd name="T7" fmla="*/ 209 h 376"/>
                <a:gd name="T8" fmla="*/ 369 w 376"/>
                <a:gd name="T9" fmla="*/ 204 h 376"/>
                <a:gd name="T10" fmla="*/ 376 w 376"/>
                <a:gd name="T11" fmla="*/ 197 h 376"/>
                <a:gd name="T12" fmla="*/ 375 w 376"/>
                <a:gd name="T13" fmla="*/ 173 h 376"/>
                <a:gd name="T14" fmla="*/ 368 w 376"/>
                <a:gd name="T15" fmla="*/ 166 h 376"/>
                <a:gd name="T16" fmla="*/ 333 w 376"/>
                <a:gd name="T17" fmla="*/ 162 h 376"/>
                <a:gd name="T18" fmla="*/ 307 w 376"/>
                <a:gd name="T19" fmla="*/ 104 h 376"/>
                <a:gd name="T20" fmla="*/ 332 w 376"/>
                <a:gd name="T21" fmla="*/ 75 h 376"/>
                <a:gd name="T22" fmla="*/ 332 w 376"/>
                <a:gd name="T23" fmla="*/ 65 h 376"/>
                <a:gd name="T24" fmla="*/ 315 w 376"/>
                <a:gd name="T25" fmla="*/ 48 h 376"/>
                <a:gd name="T26" fmla="*/ 305 w 376"/>
                <a:gd name="T27" fmla="*/ 47 h 376"/>
                <a:gd name="T28" fmla="*/ 273 w 376"/>
                <a:gd name="T29" fmla="*/ 71 h 376"/>
                <a:gd name="T30" fmla="*/ 273 w 376"/>
                <a:gd name="T31" fmla="*/ 71 h 376"/>
                <a:gd name="T32" fmla="*/ 244 w 376"/>
                <a:gd name="T33" fmla="*/ 55 h 376"/>
                <a:gd name="T34" fmla="*/ 215 w 376"/>
                <a:gd name="T35" fmla="*/ 47 h 376"/>
                <a:gd name="T36" fmla="*/ 215 w 376"/>
                <a:gd name="T37" fmla="*/ 46 h 376"/>
                <a:gd name="T38" fmla="*/ 208 w 376"/>
                <a:gd name="T39" fmla="*/ 7 h 376"/>
                <a:gd name="T40" fmla="*/ 201 w 376"/>
                <a:gd name="T41" fmla="*/ 0 h 376"/>
                <a:gd name="T42" fmla="*/ 177 w 376"/>
                <a:gd name="T43" fmla="*/ 2 h 376"/>
                <a:gd name="T44" fmla="*/ 170 w 376"/>
                <a:gd name="T45" fmla="*/ 9 h 376"/>
                <a:gd name="T46" fmla="*/ 167 w 376"/>
                <a:gd name="T47" fmla="*/ 46 h 376"/>
                <a:gd name="T48" fmla="*/ 105 w 376"/>
                <a:gd name="T49" fmla="*/ 70 h 376"/>
                <a:gd name="T50" fmla="*/ 75 w 376"/>
                <a:gd name="T51" fmla="*/ 47 h 376"/>
                <a:gd name="T52" fmla="*/ 65 w 376"/>
                <a:gd name="T53" fmla="*/ 47 h 376"/>
                <a:gd name="T54" fmla="*/ 49 w 376"/>
                <a:gd name="T55" fmla="*/ 64 h 376"/>
                <a:gd name="T56" fmla="*/ 48 w 376"/>
                <a:gd name="T57" fmla="*/ 74 h 376"/>
                <a:gd name="T58" fmla="*/ 71 w 376"/>
                <a:gd name="T59" fmla="*/ 103 h 376"/>
                <a:gd name="T60" fmla="*/ 53 w 376"/>
                <a:gd name="T61" fmla="*/ 136 h 376"/>
                <a:gd name="T62" fmla="*/ 44 w 376"/>
                <a:gd name="T63" fmla="*/ 166 h 376"/>
                <a:gd name="T64" fmla="*/ 7 w 376"/>
                <a:gd name="T65" fmla="*/ 172 h 376"/>
                <a:gd name="T66" fmla="*/ 1 w 376"/>
                <a:gd name="T67" fmla="*/ 179 h 376"/>
                <a:gd name="T68" fmla="*/ 1 w 376"/>
                <a:gd name="T69" fmla="*/ 203 h 376"/>
                <a:gd name="T70" fmla="*/ 8 w 376"/>
                <a:gd name="T71" fmla="*/ 210 h 376"/>
                <a:gd name="T72" fmla="*/ 44 w 376"/>
                <a:gd name="T73" fmla="*/ 214 h 376"/>
                <a:gd name="T74" fmla="*/ 70 w 376"/>
                <a:gd name="T75" fmla="*/ 278 h 376"/>
                <a:gd name="T76" fmla="*/ 49 w 376"/>
                <a:gd name="T77" fmla="*/ 305 h 376"/>
                <a:gd name="T78" fmla="*/ 50 w 376"/>
                <a:gd name="T79" fmla="*/ 314 h 376"/>
                <a:gd name="T80" fmla="*/ 66 w 376"/>
                <a:gd name="T81" fmla="*/ 331 h 376"/>
                <a:gd name="T82" fmla="*/ 76 w 376"/>
                <a:gd name="T83" fmla="*/ 332 h 376"/>
                <a:gd name="T84" fmla="*/ 103 w 376"/>
                <a:gd name="T85" fmla="*/ 311 h 376"/>
                <a:gd name="T86" fmla="*/ 134 w 376"/>
                <a:gd name="T87" fmla="*/ 327 h 376"/>
                <a:gd name="T88" fmla="*/ 164 w 376"/>
                <a:gd name="T89" fmla="*/ 336 h 376"/>
                <a:gd name="T90" fmla="*/ 169 w 376"/>
                <a:gd name="T91" fmla="*/ 369 h 376"/>
                <a:gd name="T92" fmla="*/ 176 w 376"/>
                <a:gd name="T93" fmla="*/ 376 h 376"/>
                <a:gd name="T94" fmla="*/ 200 w 376"/>
                <a:gd name="T95" fmla="*/ 376 h 376"/>
                <a:gd name="T96" fmla="*/ 207 w 376"/>
                <a:gd name="T97" fmla="*/ 369 h 376"/>
                <a:gd name="T98" fmla="*/ 211 w 376"/>
                <a:gd name="T99" fmla="*/ 336 h 376"/>
                <a:gd name="T100" fmla="*/ 276 w 376"/>
                <a:gd name="T101" fmla="*/ 309 h 376"/>
                <a:gd name="T102" fmla="*/ 303 w 376"/>
                <a:gd name="T103" fmla="*/ 330 h 376"/>
                <a:gd name="T104" fmla="*/ 313 w 376"/>
                <a:gd name="T105" fmla="*/ 330 h 376"/>
                <a:gd name="T106" fmla="*/ 330 w 376"/>
                <a:gd name="T107" fmla="*/ 313 h 376"/>
                <a:gd name="T108" fmla="*/ 330 w 376"/>
                <a:gd name="T109" fmla="*/ 303 h 376"/>
                <a:gd name="T110" fmla="*/ 144 w 376"/>
                <a:gd name="T111" fmla="*/ 300 h 376"/>
                <a:gd name="T112" fmla="*/ 80 w 376"/>
                <a:gd name="T113" fmla="*/ 147 h 376"/>
                <a:gd name="T114" fmla="*/ 233 w 376"/>
                <a:gd name="T115" fmla="*/ 82 h 376"/>
                <a:gd name="T116" fmla="*/ 298 w 376"/>
                <a:gd name="T117" fmla="*/ 236 h 376"/>
                <a:gd name="T118" fmla="*/ 144 w 376"/>
                <a:gd name="T119" fmla="*/ 300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76" h="376">
                  <a:moveTo>
                    <a:pt x="330" y="303"/>
                  </a:moveTo>
                  <a:cubicBezTo>
                    <a:pt x="309" y="276"/>
                    <a:pt x="309" y="276"/>
                    <a:pt x="309" y="276"/>
                  </a:cubicBezTo>
                  <a:cubicBezTo>
                    <a:pt x="315" y="267"/>
                    <a:pt x="321" y="257"/>
                    <a:pt x="325" y="246"/>
                  </a:cubicBezTo>
                  <a:cubicBezTo>
                    <a:pt x="330" y="234"/>
                    <a:pt x="333" y="222"/>
                    <a:pt x="335" y="209"/>
                  </a:cubicBezTo>
                  <a:cubicBezTo>
                    <a:pt x="369" y="204"/>
                    <a:pt x="369" y="204"/>
                    <a:pt x="369" y="204"/>
                  </a:cubicBezTo>
                  <a:cubicBezTo>
                    <a:pt x="373" y="203"/>
                    <a:pt x="376" y="200"/>
                    <a:pt x="376" y="197"/>
                  </a:cubicBezTo>
                  <a:cubicBezTo>
                    <a:pt x="375" y="173"/>
                    <a:pt x="375" y="173"/>
                    <a:pt x="375" y="173"/>
                  </a:cubicBezTo>
                  <a:cubicBezTo>
                    <a:pt x="375" y="169"/>
                    <a:pt x="372" y="166"/>
                    <a:pt x="368" y="166"/>
                  </a:cubicBezTo>
                  <a:cubicBezTo>
                    <a:pt x="333" y="162"/>
                    <a:pt x="333" y="162"/>
                    <a:pt x="333" y="162"/>
                  </a:cubicBezTo>
                  <a:cubicBezTo>
                    <a:pt x="329" y="141"/>
                    <a:pt x="320" y="121"/>
                    <a:pt x="307" y="104"/>
                  </a:cubicBezTo>
                  <a:cubicBezTo>
                    <a:pt x="332" y="75"/>
                    <a:pt x="332" y="75"/>
                    <a:pt x="332" y="75"/>
                  </a:cubicBezTo>
                  <a:cubicBezTo>
                    <a:pt x="334" y="72"/>
                    <a:pt x="334" y="68"/>
                    <a:pt x="332" y="65"/>
                  </a:cubicBezTo>
                  <a:cubicBezTo>
                    <a:pt x="315" y="48"/>
                    <a:pt x="315" y="48"/>
                    <a:pt x="315" y="48"/>
                  </a:cubicBezTo>
                  <a:cubicBezTo>
                    <a:pt x="313" y="45"/>
                    <a:pt x="309" y="45"/>
                    <a:pt x="305" y="47"/>
                  </a:cubicBezTo>
                  <a:cubicBezTo>
                    <a:pt x="273" y="71"/>
                    <a:pt x="273" y="71"/>
                    <a:pt x="273" y="71"/>
                  </a:cubicBezTo>
                  <a:cubicBezTo>
                    <a:pt x="273" y="71"/>
                    <a:pt x="273" y="71"/>
                    <a:pt x="273" y="71"/>
                  </a:cubicBezTo>
                  <a:cubicBezTo>
                    <a:pt x="264" y="65"/>
                    <a:pt x="255" y="59"/>
                    <a:pt x="244" y="55"/>
                  </a:cubicBezTo>
                  <a:cubicBezTo>
                    <a:pt x="235" y="51"/>
                    <a:pt x="225" y="48"/>
                    <a:pt x="215" y="47"/>
                  </a:cubicBezTo>
                  <a:cubicBezTo>
                    <a:pt x="215" y="46"/>
                    <a:pt x="215" y="46"/>
                    <a:pt x="215" y="46"/>
                  </a:cubicBezTo>
                  <a:cubicBezTo>
                    <a:pt x="208" y="7"/>
                    <a:pt x="208" y="7"/>
                    <a:pt x="208" y="7"/>
                  </a:cubicBezTo>
                  <a:cubicBezTo>
                    <a:pt x="208" y="3"/>
                    <a:pt x="204" y="0"/>
                    <a:pt x="201" y="0"/>
                  </a:cubicBezTo>
                  <a:cubicBezTo>
                    <a:pt x="177" y="2"/>
                    <a:pt x="177" y="2"/>
                    <a:pt x="177" y="2"/>
                  </a:cubicBezTo>
                  <a:cubicBezTo>
                    <a:pt x="173" y="1"/>
                    <a:pt x="170" y="5"/>
                    <a:pt x="170" y="9"/>
                  </a:cubicBezTo>
                  <a:cubicBezTo>
                    <a:pt x="167" y="46"/>
                    <a:pt x="167" y="46"/>
                    <a:pt x="167" y="46"/>
                  </a:cubicBezTo>
                  <a:cubicBezTo>
                    <a:pt x="145" y="49"/>
                    <a:pt x="124" y="57"/>
                    <a:pt x="105" y="70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2" y="44"/>
                    <a:pt x="68" y="44"/>
                    <a:pt x="65" y="47"/>
                  </a:cubicBezTo>
                  <a:cubicBezTo>
                    <a:pt x="49" y="64"/>
                    <a:pt x="49" y="64"/>
                    <a:pt x="49" y="64"/>
                  </a:cubicBezTo>
                  <a:cubicBezTo>
                    <a:pt x="46" y="66"/>
                    <a:pt x="46" y="71"/>
                    <a:pt x="48" y="74"/>
                  </a:cubicBezTo>
                  <a:cubicBezTo>
                    <a:pt x="71" y="103"/>
                    <a:pt x="71" y="103"/>
                    <a:pt x="71" y="103"/>
                  </a:cubicBezTo>
                  <a:cubicBezTo>
                    <a:pt x="64" y="113"/>
                    <a:pt x="58" y="124"/>
                    <a:pt x="53" y="136"/>
                  </a:cubicBezTo>
                  <a:cubicBezTo>
                    <a:pt x="49" y="146"/>
                    <a:pt x="46" y="156"/>
                    <a:pt x="44" y="166"/>
                  </a:cubicBezTo>
                  <a:cubicBezTo>
                    <a:pt x="7" y="172"/>
                    <a:pt x="7" y="172"/>
                    <a:pt x="7" y="172"/>
                  </a:cubicBezTo>
                  <a:cubicBezTo>
                    <a:pt x="3" y="172"/>
                    <a:pt x="0" y="176"/>
                    <a:pt x="1" y="179"/>
                  </a:cubicBezTo>
                  <a:cubicBezTo>
                    <a:pt x="1" y="203"/>
                    <a:pt x="1" y="203"/>
                    <a:pt x="1" y="203"/>
                  </a:cubicBezTo>
                  <a:cubicBezTo>
                    <a:pt x="1" y="206"/>
                    <a:pt x="4" y="210"/>
                    <a:pt x="8" y="210"/>
                  </a:cubicBezTo>
                  <a:cubicBezTo>
                    <a:pt x="44" y="214"/>
                    <a:pt x="44" y="214"/>
                    <a:pt x="44" y="214"/>
                  </a:cubicBezTo>
                  <a:cubicBezTo>
                    <a:pt x="47" y="237"/>
                    <a:pt x="56" y="259"/>
                    <a:pt x="70" y="278"/>
                  </a:cubicBezTo>
                  <a:cubicBezTo>
                    <a:pt x="49" y="305"/>
                    <a:pt x="49" y="305"/>
                    <a:pt x="49" y="305"/>
                  </a:cubicBezTo>
                  <a:cubicBezTo>
                    <a:pt x="47" y="308"/>
                    <a:pt x="47" y="312"/>
                    <a:pt x="50" y="314"/>
                  </a:cubicBezTo>
                  <a:cubicBezTo>
                    <a:pt x="66" y="331"/>
                    <a:pt x="66" y="331"/>
                    <a:pt x="66" y="331"/>
                  </a:cubicBezTo>
                  <a:cubicBezTo>
                    <a:pt x="69" y="334"/>
                    <a:pt x="73" y="334"/>
                    <a:pt x="76" y="332"/>
                  </a:cubicBezTo>
                  <a:cubicBezTo>
                    <a:pt x="103" y="311"/>
                    <a:pt x="103" y="311"/>
                    <a:pt x="103" y="311"/>
                  </a:cubicBezTo>
                  <a:cubicBezTo>
                    <a:pt x="113" y="317"/>
                    <a:pt x="123" y="323"/>
                    <a:pt x="134" y="327"/>
                  </a:cubicBezTo>
                  <a:cubicBezTo>
                    <a:pt x="144" y="331"/>
                    <a:pt x="154" y="334"/>
                    <a:pt x="164" y="336"/>
                  </a:cubicBezTo>
                  <a:cubicBezTo>
                    <a:pt x="169" y="369"/>
                    <a:pt x="169" y="369"/>
                    <a:pt x="169" y="369"/>
                  </a:cubicBezTo>
                  <a:cubicBezTo>
                    <a:pt x="170" y="373"/>
                    <a:pt x="173" y="376"/>
                    <a:pt x="176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204" y="376"/>
                    <a:pt x="207" y="373"/>
                    <a:pt x="207" y="369"/>
                  </a:cubicBezTo>
                  <a:cubicBezTo>
                    <a:pt x="211" y="336"/>
                    <a:pt x="211" y="336"/>
                    <a:pt x="211" y="336"/>
                  </a:cubicBezTo>
                  <a:cubicBezTo>
                    <a:pt x="235" y="333"/>
                    <a:pt x="257" y="323"/>
                    <a:pt x="276" y="309"/>
                  </a:cubicBezTo>
                  <a:cubicBezTo>
                    <a:pt x="303" y="330"/>
                    <a:pt x="303" y="330"/>
                    <a:pt x="303" y="330"/>
                  </a:cubicBezTo>
                  <a:cubicBezTo>
                    <a:pt x="306" y="332"/>
                    <a:pt x="310" y="332"/>
                    <a:pt x="313" y="330"/>
                  </a:cubicBezTo>
                  <a:cubicBezTo>
                    <a:pt x="330" y="313"/>
                    <a:pt x="330" y="313"/>
                    <a:pt x="330" y="313"/>
                  </a:cubicBezTo>
                  <a:cubicBezTo>
                    <a:pt x="332" y="310"/>
                    <a:pt x="332" y="306"/>
                    <a:pt x="330" y="303"/>
                  </a:cubicBezTo>
                  <a:close/>
                  <a:moveTo>
                    <a:pt x="144" y="300"/>
                  </a:moveTo>
                  <a:cubicBezTo>
                    <a:pt x="84" y="276"/>
                    <a:pt x="55" y="207"/>
                    <a:pt x="80" y="147"/>
                  </a:cubicBezTo>
                  <a:cubicBezTo>
                    <a:pt x="104" y="86"/>
                    <a:pt x="173" y="57"/>
                    <a:pt x="233" y="82"/>
                  </a:cubicBezTo>
                  <a:cubicBezTo>
                    <a:pt x="294" y="106"/>
                    <a:pt x="323" y="175"/>
                    <a:pt x="298" y="236"/>
                  </a:cubicBezTo>
                  <a:cubicBezTo>
                    <a:pt x="274" y="296"/>
                    <a:pt x="205" y="325"/>
                    <a:pt x="144" y="30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2">
                <a:cs typeface="+mn-ea"/>
                <a:sym typeface="+mn-lt"/>
              </a:endParaRPr>
            </a:p>
          </p:txBody>
        </p:sp>
        <p:sp>
          <p:nvSpPr>
            <p:cNvPr id="26" name="Freeform 22">
              <a:extLst>
                <a:ext uri="{FF2B5EF4-FFF2-40B4-BE49-F238E27FC236}">
                  <a16:creationId xmlns:a16="http://schemas.microsoft.com/office/drawing/2014/main" id="{1C85FFC4-2ECA-4AB0-82D7-062A9CEB4DCD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13199929" y="3676290"/>
              <a:ext cx="1432332" cy="1437676"/>
            </a:xfrm>
            <a:custGeom>
              <a:avLst/>
              <a:gdLst>
                <a:gd name="T0" fmla="*/ 245 w 273"/>
                <a:gd name="T1" fmla="*/ 152 h 274"/>
                <a:gd name="T2" fmla="*/ 239 w 273"/>
                <a:gd name="T3" fmla="*/ 99 h 274"/>
                <a:gd name="T4" fmla="*/ 261 w 273"/>
                <a:gd name="T5" fmla="*/ 77 h 274"/>
                <a:gd name="T6" fmla="*/ 246 w 273"/>
                <a:gd name="T7" fmla="*/ 59 h 274"/>
                <a:gd name="T8" fmla="*/ 184 w 273"/>
                <a:gd name="T9" fmla="*/ 41 h 274"/>
                <a:gd name="T10" fmla="*/ 186 w 273"/>
                <a:gd name="T11" fmla="*/ 7 h 274"/>
                <a:gd name="T12" fmla="*/ 163 w 273"/>
                <a:gd name="T13" fmla="*/ 4 h 274"/>
                <a:gd name="T14" fmla="*/ 150 w 273"/>
                <a:gd name="T15" fmla="*/ 31 h 274"/>
                <a:gd name="T16" fmla="*/ 104 w 273"/>
                <a:gd name="T17" fmla="*/ 35 h 274"/>
                <a:gd name="T18" fmla="*/ 86 w 273"/>
                <a:gd name="T19" fmla="*/ 12 h 274"/>
                <a:gd name="T20" fmla="*/ 63 w 273"/>
                <a:gd name="T21" fmla="*/ 19 h 274"/>
                <a:gd name="T22" fmla="*/ 72 w 273"/>
                <a:gd name="T23" fmla="*/ 51 h 274"/>
                <a:gd name="T24" fmla="*/ 13 w 273"/>
                <a:gd name="T25" fmla="*/ 84 h 274"/>
                <a:gd name="T26" fmla="*/ 1 w 273"/>
                <a:gd name="T27" fmla="*/ 105 h 274"/>
                <a:gd name="T28" fmla="*/ 30 w 273"/>
                <a:gd name="T29" fmla="*/ 123 h 274"/>
                <a:gd name="T30" fmla="*/ 34 w 273"/>
                <a:gd name="T31" fmla="*/ 173 h 274"/>
                <a:gd name="T32" fmla="*/ 11 w 273"/>
                <a:gd name="T33" fmla="*/ 197 h 274"/>
                <a:gd name="T34" fmla="*/ 26 w 273"/>
                <a:gd name="T35" fmla="*/ 214 h 274"/>
                <a:gd name="T36" fmla="*/ 90 w 273"/>
                <a:gd name="T37" fmla="*/ 237 h 274"/>
                <a:gd name="T38" fmla="*/ 90 w 273"/>
                <a:gd name="T39" fmla="*/ 268 h 274"/>
                <a:gd name="T40" fmla="*/ 113 w 273"/>
                <a:gd name="T41" fmla="*/ 270 h 274"/>
                <a:gd name="T42" fmla="*/ 149 w 273"/>
                <a:gd name="T43" fmla="*/ 247 h 274"/>
                <a:gd name="T44" fmla="*/ 187 w 273"/>
                <a:gd name="T45" fmla="*/ 262 h 274"/>
                <a:gd name="T46" fmla="*/ 209 w 273"/>
                <a:gd name="T47" fmla="*/ 255 h 274"/>
                <a:gd name="T48" fmla="*/ 203 w 273"/>
                <a:gd name="T49" fmla="*/ 226 h 274"/>
                <a:gd name="T50" fmla="*/ 260 w 273"/>
                <a:gd name="T51" fmla="*/ 189 h 274"/>
                <a:gd name="T52" fmla="*/ 272 w 273"/>
                <a:gd name="T53" fmla="*/ 169 h 274"/>
                <a:gd name="T54" fmla="*/ 146 w 273"/>
                <a:gd name="T55" fmla="*/ 215 h 274"/>
                <a:gd name="T56" fmla="*/ 129 w 273"/>
                <a:gd name="T57" fmla="*/ 62 h 274"/>
                <a:gd name="T58" fmla="*/ 146 w 273"/>
                <a:gd name="T59" fmla="*/ 215 h 274"/>
                <a:gd name="T60" fmla="*/ 115 w 273"/>
                <a:gd name="T61" fmla="*/ 141 h 274"/>
                <a:gd name="T62" fmla="*/ 160 w 273"/>
                <a:gd name="T63" fmla="*/ 136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73" h="274">
                  <a:moveTo>
                    <a:pt x="269" y="162"/>
                  </a:moveTo>
                  <a:cubicBezTo>
                    <a:pt x="245" y="152"/>
                    <a:pt x="245" y="152"/>
                    <a:pt x="245" y="152"/>
                  </a:cubicBezTo>
                  <a:cubicBezTo>
                    <a:pt x="246" y="144"/>
                    <a:pt x="246" y="135"/>
                    <a:pt x="245" y="127"/>
                  </a:cubicBezTo>
                  <a:cubicBezTo>
                    <a:pt x="244" y="117"/>
                    <a:pt x="242" y="108"/>
                    <a:pt x="239" y="99"/>
                  </a:cubicBezTo>
                  <a:cubicBezTo>
                    <a:pt x="259" y="84"/>
                    <a:pt x="259" y="84"/>
                    <a:pt x="259" y="84"/>
                  </a:cubicBezTo>
                  <a:cubicBezTo>
                    <a:pt x="262" y="82"/>
                    <a:pt x="262" y="79"/>
                    <a:pt x="261" y="77"/>
                  </a:cubicBezTo>
                  <a:cubicBezTo>
                    <a:pt x="252" y="61"/>
                    <a:pt x="252" y="61"/>
                    <a:pt x="252" y="61"/>
                  </a:cubicBezTo>
                  <a:cubicBezTo>
                    <a:pt x="251" y="59"/>
                    <a:pt x="248" y="58"/>
                    <a:pt x="246" y="59"/>
                  </a:cubicBezTo>
                  <a:cubicBezTo>
                    <a:pt x="221" y="69"/>
                    <a:pt x="221" y="69"/>
                    <a:pt x="221" y="69"/>
                  </a:cubicBezTo>
                  <a:cubicBezTo>
                    <a:pt x="211" y="57"/>
                    <a:pt x="198" y="47"/>
                    <a:pt x="184" y="41"/>
                  </a:cubicBezTo>
                  <a:cubicBezTo>
                    <a:pt x="190" y="13"/>
                    <a:pt x="190" y="13"/>
                    <a:pt x="190" y="13"/>
                  </a:cubicBezTo>
                  <a:cubicBezTo>
                    <a:pt x="190" y="10"/>
                    <a:pt x="189" y="7"/>
                    <a:pt x="186" y="7"/>
                  </a:cubicBezTo>
                  <a:cubicBezTo>
                    <a:pt x="170" y="1"/>
                    <a:pt x="170" y="1"/>
                    <a:pt x="170" y="1"/>
                  </a:cubicBezTo>
                  <a:cubicBezTo>
                    <a:pt x="167" y="0"/>
                    <a:pt x="164" y="1"/>
                    <a:pt x="163" y="4"/>
                  </a:cubicBezTo>
                  <a:cubicBezTo>
                    <a:pt x="150" y="30"/>
                    <a:pt x="150" y="30"/>
                    <a:pt x="150" y="30"/>
                  </a:cubicBezTo>
                  <a:cubicBezTo>
                    <a:pt x="150" y="31"/>
                    <a:pt x="150" y="31"/>
                    <a:pt x="150" y="31"/>
                  </a:cubicBezTo>
                  <a:cubicBezTo>
                    <a:pt x="142" y="30"/>
                    <a:pt x="134" y="30"/>
                    <a:pt x="126" y="30"/>
                  </a:cubicBezTo>
                  <a:cubicBezTo>
                    <a:pt x="118" y="31"/>
                    <a:pt x="111" y="33"/>
                    <a:pt x="104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86" y="12"/>
                    <a:pt x="86" y="12"/>
                    <a:pt x="86" y="12"/>
                  </a:cubicBezTo>
                  <a:cubicBezTo>
                    <a:pt x="84" y="9"/>
                    <a:pt x="81" y="9"/>
                    <a:pt x="78" y="10"/>
                  </a:cubicBezTo>
                  <a:cubicBezTo>
                    <a:pt x="63" y="19"/>
                    <a:pt x="63" y="19"/>
                    <a:pt x="63" y="19"/>
                  </a:cubicBezTo>
                  <a:cubicBezTo>
                    <a:pt x="61" y="20"/>
                    <a:pt x="60" y="23"/>
                    <a:pt x="61" y="26"/>
                  </a:cubicBezTo>
                  <a:cubicBezTo>
                    <a:pt x="72" y="51"/>
                    <a:pt x="72" y="51"/>
                    <a:pt x="72" y="51"/>
                  </a:cubicBezTo>
                  <a:cubicBezTo>
                    <a:pt x="59" y="61"/>
                    <a:pt x="48" y="74"/>
                    <a:pt x="41" y="89"/>
                  </a:cubicBezTo>
                  <a:cubicBezTo>
                    <a:pt x="13" y="84"/>
                    <a:pt x="13" y="84"/>
                    <a:pt x="13" y="84"/>
                  </a:cubicBezTo>
                  <a:cubicBezTo>
                    <a:pt x="10" y="84"/>
                    <a:pt x="7" y="85"/>
                    <a:pt x="7" y="88"/>
                  </a:cubicBezTo>
                  <a:cubicBezTo>
                    <a:pt x="1" y="105"/>
                    <a:pt x="1" y="105"/>
                    <a:pt x="1" y="105"/>
                  </a:cubicBezTo>
                  <a:cubicBezTo>
                    <a:pt x="0" y="107"/>
                    <a:pt x="2" y="110"/>
                    <a:pt x="4" y="111"/>
                  </a:cubicBezTo>
                  <a:cubicBezTo>
                    <a:pt x="30" y="123"/>
                    <a:pt x="30" y="123"/>
                    <a:pt x="30" y="123"/>
                  </a:cubicBezTo>
                  <a:cubicBezTo>
                    <a:pt x="29" y="132"/>
                    <a:pt x="28" y="141"/>
                    <a:pt x="29" y="150"/>
                  </a:cubicBezTo>
                  <a:cubicBezTo>
                    <a:pt x="30" y="158"/>
                    <a:pt x="32" y="166"/>
                    <a:pt x="34" y="173"/>
                  </a:cubicBezTo>
                  <a:cubicBezTo>
                    <a:pt x="12" y="190"/>
                    <a:pt x="12" y="190"/>
                    <a:pt x="12" y="190"/>
                  </a:cubicBezTo>
                  <a:cubicBezTo>
                    <a:pt x="10" y="191"/>
                    <a:pt x="9" y="194"/>
                    <a:pt x="11" y="197"/>
                  </a:cubicBezTo>
                  <a:cubicBezTo>
                    <a:pt x="19" y="212"/>
                    <a:pt x="19" y="212"/>
                    <a:pt x="19" y="212"/>
                  </a:cubicBezTo>
                  <a:cubicBezTo>
                    <a:pt x="20" y="214"/>
                    <a:pt x="23" y="215"/>
                    <a:pt x="26" y="214"/>
                  </a:cubicBezTo>
                  <a:cubicBezTo>
                    <a:pt x="51" y="204"/>
                    <a:pt x="51" y="204"/>
                    <a:pt x="51" y="204"/>
                  </a:cubicBezTo>
                  <a:cubicBezTo>
                    <a:pt x="61" y="218"/>
                    <a:pt x="75" y="229"/>
                    <a:pt x="90" y="237"/>
                  </a:cubicBezTo>
                  <a:cubicBezTo>
                    <a:pt x="86" y="261"/>
                    <a:pt x="86" y="261"/>
                    <a:pt x="86" y="261"/>
                  </a:cubicBezTo>
                  <a:cubicBezTo>
                    <a:pt x="85" y="264"/>
                    <a:pt x="87" y="267"/>
                    <a:pt x="90" y="268"/>
                  </a:cubicBezTo>
                  <a:cubicBezTo>
                    <a:pt x="107" y="273"/>
                    <a:pt x="107" y="273"/>
                    <a:pt x="107" y="273"/>
                  </a:cubicBezTo>
                  <a:cubicBezTo>
                    <a:pt x="109" y="274"/>
                    <a:pt x="112" y="272"/>
                    <a:pt x="113" y="270"/>
                  </a:cubicBezTo>
                  <a:cubicBezTo>
                    <a:pt x="123" y="246"/>
                    <a:pt x="123" y="246"/>
                    <a:pt x="123" y="246"/>
                  </a:cubicBezTo>
                  <a:cubicBezTo>
                    <a:pt x="132" y="247"/>
                    <a:pt x="140" y="248"/>
                    <a:pt x="149" y="247"/>
                  </a:cubicBezTo>
                  <a:cubicBezTo>
                    <a:pt x="157" y="246"/>
                    <a:pt x="165" y="244"/>
                    <a:pt x="172" y="242"/>
                  </a:cubicBezTo>
                  <a:cubicBezTo>
                    <a:pt x="187" y="262"/>
                    <a:pt x="187" y="262"/>
                    <a:pt x="187" y="262"/>
                  </a:cubicBezTo>
                  <a:cubicBezTo>
                    <a:pt x="189" y="264"/>
                    <a:pt x="192" y="265"/>
                    <a:pt x="194" y="263"/>
                  </a:cubicBezTo>
                  <a:cubicBezTo>
                    <a:pt x="209" y="255"/>
                    <a:pt x="209" y="255"/>
                    <a:pt x="209" y="255"/>
                  </a:cubicBezTo>
                  <a:cubicBezTo>
                    <a:pt x="212" y="254"/>
                    <a:pt x="213" y="251"/>
                    <a:pt x="212" y="248"/>
                  </a:cubicBezTo>
                  <a:cubicBezTo>
                    <a:pt x="203" y="226"/>
                    <a:pt x="203" y="226"/>
                    <a:pt x="203" y="226"/>
                  </a:cubicBezTo>
                  <a:cubicBezTo>
                    <a:pt x="217" y="215"/>
                    <a:pt x="228" y="201"/>
                    <a:pt x="236" y="185"/>
                  </a:cubicBezTo>
                  <a:cubicBezTo>
                    <a:pt x="260" y="189"/>
                    <a:pt x="260" y="189"/>
                    <a:pt x="260" y="189"/>
                  </a:cubicBezTo>
                  <a:cubicBezTo>
                    <a:pt x="263" y="190"/>
                    <a:pt x="266" y="188"/>
                    <a:pt x="266" y="185"/>
                  </a:cubicBezTo>
                  <a:cubicBezTo>
                    <a:pt x="272" y="169"/>
                    <a:pt x="272" y="169"/>
                    <a:pt x="272" y="169"/>
                  </a:cubicBezTo>
                  <a:cubicBezTo>
                    <a:pt x="273" y="166"/>
                    <a:pt x="271" y="163"/>
                    <a:pt x="269" y="162"/>
                  </a:cubicBezTo>
                  <a:close/>
                  <a:moveTo>
                    <a:pt x="146" y="215"/>
                  </a:moveTo>
                  <a:cubicBezTo>
                    <a:pt x="103" y="220"/>
                    <a:pt x="65" y="189"/>
                    <a:pt x="61" y="147"/>
                  </a:cubicBezTo>
                  <a:cubicBezTo>
                    <a:pt x="56" y="105"/>
                    <a:pt x="87" y="67"/>
                    <a:pt x="129" y="62"/>
                  </a:cubicBezTo>
                  <a:cubicBezTo>
                    <a:pt x="171" y="58"/>
                    <a:pt x="209" y="88"/>
                    <a:pt x="214" y="130"/>
                  </a:cubicBezTo>
                  <a:cubicBezTo>
                    <a:pt x="218" y="173"/>
                    <a:pt x="188" y="210"/>
                    <a:pt x="146" y="215"/>
                  </a:cubicBezTo>
                  <a:close/>
                  <a:moveTo>
                    <a:pt x="140" y="161"/>
                  </a:moveTo>
                  <a:cubicBezTo>
                    <a:pt x="127" y="162"/>
                    <a:pt x="116" y="153"/>
                    <a:pt x="115" y="141"/>
                  </a:cubicBezTo>
                  <a:cubicBezTo>
                    <a:pt x="114" y="129"/>
                    <a:pt x="123" y="117"/>
                    <a:pt x="135" y="116"/>
                  </a:cubicBezTo>
                  <a:cubicBezTo>
                    <a:pt x="147" y="115"/>
                    <a:pt x="159" y="124"/>
                    <a:pt x="160" y="136"/>
                  </a:cubicBezTo>
                  <a:cubicBezTo>
                    <a:pt x="161" y="149"/>
                    <a:pt x="152" y="160"/>
                    <a:pt x="140" y="161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2">
                <a:cs typeface="+mn-ea"/>
                <a:sym typeface="+mn-lt"/>
              </a:endParaRPr>
            </a:p>
          </p:txBody>
        </p:sp>
        <p:sp>
          <p:nvSpPr>
            <p:cNvPr id="27" name="Freeform 25">
              <a:extLst>
                <a:ext uri="{FF2B5EF4-FFF2-40B4-BE49-F238E27FC236}">
                  <a16:creationId xmlns:a16="http://schemas.microsoft.com/office/drawing/2014/main" id="{34D8EFBA-1554-4A98-91CE-AC785E76169D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19710378" y="3204790"/>
              <a:ext cx="1416298" cy="1426988"/>
            </a:xfrm>
            <a:custGeom>
              <a:avLst/>
              <a:gdLst>
                <a:gd name="T0" fmla="*/ 244 w 270"/>
                <a:gd name="T1" fmla="*/ 160 h 272"/>
                <a:gd name="T2" fmla="*/ 242 w 270"/>
                <a:gd name="T3" fmla="*/ 106 h 272"/>
                <a:gd name="T4" fmla="*/ 266 w 270"/>
                <a:gd name="T5" fmla="*/ 85 h 272"/>
                <a:gd name="T6" fmla="*/ 252 w 270"/>
                <a:gd name="T7" fmla="*/ 66 h 272"/>
                <a:gd name="T8" fmla="*/ 192 w 270"/>
                <a:gd name="T9" fmla="*/ 42 h 272"/>
                <a:gd name="T10" fmla="*/ 197 w 270"/>
                <a:gd name="T11" fmla="*/ 8 h 272"/>
                <a:gd name="T12" fmla="*/ 173 w 270"/>
                <a:gd name="T13" fmla="*/ 4 h 272"/>
                <a:gd name="T14" fmla="*/ 158 w 270"/>
                <a:gd name="T15" fmla="*/ 29 h 272"/>
                <a:gd name="T16" fmla="*/ 111 w 270"/>
                <a:gd name="T17" fmla="*/ 30 h 272"/>
                <a:gd name="T18" fmla="*/ 94 w 270"/>
                <a:gd name="T19" fmla="*/ 5 h 272"/>
                <a:gd name="T20" fmla="*/ 71 w 270"/>
                <a:gd name="T21" fmla="*/ 10 h 272"/>
                <a:gd name="T22" fmla="*/ 78 w 270"/>
                <a:gd name="T23" fmla="*/ 44 h 272"/>
                <a:gd name="T24" fmla="*/ 15 w 270"/>
                <a:gd name="T25" fmla="*/ 72 h 272"/>
                <a:gd name="T26" fmla="*/ 1 w 270"/>
                <a:gd name="T27" fmla="*/ 92 h 272"/>
                <a:gd name="T28" fmla="*/ 28 w 270"/>
                <a:gd name="T29" fmla="*/ 112 h 272"/>
                <a:gd name="T30" fmla="*/ 29 w 270"/>
                <a:gd name="T31" fmla="*/ 164 h 272"/>
                <a:gd name="T32" fmla="*/ 3 w 270"/>
                <a:gd name="T33" fmla="*/ 185 h 272"/>
                <a:gd name="T34" fmla="*/ 17 w 270"/>
                <a:gd name="T35" fmla="*/ 204 h 272"/>
                <a:gd name="T36" fmla="*/ 80 w 270"/>
                <a:gd name="T37" fmla="*/ 232 h 272"/>
                <a:gd name="T38" fmla="*/ 77 w 270"/>
                <a:gd name="T39" fmla="*/ 264 h 272"/>
                <a:gd name="T40" fmla="*/ 100 w 270"/>
                <a:gd name="T41" fmla="*/ 268 h 272"/>
                <a:gd name="T42" fmla="*/ 138 w 270"/>
                <a:gd name="T43" fmla="*/ 248 h 272"/>
                <a:gd name="T44" fmla="*/ 175 w 270"/>
                <a:gd name="T45" fmla="*/ 266 h 272"/>
                <a:gd name="T46" fmla="*/ 199 w 270"/>
                <a:gd name="T47" fmla="*/ 261 h 272"/>
                <a:gd name="T48" fmla="*/ 194 w 270"/>
                <a:gd name="T49" fmla="*/ 231 h 272"/>
                <a:gd name="T50" fmla="*/ 256 w 270"/>
                <a:gd name="T51" fmla="*/ 199 h 272"/>
                <a:gd name="T52" fmla="*/ 269 w 270"/>
                <a:gd name="T53" fmla="*/ 179 h 272"/>
                <a:gd name="T54" fmla="*/ 138 w 270"/>
                <a:gd name="T55" fmla="*/ 215 h 272"/>
                <a:gd name="T56" fmla="*/ 134 w 270"/>
                <a:gd name="T57" fmla="*/ 59 h 272"/>
                <a:gd name="T58" fmla="*/ 138 w 270"/>
                <a:gd name="T59" fmla="*/ 215 h 272"/>
                <a:gd name="T60" fmla="*/ 97 w 270"/>
                <a:gd name="T61" fmla="*/ 138 h 272"/>
                <a:gd name="T62" fmla="*/ 174 w 270"/>
                <a:gd name="T63" fmla="*/ 136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70" h="272">
                  <a:moveTo>
                    <a:pt x="267" y="172"/>
                  </a:moveTo>
                  <a:cubicBezTo>
                    <a:pt x="244" y="160"/>
                    <a:pt x="244" y="160"/>
                    <a:pt x="244" y="160"/>
                  </a:cubicBezTo>
                  <a:cubicBezTo>
                    <a:pt x="246" y="152"/>
                    <a:pt x="246" y="143"/>
                    <a:pt x="246" y="135"/>
                  </a:cubicBezTo>
                  <a:cubicBezTo>
                    <a:pt x="246" y="125"/>
                    <a:pt x="244" y="115"/>
                    <a:pt x="242" y="106"/>
                  </a:cubicBezTo>
                  <a:cubicBezTo>
                    <a:pt x="264" y="92"/>
                    <a:pt x="264" y="92"/>
                    <a:pt x="264" y="92"/>
                  </a:cubicBezTo>
                  <a:cubicBezTo>
                    <a:pt x="266" y="91"/>
                    <a:pt x="267" y="88"/>
                    <a:pt x="266" y="85"/>
                  </a:cubicBezTo>
                  <a:cubicBezTo>
                    <a:pt x="259" y="69"/>
                    <a:pt x="259" y="69"/>
                    <a:pt x="259" y="69"/>
                  </a:cubicBezTo>
                  <a:cubicBezTo>
                    <a:pt x="258" y="67"/>
                    <a:pt x="255" y="65"/>
                    <a:pt x="252" y="66"/>
                  </a:cubicBezTo>
                  <a:cubicBezTo>
                    <a:pt x="226" y="74"/>
                    <a:pt x="226" y="74"/>
                    <a:pt x="226" y="74"/>
                  </a:cubicBezTo>
                  <a:cubicBezTo>
                    <a:pt x="217" y="61"/>
                    <a:pt x="205" y="50"/>
                    <a:pt x="192" y="42"/>
                  </a:cubicBezTo>
                  <a:cubicBezTo>
                    <a:pt x="200" y="15"/>
                    <a:pt x="200" y="15"/>
                    <a:pt x="200" y="15"/>
                  </a:cubicBezTo>
                  <a:cubicBezTo>
                    <a:pt x="200" y="12"/>
                    <a:pt x="199" y="9"/>
                    <a:pt x="197" y="8"/>
                  </a:cubicBezTo>
                  <a:cubicBezTo>
                    <a:pt x="180" y="1"/>
                    <a:pt x="180" y="1"/>
                    <a:pt x="180" y="1"/>
                  </a:cubicBezTo>
                  <a:cubicBezTo>
                    <a:pt x="178" y="0"/>
                    <a:pt x="175" y="1"/>
                    <a:pt x="173" y="4"/>
                  </a:cubicBezTo>
                  <a:cubicBezTo>
                    <a:pt x="158" y="29"/>
                    <a:pt x="158" y="29"/>
                    <a:pt x="158" y="29"/>
                  </a:cubicBezTo>
                  <a:cubicBezTo>
                    <a:pt x="158" y="29"/>
                    <a:pt x="158" y="29"/>
                    <a:pt x="158" y="29"/>
                  </a:cubicBezTo>
                  <a:cubicBezTo>
                    <a:pt x="150" y="28"/>
                    <a:pt x="142" y="27"/>
                    <a:pt x="133" y="27"/>
                  </a:cubicBezTo>
                  <a:cubicBezTo>
                    <a:pt x="126" y="27"/>
                    <a:pt x="118" y="28"/>
                    <a:pt x="111" y="30"/>
                  </a:cubicBezTo>
                  <a:cubicBezTo>
                    <a:pt x="111" y="29"/>
                    <a:pt x="111" y="29"/>
                    <a:pt x="111" y="29"/>
                  </a:cubicBezTo>
                  <a:cubicBezTo>
                    <a:pt x="94" y="5"/>
                    <a:pt x="94" y="5"/>
                    <a:pt x="94" y="5"/>
                  </a:cubicBezTo>
                  <a:cubicBezTo>
                    <a:pt x="93" y="2"/>
                    <a:pt x="89" y="1"/>
                    <a:pt x="87" y="3"/>
                  </a:cubicBezTo>
                  <a:cubicBezTo>
                    <a:pt x="71" y="10"/>
                    <a:pt x="71" y="10"/>
                    <a:pt x="71" y="10"/>
                  </a:cubicBezTo>
                  <a:cubicBezTo>
                    <a:pt x="69" y="11"/>
                    <a:pt x="67" y="14"/>
                    <a:pt x="68" y="17"/>
                  </a:cubicBezTo>
                  <a:cubicBezTo>
                    <a:pt x="78" y="44"/>
                    <a:pt x="78" y="44"/>
                    <a:pt x="78" y="44"/>
                  </a:cubicBezTo>
                  <a:cubicBezTo>
                    <a:pt x="63" y="53"/>
                    <a:pt x="51" y="65"/>
                    <a:pt x="42" y="79"/>
                  </a:cubicBezTo>
                  <a:cubicBezTo>
                    <a:pt x="15" y="72"/>
                    <a:pt x="15" y="72"/>
                    <a:pt x="15" y="72"/>
                  </a:cubicBezTo>
                  <a:cubicBezTo>
                    <a:pt x="12" y="71"/>
                    <a:pt x="9" y="73"/>
                    <a:pt x="8" y="75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0" y="94"/>
                    <a:pt x="1" y="97"/>
                    <a:pt x="4" y="99"/>
                  </a:cubicBezTo>
                  <a:cubicBezTo>
                    <a:pt x="28" y="112"/>
                    <a:pt x="28" y="112"/>
                    <a:pt x="28" y="112"/>
                  </a:cubicBezTo>
                  <a:cubicBezTo>
                    <a:pt x="26" y="121"/>
                    <a:pt x="25" y="130"/>
                    <a:pt x="26" y="140"/>
                  </a:cubicBezTo>
                  <a:cubicBezTo>
                    <a:pt x="26" y="148"/>
                    <a:pt x="27" y="156"/>
                    <a:pt x="29" y="164"/>
                  </a:cubicBezTo>
                  <a:cubicBezTo>
                    <a:pt x="5" y="178"/>
                    <a:pt x="5" y="178"/>
                    <a:pt x="5" y="178"/>
                  </a:cubicBezTo>
                  <a:cubicBezTo>
                    <a:pt x="2" y="180"/>
                    <a:pt x="1" y="183"/>
                    <a:pt x="3" y="185"/>
                  </a:cubicBezTo>
                  <a:cubicBezTo>
                    <a:pt x="10" y="202"/>
                    <a:pt x="10" y="202"/>
                    <a:pt x="10" y="202"/>
                  </a:cubicBezTo>
                  <a:cubicBezTo>
                    <a:pt x="11" y="204"/>
                    <a:pt x="14" y="205"/>
                    <a:pt x="17" y="204"/>
                  </a:cubicBezTo>
                  <a:cubicBezTo>
                    <a:pt x="43" y="196"/>
                    <a:pt x="43" y="196"/>
                    <a:pt x="43" y="196"/>
                  </a:cubicBezTo>
                  <a:cubicBezTo>
                    <a:pt x="52" y="211"/>
                    <a:pt x="65" y="224"/>
                    <a:pt x="80" y="232"/>
                  </a:cubicBezTo>
                  <a:cubicBezTo>
                    <a:pt x="74" y="257"/>
                    <a:pt x="74" y="257"/>
                    <a:pt x="74" y="257"/>
                  </a:cubicBezTo>
                  <a:cubicBezTo>
                    <a:pt x="73" y="260"/>
                    <a:pt x="74" y="263"/>
                    <a:pt x="77" y="264"/>
                  </a:cubicBezTo>
                  <a:cubicBezTo>
                    <a:pt x="93" y="270"/>
                    <a:pt x="93" y="270"/>
                    <a:pt x="93" y="270"/>
                  </a:cubicBezTo>
                  <a:cubicBezTo>
                    <a:pt x="96" y="272"/>
                    <a:pt x="99" y="270"/>
                    <a:pt x="100" y="268"/>
                  </a:cubicBezTo>
                  <a:cubicBezTo>
                    <a:pt x="113" y="245"/>
                    <a:pt x="113" y="245"/>
                    <a:pt x="113" y="245"/>
                  </a:cubicBezTo>
                  <a:cubicBezTo>
                    <a:pt x="121" y="247"/>
                    <a:pt x="130" y="248"/>
                    <a:pt x="138" y="248"/>
                  </a:cubicBezTo>
                  <a:cubicBezTo>
                    <a:pt x="147" y="247"/>
                    <a:pt x="155" y="246"/>
                    <a:pt x="162" y="244"/>
                  </a:cubicBezTo>
                  <a:cubicBezTo>
                    <a:pt x="175" y="266"/>
                    <a:pt x="175" y="266"/>
                    <a:pt x="175" y="266"/>
                  </a:cubicBezTo>
                  <a:cubicBezTo>
                    <a:pt x="177" y="269"/>
                    <a:pt x="180" y="270"/>
                    <a:pt x="182" y="268"/>
                  </a:cubicBezTo>
                  <a:cubicBezTo>
                    <a:pt x="199" y="261"/>
                    <a:pt x="199" y="261"/>
                    <a:pt x="199" y="261"/>
                  </a:cubicBezTo>
                  <a:cubicBezTo>
                    <a:pt x="201" y="260"/>
                    <a:pt x="203" y="257"/>
                    <a:pt x="202" y="254"/>
                  </a:cubicBezTo>
                  <a:cubicBezTo>
                    <a:pt x="194" y="231"/>
                    <a:pt x="194" y="231"/>
                    <a:pt x="194" y="231"/>
                  </a:cubicBezTo>
                  <a:cubicBezTo>
                    <a:pt x="210" y="221"/>
                    <a:pt x="222" y="208"/>
                    <a:pt x="231" y="193"/>
                  </a:cubicBezTo>
                  <a:cubicBezTo>
                    <a:pt x="256" y="199"/>
                    <a:pt x="256" y="199"/>
                    <a:pt x="256" y="199"/>
                  </a:cubicBezTo>
                  <a:cubicBezTo>
                    <a:pt x="259" y="200"/>
                    <a:pt x="262" y="198"/>
                    <a:pt x="262" y="196"/>
                  </a:cubicBezTo>
                  <a:cubicBezTo>
                    <a:pt x="269" y="179"/>
                    <a:pt x="269" y="179"/>
                    <a:pt x="269" y="179"/>
                  </a:cubicBezTo>
                  <a:cubicBezTo>
                    <a:pt x="270" y="177"/>
                    <a:pt x="269" y="174"/>
                    <a:pt x="267" y="172"/>
                  </a:cubicBezTo>
                  <a:close/>
                  <a:moveTo>
                    <a:pt x="138" y="215"/>
                  </a:moveTo>
                  <a:cubicBezTo>
                    <a:pt x="95" y="216"/>
                    <a:pt x="59" y="182"/>
                    <a:pt x="58" y="139"/>
                  </a:cubicBezTo>
                  <a:cubicBezTo>
                    <a:pt x="57" y="96"/>
                    <a:pt x="91" y="60"/>
                    <a:pt x="134" y="59"/>
                  </a:cubicBezTo>
                  <a:cubicBezTo>
                    <a:pt x="177" y="58"/>
                    <a:pt x="213" y="92"/>
                    <a:pt x="214" y="136"/>
                  </a:cubicBezTo>
                  <a:cubicBezTo>
                    <a:pt x="215" y="179"/>
                    <a:pt x="181" y="214"/>
                    <a:pt x="138" y="215"/>
                  </a:cubicBezTo>
                  <a:close/>
                  <a:moveTo>
                    <a:pt x="137" y="176"/>
                  </a:moveTo>
                  <a:cubicBezTo>
                    <a:pt x="116" y="176"/>
                    <a:pt x="98" y="160"/>
                    <a:pt x="97" y="138"/>
                  </a:cubicBezTo>
                  <a:cubicBezTo>
                    <a:pt x="97" y="117"/>
                    <a:pt x="114" y="99"/>
                    <a:pt x="135" y="99"/>
                  </a:cubicBezTo>
                  <a:cubicBezTo>
                    <a:pt x="156" y="98"/>
                    <a:pt x="174" y="115"/>
                    <a:pt x="174" y="136"/>
                  </a:cubicBezTo>
                  <a:cubicBezTo>
                    <a:pt x="175" y="158"/>
                    <a:pt x="158" y="175"/>
                    <a:pt x="137" y="17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2">
                <a:cs typeface="+mn-ea"/>
                <a:sym typeface="+mn-lt"/>
              </a:endParaRPr>
            </a:p>
          </p:txBody>
        </p:sp>
        <p:sp>
          <p:nvSpPr>
            <p:cNvPr id="28" name="Freeform 26">
              <a:extLst>
                <a:ext uri="{FF2B5EF4-FFF2-40B4-BE49-F238E27FC236}">
                  <a16:creationId xmlns:a16="http://schemas.microsoft.com/office/drawing/2014/main" id="{95A3F366-24E5-4F5C-A289-8060299D71EF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13526766" y="5187608"/>
              <a:ext cx="1416298" cy="1426988"/>
            </a:xfrm>
            <a:custGeom>
              <a:avLst/>
              <a:gdLst>
                <a:gd name="T0" fmla="*/ 244 w 270"/>
                <a:gd name="T1" fmla="*/ 160 h 272"/>
                <a:gd name="T2" fmla="*/ 242 w 270"/>
                <a:gd name="T3" fmla="*/ 106 h 272"/>
                <a:gd name="T4" fmla="*/ 266 w 270"/>
                <a:gd name="T5" fmla="*/ 86 h 272"/>
                <a:gd name="T6" fmla="*/ 252 w 270"/>
                <a:gd name="T7" fmla="*/ 67 h 272"/>
                <a:gd name="T8" fmla="*/ 192 w 270"/>
                <a:gd name="T9" fmla="*/ 42 h 272"/>
                <a:gd name="T10" fmla="*/ 197 w 270"/>
                <a:gd name="T11" fmla="*/ 9 h 272"/>
                <a:gd name="T12" fmla="*/ 173 w 270"/>
                <a:gd name="T13" fmla="*/ 4 h 272"/>
                <a:gd name="T14" fmla="*/ 158 w 270"/>
                <a:gd name="T15" fmla="*/ 30 h 272"/>
                <a:gd name="T16" fmla="*/ 111 w 270"/>
                <a:gd name="T17" fmla="*/ 30 h 272"/>
                <a:gd name="T18" fmla="*/ 94 w 270"/>
                <a:gd name="T19" fmla="*/ 5 h 272"/>
                <a:gd name="T20" fmla="*/ 71 w 270"/>
                <a:gd name="T21" fmla="*/ 11 h 272"/>
                <a:gd name="T22" fmla="*/ 78 w 270"/>
                <a:gd name="T23" fmla="*/ 44 h 272"/>
                <a:gd name="T24" fmla="*/ 15 w 270"/>
                <a:gd name="T25" fmla="*/ 72 h 272"/>
                <a:gd name="T26" fmla="*/ 1 w 270"/>
                <a:gd name="T27" fmla="*/ 92 h 272"/>
                <a:gd name="T28" fmla="*/ 29 w 270"/>
                <a:gd name="T29" fmla="*/ 112 h 272"/>
                <a:gd name="T30" fmla="*/ 29 w 270"/>
                <a:gd name="T31" fmla="*/ 164 h 272"/>
                <a:gd name="T32" fmla="*/ 3 w 270"/>
                <a:gd name="T33" fmla="*/ 186 h 272"/>
                <a:gd name="T34" fmla="*/ 17 w 270"/>
                <a:gd name="T35" fmla="*/ 205 h 272"/>
                <a:gd name="T36" fmla="*/ 80 w 270"/>
                <a:gd name="T37" fmla="*/ 233 h 272"/>
                <a:gd name="T38" fmla="*/ 77 w 270"/>
                <a:gd name="T39" fmla="*/ 264 h 272"/>
                <a:gd name="T40" fmla="*/ 100 w 270"/>
                <a:gd name="T41" fmla="*/ 268 h 272"/>
                <a:gd name="T42" fmla="*/ 139 w 270"/>
                <a:gd name="T43" fmla="*/ 248 h 272"/>
                <a:gd name="T44" fmla="*/ 176 w 270"/>
                <a:gd name="T45" fmla="*/ 266 h 272"/>
                <a:gd name="T46" fmla="*/ 199 w 270"/>
                <a:gd name="T47" fmla="*/ 261 h 272"/>
                <a:gd name="T48" fmla="*/ 195 w 270"/>
                <a:gd name="T49" fmla="*/ 231 h 272"/>
                <a:gd name="T50" fmla="*/ 256 w 270"/>
                <a:gd name="T51" fmla="*/ 199 h 272"/>
                <a:gd name="T52" fmla="*/ 269 w 270"/>
                <a:gd name="T53" fmla="*/ 179 h 272"/>
                <a:gd name="T54" fmla="*/ 138 w 270"/>
                <a:gd name="T55" fmla="*/ 216 h 272"/>
                <a:gd name="T56" fmla="*/ 134 w 270"/>
                <a:gd name="T57" fmla="*/ 60 h 272"/>
                <a:gd name="T58" fmla="*/ 138 w 270"/>
                <a:gd name="T59" fmla="*/ 216 h 272"/>
                <a:gd name="T60" fmla="*/ 97 w 270"/>
                <a:gd name="T61" fmla="*/ 139 h 272"/>
                <a:gd name="T62" fmla="*/ 175 w 270"/>
                <a:gd name="T63" fmla="*/ 137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70" h="272">
                  <a:moveTo>
                    <a:pt x="267" y="172"/>
                  </a:moveTo>
                  <a:cubicBezTo>
                    <a:pt x="244" y="160"/>
                    <a:pt x="244" y="160"/>
                    <a:pt x="244" y="160"/>
                  </a:cubicBezTo>
                  <a:cubicBezTo>
                    <a:pt x="246" y="152"/>
                    <a:pt x="246" y="144"/>
                    <a:pt x="246" y="135"/>
                  </a:cubicBezTo>
                  <a:cubicBezTo>
                    <a:pt x="246" y="125"/>
                    <a:pt x="244" y="116"/>
                    <a:pt x="242" y="106"/>
                  </a:cubicBezTo>
                  <a:cubicBezTo>
                    <a:pt x="264" y="93"/>
                    <a:pt x="264" y="93"/>
                    <a:pt x="264" y="93"/>
                  </a:cubicBezTo>
                  <a:cubicBezTo>
                    <a:pt x="267" y="91"/>
                    <a:pt x="268" y="88"/>
                    <a:pt x="266" y="86"/>
                  </a:cubicBezTo>
                  <a:cubicBezTo>
                    <a:pt x="259" y="69"/>
                    <a:pt x="259" y="69"/>
                    <a:pt x="259" y="69"/>
                  </a:cubicBezTo>
                  <a:cubicBezTo>
                    <a:pt x="258" y="67"/>
                    <a:pt x="255" y="66"/>
                    <a:pt x="252" y="67"/>
                  </a:cubicBezTo>
                  <a:cubicBezTo>
                    <a:pt x="227" y="75"/>
                    <a:pt x="227" y="75"/>
                    <a:pt x="227" y="75"/>
                  </a:cubicBezTo>
                  <a:cubicBezTo>
                    <a:pt x="217" y="62"/>
                    <a:pt x="206" y="51"/>
                    <a:pt x="192" y="42"/>
                  </a:cubicBezTo>
                  <a:cubicBezTo>
                    <a:pt x="200" y="15"/>
                    <a:pt x="200" y="15"/>
                    <a:pt x="200" y="15"/>
                  </a:cubicBezTo>
                  <a:cubicBezTo>
                    <a:pt x="201" y="12"/>
                    <a:pt x="199" y="9"/>
                    <a:pt x="197" y="9"/>
                  </a:cubicBezTo>
                  <a:cubicBezTo>
                    <a:pt x="180" y="1"/>
                    <a:pt x="180" y="1"/>
                    <a:pt x="180" y="1"/>
                  </a:cubicBezTo>
                  <a:cubicBezTo>
                    <a:pt x="178" y="0"/>
                    <a:pt x="175" y="1"/>
                    <a:pt x="173" y="4"/>
                  </a:cubicBezTo>
                  <a:cubicBezTo>
                    <a:pt x="158" y="29"/>
                    <a:pt x="158" y="29"/>
                    <a:pt x="158" y="29"/>
                  </a:cubicBezTo>
                  <a:cubicBezTo>
                    <a:pt x="158" y="30"/>
                    <a:pt x="158" y="30"/>
                    <a:pt x="158" y="30"/>
                  </a:cubicBezTo>
                  <a:cubicBezTo>
                    <a:pt x="150" y="28"/>
                    <a:pt x="142" y="27"/>
                    <a:pt x="133" y="27"/>
                  </a:cubicBezTo>
                  <a:cubicBezTo>
                    <a:pt x="126" y="28"/>
                    <a:pt x="118" y="29"/>
                    <a:pt x="111" y="30"/>
                  </a:cubicBezTo>
                  <a:cubicBezTo>
                    <a:pt x="111" y="30"/>
                    <a:pt x="111" y="30"/>
                    <a:pt x="111" y="30"/>
                  </a:cubicBezTo>
                  <a:cubicBezTo>
                    <a:pt x="94" y="5"/>
                    <a:pt x="94" y="5"/>
                    <a:pt x="94" y="5"/>
                  </a:cubicBezTo>
                  <a:cubicBezTo>
                    <a:pt x="93" y="2"/>
                    <a:pt x="90" y="1"/>
                    <a:pt x="87" y="3"/>
                  </a:cubicBezTo>
                  <a:cubicBezTo>
                    <a:pt x="71" y="11"/>
                    <a:pt x="71" y="11"/>
                    <a:pt x="71" y="11"/>
                  </a:cubicBezTo>
                  <a:cubicBezTo>
                    <a:pt x="69" y="12"/>
                    <a:pt x="68" y="15"/>
                    <a:pt x="69" y="18"/>
                  </a:cubicBezTo>
                  <a:cubicBezTo>
                    <a:pt x="78" y="44"/>
                    <a:pt x="78" y="44"/>
                    <a:pt x="78" y="44"/>
                  </a:cubicBezTo>
                  <a:cubicBezTo>
                    <a:pt x="63" y="53"/>
                    <a:pt x="51" y="65"/>
                    <a:pt x="42" y="79"/>
                  </a:cubicBezTo>
                  <a:cubicBezTo>
                    <a:pt x="15" y="72"/>
                    <a:pt x="15" y="72"/>
                    <a:pt x="15" y="72"/>
                  </a:cubicBezTo>
                  <a:cubicBezTo>
                    <a:pt x="12" y="71"/>
                    <a:pt x="9" y="73"/>
                    <a:pt x="8" y="75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0" y="94"/>
                    <a:pt x="1" y="97"/>
                    <a:pt x="4" y="99"/>
                  </a:cubicBezTo>
                  <a:cubicBezTo>
                    <a:pt x="29" y="112"/>
                    <a:pt x="29" y="112"/>
                    <a:pt x="29" y="112"/>
                  </a:cubicBezTo>
                  <a:cubicBezTo>
                    <a:pt x="27" y="121"/>
                    <a:pt x="26" y="131"/>
                    <a:pt x="26" y="140"/>
                  </a:cubicBezTo>
                  <a:cubicBezTo>
                    <a:pt x="26" y="148"/>
                    <a:pt x="27" y="156"/>
                    <a:pt x="29" y="164"/>
                  </a:cubicBezTo>
                  <a:cubicBezTo>
                    <a:pt x="5" y="179"/>
                    <a:pt x="5" y="179"/>
                    <a:pt x="5" y="179"/>
                  </a:cubicBezTo>
                  <a:cubicBezTo>
                    <a:pt x="3" y="180"/>
                    <a:pt x="2" y="183"/>
                    <a:pt x="3" y="186"/>
                  </a:cubicBezTo>
                  <a:cubicBezTo>
                    <a:pt x="10" y="202"/>
                    <a:pt x="10" y="202"/>
                    <a:pt x="10" y="202"/>
                  </a:cubicBezTo>
                  <a:cubicBezTo>
                    <a:pt x="11" y="204"/>
                    <a:pt x="14" y="206"/>
                    <a:pt x="17" y="205"/>
                  </a:cubicBezTo>
                  <a:cubicBezTo>
                    <a:pt x="43" y="197"/>
                    <a:pt x="43" y="197"/>
                    <a:pt x="43" y="197"/>
                  </a:cubicBezTo>
                  <a:cubicBezTo>
                    <a:pt x="52" y="211"/>
                    <a:pt x="65" y="224"/>
                    <a:pt x="80" y="233"/>
                  </a:cubicBezTo>
                  <a:cubicBezTo>
                    <a:pt x="74" y="257"/>
                    <a:pt x="74" y="257"/>
                    <a:pt x="74" y="257"/>
                  </a:cubicBezTo>
                  <a:cubicBezTo>
                    <a:pt x="73" y="260"/>
                    <a:pt x="74" y="263"/>
                    <a:pt x="77" y="264"/>
                  </a:cubicBezTo>
                  <a:cubicBezTo>
                    <a:pt x="93" y="271"/>
                    <a:pt x="93" y="271"/>
                    <a:pt x="93" y="271"/>
                  </a:cubicBezTo>
                  <a:cubicBezTo>
                    <a:pt x="96" y="272"/>
                    <a:pt x="99" y="271"/>
                    <a:pt x="100" y="268"/>
                  </a:cubicBezTo>
                  <a:cubicBezTo>
                    <a:pt x="113" y="245"/>
                    <a:pt x="113" y="245"/>
                    <a:pt x="113" y="245"/>
                  </a:cubicBezTo>
                  <a:cubicBezTo>
                    <a:pt x="121" y="247"/>
                    <a:pt x="130" y="248"/>
                    <a:pt x="139" y="248"/>
                  </a:cubicBezTo>
                  <a:cubicBezTo>
                    <a:pt x="147" y="248"/>
                    <a:pt x="155" y="247"/>
                    <a:pt x="162" y="245"/>
                  </a:cubicBezTo>
                  <a:cubicBezTo>
                    <a:pt x="176" y="266"/>
                    <a:pt x="176" y="266"/>
                    <a:pt x="176" y="266"/>
                  </a:cubicBezTo>
                  <a:cubicBezTo>
                    <a:pt x="177" y="269"/>
                    <a:pt x="180" y="270"/>
                    <a:pt x="183" y="269"/>
                  </a:cubicBezTo>
                  <a:cubicBezTo>
                    <a:pt x="199" y="261"/>
                    <a:pt x="199" y="261"/>
                    <a:pt x="199" y="261"/>
                  </a:cubicBezTo>
                  <a:cubicBezTo>
                    <a:pt x="201" y="260"/>
                    <a:pt x="203" y="257"/>
                    <a:pt x="202" y="254"/>
                  </a:cubicBezTo>
                  <a:cubicBezTo>
                    <a:pt x="195" y="231"/>
                    <a:pt x="195" y="231"/>
                    <a:pt x="195" y="231"/>
                  </a:cubicBezTo>
                  <a:cubicBezTo>
                    <a:pt x="210" y="221"/>
                    <a:pt x="223" y="208"/>
                    <a:pt x="232" y="193"/>
                  </a:cubicBezTo>
                  <a:cubicBezTo>
                    <a:pt x="256" y="199"/>
                    <a:pt x="256" y="199"/>
                    <a:pt x="256" y="199"/>
                  </a:cubicBezTo>
                  <a:cubicBezTo>
                    <a:pt x="259" y="200"/>
                    <a:pt x="262" y="199"/>
                    <a:pt x="263" y="196"/>
                  </a:cubicBezTo>
                  <a:cubicBezTo>
                    <a:pt x="269" y="179"/>
                    <a:pt x="269" y="179"/>
                    <a:pt x="269" y="179"/>
                  </a:cubicBezTo>
                  <a:cubicBezTo>
                    <a:pt x="270" y="177"/>
                    <a:pt x="269" y="174"/>
                    <a:pt x="267" y="172"/>
                  </a:cubicBezTo>
                  <a:close/>
                  <a:moveTo>
                    <a:pt x="138" y="216"/>
                  </a:moveTo>
                  <a:cubicBezTo>
                    <a:pt x="95" y="217"/>
                    <a:pt x="59" y="183"/>
                    <a:pt x="58" y="139"/>
                  </a:cubicBezTo>
                  <a:cubicBezTo>
                    <a:pt x="57" y="96"/>
                    <a:pt x="91" y="61"/>
                    <a:pt x="134" y="60"/>
                  </a:cubicBezTo>
                  <a:cubicBezTo>
                    <a:pt x="177" y="59"/>
                    <a:pt x="213" y="93"/>
                    <a:pt x="214" y="136"/>
                  </a:cubicBezTo>
                  <a:cubicBezTo>
                    <a:pt x="215" y="179"/>
                    <a:pt x="181" y="215"/>
                    <a:pt x="138" y="216"/>
                  </a:cubicBezTo>
                  <a:close/>
                  <a:moveTo>
                    <a:pt x="137" y="176"/>
                  </a:moveTo>
                  <a:cubicBezTo>
                    <a:pt x="116" y="177"/>
                    <a:pt x="98" y="160"/>
                    <a:pt x="97" y="139"/>
                  </a:cubicBezTo>
                  <a:cubicBezTo>
                    <a:pt x="97" y="117"/>
                    <a:pt x="114" y="100"/>
                    <a:pt x="135" y="99"/>
                  </a:cubicBezTo>
                  <a:cubicBezTo>
                    <a:pt x="156" y="99"/>
                    <a:pt x="174" y="115"/>
                    <a:pt x="175" y="137"/>
                  </a:cubicBezTo>
                  <a:cubicBezTo>
                    <a:pt x="175" y="158"/>
                    <a:pt x="158" y="176"/>
                    <a:pt x="137" y="176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2">
                <a:cs typeface="+mn-ea"/>
                <a:sym typeface="+mn-lt"/>
              </a:endParaRPr>
            </a:p>
          </p:txBody>
        </p:sp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id="{F04FBBC0-B2EF-4137-B81E-E16D49A90772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19547370" y="4706601"/>
              <a:ext cx="1531206" cy="1536550"/>
            </a:xfrm>
            <a:custGeom>
              <a:avLst/>
              <a:gdLst>
                <a:gd name="T0" fmla="*/ 260 w 292"/>
                <a:gd name="T1" fmla="*/ 161 h 293"/>
                <a:gd name="T2" fmla="*/ 291 w 292"/>
                <a:gd name="T3" fmla="*/ 138 h 293"/>
                <a:gd name="T4" fmla="*/ 255 w 292"/>
                <a:gd name="T5" fmla="*/ 115 h 293"/>
                <a:gd name="T6" fmla="*/ 276 w 292"/>
                <a:gd name="T7" fmla="*/ 83 h 293"/>
                <a:gd name="T8" fmla="*/ 233 w 292"/>
                <a:gd name="T9" fmla="*/ 75 h 293"/>
                <a:gd name="T10" fmla="*/ 243 w 292"/>
                <a:gd name="T11" fmla="*/ 39 h 293"/>
                <a:gd name="T12" fmla="*/ 198 w 292"/>
                <a:gd name="T13" fmla="*/ 47 h 293"/>
                <a:gd name="T14" fmla="*/ 201 w 292"/>
                <a:gd name="T15" fmla="*/ 17 h 293"/>
                <a:gd name="T16" fmla="*/ 173 w 292"/>
                <a:gd name="T17" fmla="*/ 8 h 293"/>
                <a:gd name="T18" fmla="*/ 155 w 292"/>
                <a:gd name="T19" fmla="*/ 35 h 293"/>
                <a:gd name="T20" fmla="*/ 122 w 292"/>
                <a:gd name="T21" fmla="*/ 4 h 293"/>
                <a:gd name="T22" fmla="*/ 112 w 292"/>
                <a:gd name="T23" fmla="*/ 41 h 293"/>
                <a:gd name="T24" fmla="*/ 86 w 292"/>
                <a:gd name="T25" fmla="*/ 15 h 293"/>
                <a:gd name="T26" fmla="*/ 79 w 292"/>
                <a:gd name="T27" fmla="*/ 59 h 293"/>
                <a:gd name="T28" fmla="*/ 48 w 292"/>
                <a:gd name="T29" fmla="*/ 47 h 293"/>
                <a:gd name="T30" fmla="*/ 29 w 292"/>
                <a:gd name="T31" fmla="*/ 70 h 293"/>
                <a:gd name="T32" fmla="*/ 47 w 292"/>
                <a:gd name="T33" fmla="*/ 99 h 293"/>
                <a:gd name="T34" fmla="*/ 10 w 292"/>
                <a:gd name="T35" fmla="*/ 98 h 293"/>
                <a:gd name="T36" fmla="*/ 36 w 292"/>
                <a:gd name="T37" fmla="*/ 135 h 293"/>
                <a:gd name="T38" fmla="*/ 35 w 292"/>
                <a:gd name="T39" fmla="*/ 141 h 293"/>
                <a:gd name="T40" fmla="*/ 3 w 292"/>
                <a:gd name="T41" fmla="*/ 173 h 293"/>
                <a:gd name="T42" fmla="*/ 42 w 292"/>
                <a:gd name="T43" fmla="*/ 185 h 293"/>
                <a:gd name="T44" fmla="*/ 24 w 292"/>
                <a:gd name="T45" fmla="*/ 226 h 293"/>
                <a:gd name="T46" fmla="*/ 64 w 292"/>
                <a:gd name="T47" fmla="*/ 223 h 293"/>
                <a:gd name="T48" fmla="*/ 64 w 292"/>
                <a:gd name="T49" fmla="*/ 267 h 293"/>
                <a:gd name="T50" fmla="*/ 100 w 292"/>
                <a:gd name="T51" fmla="*/ 250 h 293"/>
                <a:gd name="T52" fmla="*/ 117 w 292"/>
                <a:gd name="T53" fmla="*/ 290 h 293"/>
                <a:gd name="T54" fmla="*/ 139 w 292"/>
                <a:gd name="T55" fmla="*/ 260 h 293"/>
                <a:gd name="T56" fmla="*/ 171 w 292"/>
                <a:gd name="T57" fmla="*/ 290 h 293"/>
                <a:gd name="T58" fmla="*/ 184 w 292"/>
                <a:gd name="T59" fmla="*/ 255 h 293"/>
                <a:gd name="T60" fmla="*/ 224 w 292"/>
                <a:gd name="T61" fmla="*/ 270 h 293"/>
                <a:gd name="T62" fmla="*/ 223 w 292"/>
                <a:gd name="T63" fmla="*/ 232 h 293"/>
                <a:gd name="T64" fmla="*/ 265 w 292"/>
                <a:gd name="T65" fmla="*/ 231 h 293"/>
                <a:gd name="T66" fmla="*/ 250 w 292"/>
                <a:gd name="T67" fmla="*/ 196 h 293"/>
                <a:gd name="T68" fmla="*/ 288 w 292"/>
                <a:gd name="T69" fmla="*/ 178 h 293"/>
                <a:gd name="T70" fmla="*/ 171 w 292"/>
                <a:gd name="T71" fmla="*/ 193 h 293"/>
                <a:gd name="T72" fmla="*/ 70 w 292"/>
                <a:gd name="T73" fmla="*/ 182 h 293"/>
                <a:gd name="T74" fmla="*/ 116 w 292"/>
                <a:gd name="T75" fmla="*/ 227 h 293"/>
                <a:gd name="T76" fmla="*/ 153 w 292"/>
                <a:gd name="T77" fmla="*/ 97 h 293"/>
                <a:gd name="T78" fmla="*/ 163 w 292"/>
                <a:gd name="T79" fmla="*/ 65 h 293"/>
                <a:gd name="T80" fmla="*/ 170 w 292"/>
                <a:gd name="T81" fmla="*/ 102 h 293"/>
                <a:gd name="T82" fmla="*/ 198 w 292"/>
                <a:gd name="T83" fmla="*/ 141 h 293"/>
                <a:gd name="T84" fmla="*/ 208 w 292"/>
                <a:gd name="T85" fmla="*/ 207 h 293"/>
                <a:gd name="T86" fmla="*/ 198 w 292"/>
                <a:gd name="T87" fmla="*/ 141 h 293"/>
                <a:gd name="T88" fmla="*/ 127 w 292"/>
                <a:gd name="T89" fmla="*/ 142 h 293"/>
                <a:gd name="T90" fmla="*/ 98 w 292"/>
                <a:gd name="T91" fmla="*/ 157 h 293"/>
                <a:gd name="T92" fmla="*/ 85 w 292"/>
                <a:gd name="T93" fmla="*/ 91 h 293"/>
                <a:gd name="T94" fmla="*/ 98 w 292"/>
                <a:gd name="T95" fmla="*/ 157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92" h="293">
                  <a:moveTo>
                    <a:pt x="288" y="178"/>
                  </a:moveTo>
                  <a:cubicBezTo>
                    <a:pt x="289" y="175"/>
                    <a:pt x="288" y="172"/>
                    <a:pt x="285" y="171"/>
                  </a:cubicBezTo>
                  <a:cubicBezTo>
                    <a:pt x="260" y="161"/>
                    <a:pt x="260" y="161"/>
                    <a:pt x="260" y="161"/>
                  </a:cubicBezTo>
                  <a:cubicBezTo>
                    <a:pt x="260" y="157"/>
                    <a:pt x="260" y="154"/>
                    <a:pt x="260" y="151"/>
                  </a:cubicBezTo>
                  <a:cubicBezTo>
                    <a:pt x="287" y="144"/>
                    <a:pt x="287" y="144"/>
                    <a:pt x="287" y="144"/>
                  </a:cubicBezTo>
                  <a:cubicBezTo>
                    <a:pt x="290" y="143"/>
                    <a:pt x="292" y="141"/>
                    <a:pt x="291" y="138"/>
                  </a:cubicBezTo>
                  <a:cubicBezTo>
                    <a:pt x="289" y="120"/>
                    <a:pt x="289" y="120"/>
                    <a:pt x="289" y="120"/>
                  </a:cubicBezTo>
                  <a:cubicBezTo>
                    <a:pt x="289" y="117"/>
                    <a:pt x="286" y="115"/>
                    <a:pt x="283" y="115"/>
                  </a:cubicBezTo>
                  <a:cubicBezTo>
                    <a:pt x="255" y="115"/>
                    <a:pt x="255" y="115"/>
                    <a:pt x="255" y="115"/>
                  </a:cubicBezTo>
                  <a:cubicBezTo>
                    <a:pt x="254" y="112"/>
                    <a:pt x="253" y="109"/>
                    <a:pt x="252" y="106"/>
                  </a:cubicBezTo>
                  <a:cubicBezTo>
                    <a:pt x="274" y="91"/>
                    <a:pt x="274" y="91"/>
                    <a:pt x="274" y="91"/>
                  </a:cubicBezTo>
                  <a:cubicBezTo>
                    <a:pt x="277" y="89"/>
                    <a:pt x="278" y="85"/>
                    <a:pt x="276" y="83"/>
                  </a:cubicBezTo>
                  <a:cubicBezTo>
                    <a:pt x="268" y="67"/>
                    <a:pt x="268" y="67"/>
                    <a:pt x="268" y="67"/>
                  </a:cubicBezTo>
                  <a:cubicBezTo>
                    <a:pt x="267" y="64"/>
                    <a:pt x="263" y="63"/>
                    <a:pt x="260" y="64"/>
                  </a:cubicBezTo>
                  <a:cubicBezTo>
                    <a:pt x="233" y="75"/>
                    <a:pt x="233" y="75"/>
                    <a:pt x="233" y="75"/>
                  </a:cubicBezTo>
                  <a:cubicBezTo>
                    <a:pt x="232" y="73"/>
                    <a:pt x="230" y="71"/>
                    <a:pt x="228" y="69"/>
                  </a:cubicBezTo>
                  <a:cubicBezTo>
                    <a:pt x="244" y="46"/>
                    <a:pt x="244" y="46"/>
                    <a:pt x="244" y="46"/>
                  </a:cubicBezTo>
                  <a:cubicBezTo>
                    <a:pt x="245" y="44"/>
                    <a:pt x="245" y="40"/>
                    <a:pt x="243" y="39"/>
                  </a:cubicBezTo>
                  <a:cubicBezTo>
                    <a:pt x="229" y="26"/>
                    <a:pt x="229" y="26"/>
                    <a:pt x="229" y="26"/>
                  </a:cubicBezTo>
                  <a:cubicBezTo>
                    <a:pt x="227" y="25"/>
                    <a:pt x="223" y="25"/>
                    <a:pt x="221" y="27"/>
                  </a:cubicBezTo>
                  <a:cubicBezTo>
                    <a:pt x="198" y="47"/>
                    <a:pt x="198" y="47"/>
                    <a:pt x="198" y="47"/>
                  </a:cubicBezTo>
                  <a:cubicBezTo>
                    <a:pt x="198" y="47"/>
                    <a:pt x="198" y="47"/>
                    <a:pt x="198" y="47"/>
                  </a:cubicBezTo>
                  <a:cubicBezTo>
                    <a:pt x="198" y="47"/>
                    <a:pt x="197" y="47"/>
                    <a:pt x="197" y="47"/>
                  </a:cubicBezTo>
                  <a:cubicBezTo>
                    <a:pt x="201" y="17"/>
                    <a:pt x="201" y="17"/>
                    <a:pt x="201" y="17"/>
                  </a:cubicBezTo>
                  <a:cubicBezTo>
                    <a:pt x="202" y="13"/>
                    <a:pt x="200" y="11"/>
                    <a:pt x="197" y="10"/>
                  </a:cubicBezTo>
                  <a:cubicBezTo>
                    <a:pt x="180" y="5"/>
                    <a:pt x="180" y="5"/>
                    <a:pt x="180" y="5"/>
                  </a:cubicBezTo>
                  <a:cubicBezTo>
                    <a:pt x="177" y="4"/>
                    <a:pt x="174" y="5"/>
                    <a:pt x="173" y="8"/>
                  </a:cubicBezTo>
                  <a:cubicBezTo>
                    <a:pt x="161" y="36"/>
                    <a:pt x="161" y="36"/>
                    <a:pt x="161" y="36"/>
                  </a:cubicBezTo>
                  <a:cubicBezTo>
                    <a:pt x="159" y="36"/>
                    <a:pt x="157" y="36"/>
                    <a:pt x="155" y="36"/>
                  </a:cubicBezTo>
                  <a:cubicBezTo>
                    <a:pt x="155" y="35"/>
                    <a:pt x="155" y="35"/>
                    <a:pt x="155" y="35"/>
                  </a:cubicBezTo>
                  <a:cubicBezTo>
                    <a:pt x="147" y="5"/>
                    <a:pt x="147" y="5"/>
                    <a:pt x="147" y="5"/>
                  </a:cubicBezTo>
                  <a:cubicBezTo>
                    <a:pt x="146" y="2"/>
                    <a:pt x="143" y="0"/>
                    <a:pt x="140" y="1"/>
                  </a:cubicBezTo>
                  <a:cubicBezTo>
                    <a:pt x="122" y="4"/>
                    <a:pt x="122" y="4"/>
                    <a:pt x="122" y="4"/>
                  </a:cubicBezTo>
                  <a:cubicBezTo>
                    <a:pt x="119" y="4"/>
                    <a:pt x="117" y="7"/>
                    <a:pt x="117" y="10"/>
                  </a:cubicBezTo>
                  <a:cubicBezTo>
                    <a:pt x="118" y="40"/>
                    <a:pt x="118" y="40"/>
                    <a:pt x="118" y="40"/>
                  </a:cubicBezTo>
                  <a:cubicBezTo>
                    <a:pt x="116" y="40"/>
                    <a:pt x="114" y="41"/>
                    <a:pt x="112" y="41"/>
                  </a:cubicBezTo>
                  <a:cubicBezTo>
                    <a:pt x="112" y="41"/>
                    <a:pt x="112" y="41"/>
                    <a:pt x="112" y="41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2" y="14"/>
                    <a:pt x="88" y="13"/>
                    <a:pt x="86" y="15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68" y="25"/>
                    <a:pt x="67" y="28"/>
                    <a:pt x="68" y="31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77" y="60"/>
                    <a:pt x="76" y="62"/>
                    <a:pt x="74" y="63"/>
                  </a:cubicBezTo>
                  <a:cubicBezTo>
                    <a:pt x="74" y="63"/>
                    <a:pt x="74" y="63"/>
                    <a:pt x="74" y="63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5" y="45"/>
                    <a:pt x="42" y="46"/>
                    <a:pt x="40" y="48"/>
                  </a:cubicBezTo>
                  <a:cubicBezTo>
                    <a:pt x="28" y="62"/>
                    <a:pt x="28" y="62"/>
                    <a:pt x="28" y="62"/>
                  </a:cubicBezTo>
                  <a:cubicBezTo>
                    <a:pt x="27" y="64"/>
                    <a:pt x="27" y="68"/>
                    <a:pt x="29" y="70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49" y="94"/>
                    <a:pt x="48" y="97"/>
                    <a:pt x="47" y="99"/>
                  </a:cubicBezTo>
                  <a:cubicBezTo>
                    <a:pt x="46" y="99"/>
                    <a:pt x="46" y="99"/>
                    <a:pt x="46" y="99"/>
                  </a:cubicBezTo>
                  <a:cubicBezTo>
                    <a:pt x="16" y="94"/>
                    <a:pt x="16" y="94"/>
                    <a:pt x="16" y="94"/>
                  </a:cubicBezTo>
                  <a:cubicBezTo>
                    <a:pt x="13" y="93"/>
                    <a:pt x="10" y="95"/>
                    <a:pt x="10" y="98"/>
                  </a:cubicBezTo>
                  <a:cubicBezTo>
                    <a:pt x="4" y="115"/>
                    <a:pt x="4" y="115"/>
                    <a:pt x="4" y="115"/>
                  </a:cubicBezTo>
                  <a:cubicBezTo>
                    <a:pt x="3" y="118"/>
                    <a:pt x="5" y="121"/>
                    <a:pt x="8" y="122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6" y="137"/>
                    <a:pt x="36" y="139"/>
                    <a:pt x="35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5" y="149"/>
                    <a:pt x="5" y="149"/>
                    <a:pt x="5" y="149"/>
                  </a:cubicBezTo>
                  <a:cubicBezTo>
                    <a:pt x="2" y="149"/>
                    <a:pt x="0" y="152"/>
                    <a:pt x="1" y="155"/>
                  </a:cubicBezTo>
                  <a:cubicBezTo>
                    <a:pt x="3" y="173"/>
                    <a:pt x="3" y="173"/>
                    <a:pt x="3" y="173"/>
                  </a:cubicBezTo>
                  <a:cubicBezTo>
                    <a:pt x="3" y="176"/>
                    <a:pt x="6" y="178"/>
                    <a:pt x="9" y="178"/>
                  </a:cubicBezTo>
                  <a:cubicBezTo>
                    <a:pt x="39" y="178"/>
                    <a:pt x="39" y="178"/>
                    <a:pt x="39" y="178"/>
                  </a:cubicBezTo>
                  <a:cubicBezTo>
                    <a:pt x="40" y="180"/>
                    <a:pt x="41" y="183"/>
                    <a:pt x="42" y="185"/>
                  </a:cubicBezTo>
                  <a:cubicBezTo>
                    <a:pt x="17" y="202"/>
                    <a:pt x="17" y="202"/>
                    <a:pt x="17" y="202"/>
                  </a:cubicBezTo>
                  <a:cubicBezTo>
                    <a:pt x="15" y="204"/>
                    <a:pt x="14" y="207"/>
                    <a:pt x="16" y="210"/>
                  </a:cubicBezTo>
                  <a:cubicBezTo>
                    <a:pt x="24" y="226"/>
                    <a:pt x="24" y="226"/>
                    <a:pt x="24" y="226"/>
                  </a:cubicBezTo>
                  <a:cubicBezTo>
                    <a:pt x="25" y="228"/>
                    <a:pt x="29" y="229"/>
                    <a:pt x="32" y="228"/>
                  </a:cubicBezTo>
                  <a:cubicBezTo>
                    <a:pt x="59" y="218"/>
                    <a:pt x="59" y="218"/>
                    <a:pt x="59" y="218"/>
                  </a:cubicBezTo>
                  <a:cubicBezTo>
                    <a:pt x="61" y="219"/>
                    <a:pt x="62" y="221"/>
                    <a:pt x="64" y="223"/>
                  </a:cubicBezTo>
                  <a:cubicBezTo>
                    <a:pt x="48" y="248"/>
                    <a:pt x="48" y="248"/>
                    <a:pt x="48" y="248"/>
                  </a:cubicBezTo>
                  <a:cubicBezTo>
                    <a:pt x="47" y="250"/>
                    <a:pt x="47" y="254"/>
                    <a:pt x="50" y="255"/>
                  </a:cubicBezTo>
                  <a:cubicBezTo>
                    <a:pt x="64" y="267"/>
                    <a:pt x="64" y="267"/>
                    <a:pt x="64" y="267"/>
                  </a:cubicBezTo>
                  <a:cubicBezTo>
                    <a:pt x="66" y="269"/>
                    <a:pt x="69" y="268"/>
                    <a:pt x="72" y="266"/>
                  </a:cubicBezTo>
                  <a:cubicBezTo>
                    <a:pt x="92" y="246"/>
                    <a:pt x="92" y="246"/>
                    <a:pt x="92" y="246"/>
                  </a:cubicBezTo>
                  <a:cubicBezTo>
                    <a:pt x="95" y="247"/>
                    <a:pt x="97" y="249"/>
                    <a:pt x="100" y="250"/>
                  </a:cubicBezTo>
                  <a:cubicBezTo>
                    <a:pt x="95" y="279"/>
                    <a:pt x="95" y="279"/>
                    <a:pt x="95" y="279"/>
                  </a:cubicBezTo>
                  <a:cubicBezTo>
                    <a:pt x="95" y="282"/>
                    <a:pt x="96" y="284"/>
                    <a:pt x="99" y="285"/>
                  </a:cubicBezTo>
                  <a:cubicBezTo>
                    <a:pt x="117" y="290"/>
                    <a:pt x="117" y="290"/>
                    <a:pt x="117" y="290"/>
                  </a:cubicBezTo>
                  <a:cubicBezTo>
                    <a:pt x="119" y="291"/>
                    <a:pt x="122" y="290"/>
                    <a:pt x="124" y="287"/>
                  </a:cubicBezTo>
                  <a:cubicBezTo>
                    <a:pt x="135" y="260"/>
                    <a:pt x="135" y="260"/>
                    <a:pt x="135" y="260"/>
                  </a:cubicBezTo>
                  <a:cubicBezTo>
                    <a:pt x="136" y="260"/>
                    <a:pt x="138" y="260"/>
                    <a:pt x="139" y="260"/>
                  </a:cubicBezTo>
                  <a:cubicBezTo>
                    <a:pt x="146" y="288"/>
                    <a:pt x="146" y="288"/>
                    <a:pt x="146" y="288"/>
                  </a:cubicBezTo>
                  <a:cubicBezTo>
                    <a:pt x="147" y="291"/>
                    <a:pt x="150" y="293"/>
                    <a:pt x="152" y="292"/>
                  </a:cubicBezTo>
                  <a:cubicBezTo>
                    <a:pt x="171" y="290"/>
                    <a:pt x="171" y="290"/>
                    <a:pt x="171" y="290"/>
                  </a:cubicBezTo>
                  <a:cubicBezTo>
                    <a:pt x="173" y="290"/>
                    <a:pt x="176" y="287"/>
                    <a:pt x="176" y="284"/>
                  </a:cubicBezTo>
                  <a:cubicBezTo>
                    <a:pt x="176" y="257"/>
                    <a:pt x="176" y="257"/>
                    <a:pt x="176" y="257"/>
                  </a:cubicBezTo>
                  <a:cubicBezTo>
                    <a:pt x="178" y="256"/>
                    <a:pt x="181" y="256"/>
                    <a:pt x="184" y="255"/>
                  </a:cubicBezTo>
                  <a:cubicBezTo>
                    <a:pt x="200" y="277"/>
                    <a:pt x="200" y="277"/>
                    <a:pt x="200" y="277"/>
                  </a:cubicBezTo>
                  <a:cubicBezTo>
                    <a:pt x="202" y="279"/>
                    <a:pt x="205" y="280"/>
                    <a:pt x="207" y="279"/>
                  </a:cubicBezTo>
                  <a:cubicBezTo>
                    <a:pt x="224" y="270"/>
                    <a:pt x="224" y="270"/>
                    <a:pt x="224" y="270"/>
                  </a:cubicBezTo>
                  <a:cubicBezTo>
                    <a:pt x="226" y="268"/>
                    <a:pt x="227" y="265"/>
                    <a:pt x="226" y="262"/>
                  </a:cubicBezTo>
                  <a:cubicBezTo>
                    <a:pt x="216" y="238"/>
                    <a:pt x="216" y="238"/>
                    <a:pt x="216" y="238"/>
                  </a:cubicBezTo>
                  <a:cubicBezTo>
                    <a:pt x="218" y="236"/>
                    <a:pt x="221" y="234"/>
                    <a:pt x="223" y="232"/>
                  </a:cubicBezTo>
                  <a:cubicBezTo>
                    <a:pt x="246" y="246"/>
                    <a:pt x="246" y="246"/>
                    <a:pt x="246" y="246"/>
                  </a:cubicBezTo>
                  <a:cubicBezTo>
                    <a:pt x="248" y="248"/>
                    <a:pt x="252" y="248"/>
                    <a:pt x="253" y="245"/>
                  </a:cubicBezTo>
                  <a:cubicBezTo>
                    <a:pt x="265" y="231"/>
                    <a:pt x="265" y="231"/>
                    <a:pt x="265" y="231"/>
                  </a:cubicBezTo>
                  <a:cubicBezTo>
                    <a:pt x="267" y="229"/>
                    <a:pt x="267" y="226"/>
                    <a:pt x="265" y="223"/>
                  </a:cubicBezTo>
                  <a:cubicBezTo>
                    <a:pt x="246" y="204"/>
                    <a:pt x="246" y="204"/>
                    <a:pt x="246" y="204"/>
                  </a:cubicBezTo>
                  <a:cubicBezTo>
                    <a:pt x="247" y="201"/>
                    <a:pt x="249" y="198"/>
                    <a:pt x="250" y="196"/>
                  </a:cubicBezTo>
                  <a:cubicBezTo>
                    <a:pt x="277" y="200"/>
                    <a:pt x="277" y="200"/>
                    <a:pt x="277" y="200"/>
                  </a:cubicBezTo>
                  <a:cubicBezTo>
                    <a:pt x="280" y="200"/>
                    <a:pt x="283" y="198"/>
                    <a:pt x="283" y="196"/>
                  </a:cubicBezTo>
                  <a:lnTo>
                    <a:pt x="288" y="178"/>
                  </a:lnTo>
                  <a:close/>
                  <a:moveTo>
                    <a:pt x="133" y="231"/>
                  </a:moveTo>
                  <a:cubicBezTo>
                    <a:pt x="142" y="199"/>
                    <a:pt x="142" y="199"/>
                    <a:pt x="142" y="199"/>
                  </a:cubicBezTo>
                  <a:cubicBezTo>
                    <a:pt x="152" y="200"/>
                    <a:pt x="162" y="198"/>
                    <a:pt x="171" y="193"/>
                  </a:cubicBezTo>
                  <a:cubicBezTo>
                    <a:pt x="195" y="218"/>
                    <a:pt x="195" y="218"/>
                    <a:pt x="195" y="218"/>
                  </a:cubicBezTo>
                  <a:cubicBezTo>
                    <a:pt x="177" y="230"/>
                    <a:pt x="155" y="236"/>
                    <a:pt x="133" y="231"/>
                  </a:cubicBezTo>
                  <a:close/>
                  <a:moveTo>
                    <a:pt x="70" y="182"/>
                  </a:moveTo>
                  <a:cubicBezTo>
                    <a:pt x="104" y="174"/>
                    <a:pt x="104" y="174"/>
                    <a:pt x="104" y="174"/>
                  </a:cubicBezTo>
                  <a:cubicBezTo>
                    <a:pt x="109" y="182"/>
                    <a:pt x="116" y="189"/>
                    <a:pt x="126" y="194"/>
                  </a:cubicBezTo>
                  <a:cubicBezTo>
                    <a:pt x="116" y="227"/>
                    <a:pt x="116" y="227"/>
                    <a:pt x="116" y="227"/>
                  </a:cubicBezTo>
                  <a:cubicBezTo>
                    <a:pt x="95" y="218"/>
                    <a:pt x="79" y="202"/>
                    <a:pt x="70" y="182"/>
                  </a:cubicBezTo>
                  <a:close/>
                  <a:moveTo>
                    <a:pt x="163" y="65"/>
                  </a:moveTo>
                  <a:cubicBezTo>
                    <a:pt x="153" y="97"/>
                    <a:pt x="153" y="97"/>
                    <a:pt x="153" y="97"/>
                  </a:cubicBezTo>
                  <a:cubicBezTo>
                    <a:pt x="142" y="96"/>
                    <a:pt x="131" y="99"/>
                    <a:pt x="122" y="104"/>
                  </a:cubicBezTo>
                  <a:cubicBezTo>
                    <a:pt x="98" y="80"/>
                    <a:pt x="98" y="80"/>
                    <a:pt x="98" y="80"/>
                  </a:cubicBezTo>
                  <a:cubicBezTo>
                    <a:pt x="116" y="66"/>
                    <a:pt x="139" y="61"/>
                    <a:pt x="163" y="65"/>
                  </a:cubicBezTo>
                  <a:close/>
                  <a:moveTo>
                    <a:pt x="226" y="116"/>
                  </a:moveTo>
                  <a:cubicBezTo>
                    <a:pt x="193" y="125"/>
                    <a:pt x="193" y="125"/>
                    <a:pt x="193" y="125"/>
                  </a:cubicBezTo>
                  <a:cubicBezTo>
                    <a:pt x="188" y="115"/>
                    <a:pt x="180" y="107"/>
                    <a:pt x="170" y="102"/>
                  </a:cubicBezTo>
                  <a:cubicBezTo>
                    <a:pt x="179" y="70"/>
                    <a:pt x="179" y="70"/>
                    <a:pt x="179" y="70"/>
                  </a:cubicBezTo>
                  <a:cubicBezTo>
                    <a:pt x="201" y="78"/>
                    <a:pt x="218" y="96"/>
                    <a:pt x="226" y="116"/>
                  </a:cubicBezTo>
                  <a:close/>
                  <a:moveTo>
                    <a:pt x="198" y="141"/>
                  </a:moveTo>
                  <a:cubicBezTo>
                    <a:pt x="231" y="133"/>
                    <a:pt x="231" y="133"/>
                    <a:pt x="231" y="133"/>
                  </a:cubicBezTo>
                  <a:cubicBezTo>
                    <a:pt x="233" y="145"/>
                    <a:pt x="233" y="159"/>
                    <a:pt x="229" y="172"/>
                  </a:cubicBezTo>
                  <a:cubicBezTo>
                    <a:pt x="225" y="185"/>
                    <a:pt x="218" y="198"/>
                    <a:pt x="208" y="207"/>
                  </a:cubicBezTo>
                  <a:cubicBezTo>
                    <a:pt x="185" y="183"/>
                    <a:pt x="185" y="183"/>
                    <a:pt x="185" y="183"/>
                  </a:cubicBezTo>
                  <a:cubicBezTo>
                    <a:pt x="190" y="177"/>
                    <a:pt x="195" y="170"/>
                    <a:pt x="197" y="162"/>
                  </a:cubicBezTo>
                  <a:cubicBezTo>
                    <a:pt x="199" y="155"/>
                    <a:pt x="199" y="148"/>
                    <a:pt x="198" y="141"/>
                  </a:cubicBezTo>
                  <a:close/>
                  <a:moveTo>
                    <a:pt x="169" y="154"/>
                  </a:moveTo>
                  <a:cubicBezTo>
                    <a:pt x="166" y="166"/>
                    <a:pt x="153" y="173"/>
                    <a:pt x="142" y="169"/>
                  </a:cubicBezTo>
                  <a:cubicBezTo>
                    <a:pt x="130" y="166"/>
                    <a:pt x="123" y="154"/>
                    <a:pt x="127" y="142"/>
                  </a:cubicBezTo>
                  <a:cubicBezTo>
                    <a:pt x="130" y="130"/>
                    <a:pt x="142" y="123"/>
                    <a:pt x="154" y="127"/>
                  </a:cubicBezTo>
                  <a:cubicBezTo>
                    <a:pt x="166" y="130"/>
                    <a:pt x="172" y="142"/>
                    <a:pt x="169" y="154"/>
                  </a:cubicBezTo>
                  <a:close/>
                  <a:moveTo>
                    <a:pt x="98" y="157"/>
                  </a:moveTo>
                  <a:cubicBezTo>
                    <a:pt x="65" y="166"/>
                    <a:pt x="65" y="166"/>
                    <a:pt x="65" y="166"/>
                  </a:cubicBezTo>
                  <a:cubicBezTo>
                    <a:pt x="62" y="152"/>
                    <a:pt x="62" y="138"/>
                    <a:pt x="66" y="125"/>
                  </a:cubicBezTo>
                  <a:cubicBezTo>
                    <a:pt x="70" y="112"/>
                    <a:pt x="77" y="101"/>
                    <a:pt x="85" y="91"/>
                  </a:cubicBezTo>
                  <a:cubicBezTo>
                    <a:pt x="108" y="116"/>
                    <a:pt x="108" y="116"/>
                    <a:pt x="108" y="116"/>
                  </a:cubicBezTo>
                  <a:cubicBezTo>
                    <a:pt x="104" y="121"/>
                    <a:pt x="101" y="127"/>
                    <a:pt x="99" y="134"/>
                  </a:cubicBezTo>
                  <a:cubicBezTo>
                    <a:pt x="96" y="142"/>
                    <a:pt x="96" y="150"/>
                    <a:pt x="98" y="15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2">
                <a:cs typeface="+mn-ea"/>
                <a:sym typeface="+mn-lt"/>
              </a:endParaRPr>
            </a:p>
          </p:txBody>
        </p:sp>
        <p:sp>
          <p:nvSpPr>
            <p:cNvPr id="30" name="Freeform 31">
              <a:extLst>
                <a:ext uri="{FF2B5EF4-FFF2-40B4-BE49-F238E27FC236}">
                  <a16:creationId xmlns:a16="http://schemas.microsoft.com/office/drawing/2014/main" id="{DDEEC041-2452-4E29-B6F9-2BCE6EC1CB8A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14622393" y="3083386"/>
              <a:ext cx="1381560" cy="1381560"/>
            </a:xfrm>
            <a:custGeom>
              <a:avLst/>
              <a:gdLst>
                <a:gd name="T0" fmla="*/ 234 w 263"/>
                <a:gd name="T1" fmla="*/ 144 h 263"/>
                <a:gd name="T2" fmla="*/ 262 w 263"/>
                <a:gd name="T3" fmla="*/ 124 h 263"/>
                <a:gd name="T4" fmla="*/ 230 w 263"/>
                <a:gd name="T5" fmla="*/ 103 h 263"/>
                <a:gd name="T6" fmla="*/ 249 w 263"/>
                <a:gd name="T7" fmla="*/ 74 h 263"/>
                <a:gd name="T8" fmla="*/ 210 w 263"/>
                <a:gd name="T9" fmla="*/ 67 h 263"/>
                <a:gd name="T10" fmla="*/ 219 w 263"/>
                <a:gd name="T11" fmla="*/ 34 h 263"/>
                <a:gd name="T12" fmla="*/ 179 w 263"/>
                <a:gd name="T13" fmla="*/ 42 h 263"/>
                <a:gd name="T14" fmla="*/ 182 w 263"/>
                <a:gd name="T15" fmla="*/ 14 h 263"/>
                <a:gd name="T16" fmla="*/ 156 w 263"/>
                <a:gd name="T17" fmla="*/ 7 h 263"/>
                <a:gd name="T18" fmla="*/ 140 w 263"/>
                <a:gd name="T19" fmla="*/ 31 h 263"/>
                <a:gd name="T20" fmla="*/ 110 w 263"/>
                <a:gd name="T21" fmla="*/ 3 h 263"/>
                <a:gd name="T22" fmla="*/ 101 w 263"/>
                <a:gd name="T23" fmla="*/ 37 h 263"/>
                <a:gd name="T24" fmla="*/ 78 w 263"/>
                <a:gd name="T25" fmla="*/ 12 h 263"/>
                <a:gd name="T26" fmla="*/ 71 w 263"/>
                <a:gd name="T27" fmla="*/ 52 h 263"/>
                <a:gd name="T28" fmla="*/ 43 w 263"/>
                <a:gd name="T29" fmla="*/ 42 h 263"/>
                <a:gd name="T30" fmla="*/ 26 w 263"/>
                <a:gd name="T31" fmla="*/ 62 h 263"/>
                <a:gd name="T32" fmla="*/ 42 w 263"/>
                <a:gd name="T33" fmla="*/ 88 h 263"/>
                <a:gd name="T34" fmla="*/ 9 w 263"/>
                <a:gd name="T35" fmla="*/ 87 h 263"/>
                <a:gd name="T36" fmla="*/ 32 w 263"/>
                <a:gd name="T37" fmla="*/ 121 h 263"/>
                <a:gd name="T38" fmla="*/ 31 w 263"/>
                <a:gd name="T39" fmla="*/ 127 h 263"/>
                <a:gd name="T40" fmla="*/ 3 w 263"/>
                <a:gd name="T41" fmla="*/ 156 h 263"/>
                <a:gd name="T42" fmla="*/ 37 w 263"/>
                <a:gd name="T43" fmla="*/ 166 h 263"/>
                <a:gd name="T44" fmla="*/ 22 w 263"/>
                <a:gd name="T45" fmla="*/ 203 h 263"/>
                <a:gd name="T46" fmla="*/ 57 w 263"/>
                <a:gd name="T47" fmla="*/ 200 h 263"/>
                <a:gd name="T48" fmla="*/ 58 w 263"/>
                <a:gd name="T49" fmla="*/ 240 h 263"/>
                <a:gd name="T50" fmla="*/ 90 w 263"/>
                <a:gd name="T51" fmla="*/ 225 h 263"/>
                <a:gd name="T52" fmla="*/ 105 w 263"/>
                <a:gd name="T53" fmla="*/ 261 h 263"/>
                <a:gd name="T54" fmla="*/ 125 w 263"/>
                <a:gd name="T55" fmla="*/ 234 h 263"/>
                <a:gd name="T56" fmla="*/ 154 w 263"/>
                <a:gd name="T57" fmla="*/ 261 h 263"/>
                <a:gd name="T58" fmla="*/ 166 w 263"/>
                <a:gd name="T59" fmla="*/ 229 h 263"/>
                <a:gd name="T60" fmla="*/ 202 w 263"/>
                <a:gd name="T61" fmla="*/ 242 h 263"/>
                <a:gd name="T62" fmla="*/ 201 w 263"/>
                <a:gd name="T63" fmla="*/ 208 h 263"/>
                <a:gd name="T64" fmla="*/ 239 w 263"/>
                <a:gd name="T65" fmla="*/ 208 h 263"/>
                <a:gd name="T66" fmla="*/ 225 w 263"/>
                <a:gd name="T67" fmla="*/ 176 h 263"/>
                <a:gd name="T68" fmla="*/ 260 w 263"/>
                <a:gd name="T69" fmla="*/ 160 h 263"/>
                <a:gd name="T70" fmla="*/ 154 w 263"/>
                <a:gd name="T71" fmla="*/ 174 h 263"/>
                <a:gd name="T72" fmla="*/ 63 w 263"/>
                <a:gd name="T73" fmla="*/ 163 h 263"/>
                <a:gd name="T74" fmla="*/ 105 w 263"/>
                <a:gd name="T75" fmla="*/ 204 h 263"/>
                <a:gd name="T76" fmla="*/ 138 w 263"/>
                <a:gd name="T77" fmla="*/ 87 h 263"/>
                <a:gd name="T78" fmla="*/ 147 w 263"/>
                <a:gd name="T79" fmla="*/ 58 h 263"/>
                <a:gd name="T80" fmla="*/ 153 w 263"/>
                <a:gd name="T81" fmla="*/ 91 h 263"/>
                <a:gd name="T82" fmla="*/ 179 w 263"/>
                <a:gd name="T83" fmla="*/ 126 h 263"/>
                <a:gd name="T84" fmla="*/ 188 w 263"/>
                <a:gd name="T85" fmla="*/ 186 h 263"/>
                <a:gd name="T86" fmla="*/ 179 w 263"/>
                <a:gd name="T87" fmla="*/ 126 h 263"/>
                <a:gd name="T88" fmla="*/ 114 w 263"/>
                <a:gd name="T89" fmla="*/ 127 h 263"/>
                <a:gd name="T90" fmla="*/ 88 w 263"/>
                <a:gd name="T91" fmla="*/ 141 h 263"/>
                <a:gd name="T92" fmla="*/ 77 w 263"/>
                <a:gd name="T93" fmla="*/ 82 h 263"/>
                <a:gd name="T94" fmla="*/ 88 w 263"/>
                <a:gd name="T95" fmla="*/ 141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63" h="263">
                  <a:moveTo>
                    <a:pt x="260" y="160"/>
                  </a:moveTo>
                  <a:cubicBezTo>
                    <a:pt x="261" y="157"/>
                    <a:pt x="259" y="155"/>
                    <a:pt x="257" y="154"/>
                  </a:cubicBezTo>
                  <a:cubicBezTo>
                    <a:pt x="234" y="144"/>
                    <a:pt x="234" y="144"/>
                    <a:pt x="234" y="144"/>
                  </a:cubicBezTo>
                  <a:cubicBezTo>
                    <a:pt x="234" y="141"/>
                    <a:pt x="235" y="138"/>
                    <a:pt x="235" y="135"/>
                  </a:cubicBezTo>
                  <a:cubicBezTo>
                    <a:pt x="258" y="129"/>
                    <a:pt x="258" y="129"/>
                    <a:pt x="258" y="129"/>
                  </a:cubicBezTo>
                  <a:cubicBezTo>
                    <a:pt x="261" y="129"/>
                    <a:pt x="263" y="126"/>
                    <a:pt x="262" y="124"/>
                  </a:cubicBezTo>
                  <a:cubicBezTo>
                    <a:pt x="260" y="107"/>
                    <a:pt x="260" y="107"/>
                    <a:pt x="260" y="107"/>
                  </a:cubicBezTo>
                  <a:cubicBezTo>
                    <a:pt x="260" y="105"/>
                    <a:pt x="258" y="103"/>
                    <a:pt x="255" y="103"/>
                  </a:cubicBezTo>
                  <a:cubicBezTo>
                    <a:pt x="230" y="103"/>
                    <a:pt x="230" y="103"/>
                    <a:pt x="230" y="103"/>
                  </a:cubicBezTo>
                  <a:cubicBezTo>
                    <a:pt x="229" y="100"/>
                    <a:pt x="228" y="98"/>
                    <a:pt x="227" y="95"/>
                  </a:cubicBezTo>
                  <a:cubicBezTo>
                    <a:pt x="247" y="81"/>
                    <a:pt x="247" y="81"/>
                    <a:pt x="247" y="81"/>
                  </a:cubicBezTo>
                  <a:cubicBezTo>
                    <a:pt x="250" y="79"/>
                    <a:pt x="250" y="76"/>
                    <a:pt x="249" y="74"/>
                  </a:cubicBezTo>
                  <a:cubicBezTo>
                    <a:pt x="241" y="60"/>
                    <a:pt x="241" y="60"/>
                    <a:pt x="241" y="60"/>
                  </a:cubicBezTo>
                  <a:cubicBezTo>
                    <a:pt x="240" y="57"/>
                    <a:pt x="237" y="56"/>
                    <a:pt x="235" y="57"/>
                  </a:cubicBezTo>
                  <a:cubicBezTo>
                    <a:pt x="210" y="67"/>
                    <a:pt x="210" y="67"/>
                    <a:pt x="210" y="67"/>
                  </a:cubicBezTo>
                  <a:cubicBezTo>
                    <a:pt x="209" y="65"/>
                    <a:pt x="207" y="63"/>
                    <a:pt x="206" y="62"/>
                  </a:cubicBezTo>
                  <a:cubicBezTo>
                    <a:pt x="220" y="41"/>
                    <a:pt x="220" y="41"/>
                    <a:pt x="220" y="41"/>
                  </a:cubicBezTo>
                  <a:cubicBezTo>
                    <a:pt x="221" y="39"/>
                    <a:pt x="221" y="35"/>
                    <a:pt x="219" y="34"/>
                  </a:cubicBezTo>
                  <a:cubicBezTo>
                    <a:pt x="206" y="23"/>
                    <a:pt x="206" y="23"/>
                    <a:pt x="206" y="23"/>
                  </a:cubicBezTo>
                  <a:cubicBezTo>
                    <a:pt x="204" y="21"/>
                    <a:pt x="201" y="21"/>
                    <a:pt x="199" y="23"/>
                  </a:cubicBezTo>
                  <a:cubicBezTo>
                    <a:pt x="179" y="42"/>
                    <a:pt x="179" y="42"/>
                    <a:pt x="179" y="42"/>
                  </a:cubicBezTo>
                  <a:cubicBezTo>
                    <a:pt x="179" y="42"/>
                    <a:pt x="179" y="42"/>
                    <a:pt x="179" y="42"/>
                  </a:cubicBezTo>
                  <a:cubicBezTo>
                    <a:pt x="178" y="42"/>
                    <a:pt x="178" y="42"/>
                    <a:pt x="177" y="41"/>
                  </a:cubicBezTo>
                  <a:cubicBezTo>
                    <a:pt x="182" y="14"/>
                    <a:pt x="182" y="14"/>
                    <a:pt x="182" y="14"/>
                  </a:cubicBezTo>
                  <a:cubicBezTo>
                    <a:pt x="182" y="11"/>
                    <a:pt x="180" y="9"/>
                    <a:pt x="178" y="8"/>
                  </a:cubicBezTo>
                  <a:cubicBezTo>
                    <a:pt x="162" y="4"/>
                    <a:pt x="162" y="4"/>
                    <a:pt x="162" y="4"/>
                  </a:cubicBezTo>
                  <a:cubicBezTo>
                    <a:pt x="160" y="3"/>
                    <a:pt x="157" y="4"/>
                    <a:pt x="156" y="7"/>
                  </a:cubicBezTo>
                  <a:cubicBezTo>
                    <a:pt x="145" y="32"/>
                    <a:pt x="145" y="32"/>
                    <a:pt x="145" y="32"/>
                  </a:cubicBezTo>
                  <a:cubicBezTo>
                    <a:pt x="143" y="32"/>
                    <a:pt x="142" y="32"/>
                    <a:pt x="140" y="32"/>
                  </a:cubicBezTo>
                  <a:cubicBezTo>
                    <a:pt x="140" y="31"/>
                    <a:pt x="140" y="31"/>
                    <a:pt x="140" y="31"/>
                  </a:cubicBezTo>
                  <a:cubicBezTo>
                    <a:pt x="132" y="4"/>
                    <a:pt x="132" y="4"/>
                    <a:pt x="132" y="4"/>
                  </a:cubicBezTo>
                  <a:cubicBezTo>
                    <a:pt x="132" y="1"/>
                    <a:pt x="129" y="0"/>
                    <a:pt x="127" y="0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08" y="3"/>
                    <a:pt x="106" y="5"/>
                    <a:pt x="106" y="8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5" y="35"/>
                    <a:pt x="103" y="36"/>
                    <a:pt x="101" y="37"/>
                  </a:cubicBezTo>
                  <a:cubicBezTo>
                    <a:pt x="101" y="36"/>
                    <a:pt x="101" y="36"/>
                    <a:pt x="101" y="36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83" y="12"/>
                    <a:pt x="80" y="11"/>
                    <a:pt x="78" y="12"/>
                  </a:cubicBezTo>
                  <a:cubicBezTo>
                    <a:pt x="63" y="21"/>
                    <a:pt x="63" y="21"/>
                    <a:pt x="63" y="21"/>
                  </a:cubicBezTo>
                  <a:cubicBezTo>
                    <a:pt x="61" y="22"/>
                    <a:pt x="60" y="25"/>
                    <a:pt x="61" y="27"/>
                  </a:cubicBezTo>
                  <a:cubicBezTo>
                    <a:pt x="71" y="52"/>
                    <a:pt x="71" y="52"/>
                    <a:pt x="71" y="52"/>
                  </a:cubicBezTo>
                  <a:cubicBezTo>
                    <a:pt x="70" y="54"/>
                    <a:pt x="68" y="55"/>
                    <a:pt x="66" y="56"/>
                  </a:cubicBezTo>
                  <a:cubicBezTo>
                    <a:pt x="66" y="56"/>
                    <a:pt x="66" y="56"/>
                    <a:pt x="66" y="56"/>
                  </a:cubicBezTo>
                  <a:cubicBezTo>
                    <a:pt x="43" y="42"/>
                    <a:pt x="43" y="42"/>
                    <a:pt x="43" y="42"/>
                  </a:cubicBezTo>
                  <a:cubicBezTo>
                    <a:pt x="41" y="40"/>
                    <a:pt x="37" y="40"/>
                    <a:pt x="36" y="42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4" y="57"/>
                    <a:pt x="24" y="60"/>
                    <a:pt x="26" y="6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4" y="84"/>
                    <a:pt x="43" y="86"/>
                    <a:pt x="42" y="88"/>
                  </a:cubicBezTo>
                  <a:cubicBezTo>
                    <a:pt x="42" y="88"/>
                    <a:pt x="42" y="88"/>
                    <a:pt x="42" y="88"/>
                  </a:cubicBezTo>
                  <a:cubicBezTo>
                    <a:pt x="14" y="84"/>
                    <a:pt x="14" y="84"/>
                    <a:pt x="14" y="84"/>
                  </a:cubicBezTo>
                  <a:cubicBezTo>
                    <a:pt x="12" y="83"/>
                    <a:pt x="9" y="85"/>
                    <a:pt x="9" y="87"/>
                  </a:cubicBezTo>
                  <a:cubicBezTo>
                    <a:pt x="4" y="103"/>
                    <a:pt x="4" y="103"/>
                    <a:pt x="4" y="103"/>
                  </a:cubicBezTo>
                  <a:cubicBezTo>
                    <a:pt x="3" y="106"/>
                    <a:pt x="4" y="108"/>
                    <a:pt x="7" y="109"/>
                  </a:cubicBezTo>
                  <a:cubicBezTo>
                    <a:pt x="32" y="121"/>
                    <a:pt x="32" y="121"/>
                    <a:pt x="32" y="121"/>
                  </a:cubicBezTo>
                  <a:cubicBezTo>
                    <a:pt x="32" y="121"/>
                    <a:pt x="32" y="121"/>
                    <a:pt x="32" y="121"/>
                  </a:cubicBezTo>
                  <a:cubicBezTo>
                    <a:pt x="32" y="123"/>
                    <a:pt x="32" y="125"/>
                    <a:pt x="32" y="126"/>
                  </a:cubicBezTo>
                  <a:cubicBezTo>
                    <a:pt x="31" y="127"/>
                    <a:pt x="31" y="127"/>
                    <a:pt x="31" y="127"/>
                  </a:cubicBezTo>
                  <a:cubicBezTo>
                    <a:pt x="5" y="133"/>
                    <a:pt x="5" y="133"/>
                    <a:pt x="5" y="133"/>
                  </a:cubicBezTo>
                  <a:cubicBezTo>
                    <a:pt x="2" y="134"/>
                    <a:pt x="0" y="137"/>
                    <a:pt x="1" y="139"/>
                  </a:cubicBezTo>
                  <a:cubicBezTo>
                    <a:pt x="3" y="156"/>
                    <a:pt x="3" y="156"/>
                    <a:pt x="3" y="156"/>
                  </a:cubicBezTo>
                  <a:cubicBezTo>
                    <a:pt x="3" y="158"/>
                    <a:pt x="5" y="160"/>
                    <a:pt x="8" y="160"/>
                  </a:cubicBezTo>
                  <a:cubicBezTo>
                    <a:pt x="35" y="160"/>
                    <a:pt x="35" y="160"/>
                    <a:pt x="35" y="160"/>
                  </a:cubicBezTo>
                  <a:cubicBezTo>
                    <a:pt x="36" y="162"/>
                    <a:pt x="37" y="164"/>
                    <a:pt x="37" y="166"/>
                  </a:cubicBezTo>
                  <a:cubicBezTo>
                    <a:pt x="16" y="182"/>
                    <a:pt x="16" y="182"/>
                    <a:pt x="16" y="182"/>
                  </a:cubicBezTo>
                  <a:cubicBezTo>
                    <a:pt x="13" y="183"/>
                    <a:pt x="13" y="186"/>
                    <a:pt x="14" y="188"/>
                  </a:cubicBezTo>
                  <a:cubicBezTo>
                    <a:pt x="22" y="203"/>
                    <a:pt x="22" y="203"/>
                    <a:pt x="22" y="203"/>
                  </a:cubicBezTo>
                  <a:cubicBezTo>
                    <a:pt x="23" y="205"/>
                    <a:pt x="26" y="206"/>
                    <a:pt x="28" y="205"/>
                  </a:cubicBezTo>
                  <a:cubicBezTo>
                    <a:pt x="53" y="196"/>
                    <a:pt x="53" y="196"/>
                    <a:pt x="53" y="196"/>
                  </a:cubicBezTo>
                  <a:cubicBezTo>
                    <a:pt x="55" y="197"/>
                    <a:pt x="56" y="199"/>
                    <a:pt x="57" y="200"/>
                  </a:cubicBezTo>
                  <a:cubicBezTo>
                    <a:pt x="44" y="222"/>
                    <a:pt x="44" y="222"/>
                    <a:pt x="44" y="222"/>
                  </a:cubicBezTo>
                  <a:cubicBezTo>
                    <a:pt x="42" y="225"/>
                    <a:pt x="43" y="228"/>
                    <a:pt x="45" y="229"/>
                  </a:cubicBezTo>
                  <a:cubicBezTo>
                    <a:pt x="58" y="240"/>
                    <a:pt x="58" y="240"/>
                    <a:pt x="58" y="240"/>
                  </a:cubicBezTo>
                  <a:cubicBezTo>
                    <a:pt x="59" y="241"/>
                    <a:pt x="62" y="241"/>
                    <a:pt x="64" y="239"/>
                  </a:cubicBezTo>
                  <a:cubicBezTo>
                    <a:pt x="83" y="221"/>
                    <a:pt x="83" y="221"/>
                    <a:pt x="83" y="221"/>
                  </a:cubicBezTo>
                  <a:cubicBezTo>
                    <a:pt x="85" y="222"/>
                    <a:pt x="87" y="223"/>
                    <a:pt x="90" y="225"/>
                  </a:cubicBezTo>
                  <a:cubicBezTo>
                    <a:pt x="86" y="250"/>
                    <a:pt x="86" y="250"/>
                    <a:pt x="86" y="250"/>
                  </a:cubicBezTo>
                  <a:cubicBezTo>
                    <a:pt x="85" y="253"/>
                    <a:pt x="87" y="256"/>
                    <a:pt x="89" y="256"/>
                  </a:cubicBezTo>
                  <a:cubicBezTo>
                    <a:pt x="105" y="261"/>
                    <a:pt x="105" y="261"/>
                    <a:pt x="105" y="261"/>
                  </a:cubicBezTo>
                  <a:cubicBezTo>
                    <a:pt x="107" y="262"/>
                    <a:pt x="110" y="260"/>
                    <a:pt x="111" y="258"/>
                  </a:cubicBezTo>
                  <a:cubicBezTo>
                    <a:pt x="122" y="234"/>
                    <a:pt x="122" y="234"/>
                    <a:pt x="122" y="234"/>
                  </a:cubicBezTo>
                  <a:cubicBezTo>
                    <a:pt x="123" y="234"/>
                    <a:pt x="124" y="234"/>
                    <a:pt x="125" y="234"/>
                  </a:cubicBezTo>
                  <a:cubicBezTo>
                    <a:pt x="132" y="259"/>
                    <a:pt x="132" y="259"/>
                    <a:pt x="132" y="259"/>
                  </a:cubicBezTo>
                  <a:cubicBezTo>
                    <a:pt x="132" y="261"/>
                    <a:pt x="135" y="263"/>
                    <a:pt x="137" y="263"/>
                  </a:cubicBezTo>
                  <a:cubicBezTo>
                    <a:pt x="154" y="261"/>
                    <a:pt x="154" y="261"/>
                    <a:pt x="154" y="261"/>
                  </a:cubicBezTo>
                  <a:cubicBezTo>
                    <a:pt x="156" y="261"/>
                    <a:pt x="158" y="258"/>
                    <a:pt x="158" y="256"/>
                  </a:cubicBezTo>
                  <a:cubicBezTo>
                    <a:pt x="158" y="231"/>
                    <a:pt x="158" y="231"/>
                    <a:pt x="158" y="231"/>
                  </a:cubicBezTo>
                  <a:cubicBezTo>
                    <a:pt x="161" y="231"/>
                    <a:pt x="163" y="230"/>
                    <a:pt x="166" y="229"/>
                  </a:cubicBezTo>
                  <a:cubicBezTo>
                    <a:pt x="180" y="249"/>
                    <a:pt x="180" y="249"/>
                    <a:pt x="180" y="249"/>
                  </a:cubicBezTo>
                  <a:cubicBezTo>
                    <a:pt x="182" y="251"/>
                    <a:pt x="185" y="252"/>
                    <a:pt x="187" y="251"/>
                  </a:cubicBezTo>
                  <a:cubicBezTo>
                    <a:pt x="202" y="242"/>
                    <a:pt x="202" y="242"/>
                    <a:pt x="202" y="242"/>
                  </a:cubicBezTo>
                  <a:cubicBezTo>
                    <a:pt x="204" y="241"/>
                    <a:pt x="205" y="238"/>
                    <a:pt x="204" y="236"/>
                  </a:cubicBezTo>
                  <a:cubicBezTo>
                    <a:pt x="195" y="214"/>
                    <a:pt x="195" y="214"/>
                    <a:pt x="195" y="214"/>
                  </a:cubicBezTo>
                  <a:cubicBezTo>
                    <a:pt x="197" y="212"/>
                    <a:pt x="199" y="210"/>
                    <a:pt x="201" y="208"/>
                  </a:cubicBezTo>
                  <a:cubicBezTo>
                    <a:pt x="222" y="221"/>
                    <a:pt x="222" y="221"/>
                    <a:pt x="222" y="221"/>
                  </a:cubicBezTo>
                  <a:cubicBezTo>
                    <a:pt x="224" y="223"/>
                    <a:pt x="227" y="223"/>
                    <a:pt x="228" y="221"/>
                  </a:cubicBezTo>
                  <a:cubicBezTo>
                    <a:pt x="239" y="208"/>
                    <a:pt x="239" y="208"/>
                    <a:pt x="239" y="208"/>
                  </a:cubicBezTo>
                  <a:cubicBezTo>
                    <a:pt x="241" y="206"/>
                    <a:pt x="240" y="203"/>
                    <a:pt x="239" y="201"/>
                  </a:cubicBezTo>
                  <a:cubicBezTo>
                    <a:pt x="222" y="183"/>
                    <a:pt x="222" y="183"/>
                    <a:pt x="222" y="183"/>
                  </a:cubicBezTo>
                  <a:cubicBezTo>
                    <a:pt x="223" y="181"/>
                    <a:pt x="224" y="178"/>
                    <a:pt x="225" y="176"/>
                  </a:cubicBezTo>
                  <a:cubicBezTo>
                    <a:pt x="249" y="179"/>
                    <a:pt x="249" y="179"/>
                    <a:pt x="249" y="179"/>
                  </a:cubicBezTo>
                  <a:cubicBezTo>
                    <a:pt x="252" y="180"/>
                    <a:pt x="255" y="178"/>
                    <a:pt x="255" y="176"/>
                  </a:cubicBezTo>
                  <a:lnTo>
                    <a:pt x="260" y="160"/>
                  </a:lnTo>
                  <a:close/>
                  <a:moveTo>
                    <a:pt x="120" y="208"/>
                  </a:moveTo>
                  <a:cubicBezTo>
                    <a:pt x="128" y="179"/>
                    <a:pt x="128" y="179"/>
                    <a:pt x="128" y="179"/>
                  </a:cubicBezTo>
                  <a:cubicBezTo>
                    <a:pt x="137" y="180"/>
                    <a:pt x="146" y="178"/>
                    <a:pt x="154" y="174"/>
                  </a:cubicBezTo>
                  <a:cubicBezTo>
                    <a:pt x="176" y="196"/>
                    <a:pt x="176" y="196"/>
                    <a:pt x="176" y="196"/>
                  </a:cubicBezTo>
                  <a:cubicBezTo>
                    <a:pt x="160" y="207"/>
                    <a:pt x="140" y="212"/>
                    <a:pt x="120" y="208"/>
                  </a:cubicBezTo>
                  <a:close/>
                  <a:moveTo>
                    <a:pt x="63" y="163"/>
                  </a:moveTo>
                  <a:cubicBezTo>
                    <a:pt x="93" y="156"/>
                    <a:pt x="93" y="156"/>
                    <a:pt x="93" y="156"/>
                  </a:cubicBezTo>
                  <a:cubicBezTo>
                    <a:pt x="98" y="164"/>
                    <a:pt x="105" y="170"/>
                    <a:pt x="113" y="174"/>
                  </a:cubicBezTo>
                  <a:cubicBezTo>
                    <a:pt x="105" y="204"/>
                    <a:pt x="105" y="204"/>
                    <a:pt x="105" y="204"/>
                  </a:cubicBezTo>
                  <a:cubicBezTo>
                    <a:pt x="86" y="196"/>
                    <a:pt x="71" y="181"/>
                    <a:pt x="63" y="163"/>
                  </a:cubicBezTo>
                  <a:close/>
                  <a:moveTo>
                    <a:pt x="147" y="58"/>
                  </a:moveTo>
                  <a:cubicBezTo>
                    <a:pt x="138" y="87"/>
                    <a:pt x="138" y="87"/>
                    <a:pt x="138" y="87"/>
                  </a:cubicBezTo>
                  <a:cubicBezTo>
                    <a:pt x="128" y="86"/>
                    <a:pt x="118" y="88"/>
                    <a:pt x="110" y="93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105" y="59"/>
                    <a:pt x="126" y="54"/>
                    <a:pt x="147" y="58"/>
                  </a:cubicBezTo>
                  <a:close/>
                  <a:moveTo>
                    <a:pt x="204" y="104"/>
                  </a:moveTo>
                  <a:cubicBezTo>
                    <a:pt x="174" y="112"/>
                    <a:pt x="174" y="112"/>
                    <a:pt x="174" y="112"/>
                  </a:cubicBezTo>
                  <a:cubicBezTo>
                    <a:pt x="170" y="103"/>
                    <a:pt x="162" y="96"/>
                    <a:pt x="153" y="91"/>
                  </a:cubicBezTo>
                  <a:cubicBezTo>
                    <a:pt x="162" y="62"/>
                    <a:pt x="162" y="62"/>
                    <a:pt x="162" y="62"/>
                  </a:cubicBezTo>
                  <a:cubicBezTo>
                    <a:pt x="182" y="70"/>
                    <a:pt x="196" y="86"/>
                    <a:pt x="204" y="104"/>
                  </a:cubicBezTo>
                  <a:close/>
                  <a:moveTo>
                    <a:pt x="179" y="126"/>
                  </a:moveTo>
                  <a:cubicBezTo>
                    <a:pt x="208" y="119"/>
                    <a:pt x="208" y="119"/>
                    <a:pt x="208" y="119"/>
                  </a:cubicBezTo>
                  <a:cubicBezTo>
                    <a:pt x="210" y="130"/>
                    <a:pt x="210" y="142"/>
                    <a:pt x="207" y="154"/>
                  </a:cubicBezTo>
                  <a:cubicBezTo>
                    <a:pt x="203" y="167"/>
                    <a:pt x="196" y="177"/>
                    <a:pt x="188" y="186"/>
                  </a:cubicBezTo>
                  <a:cubicBezTo>
                    <a:pt x="167" y="164"/>
                    <a:pt x="167" y="164"/>
                    <a:pt x="167" y="164"/>
                  </a:cubicBezTo>
                  <a:cubicBezTo>
                    <a:pt x="172" y="159"/>
                    <a:pt x="175" y="153"/>
                    <a:pt x="177" y="146"/>
                  </a:cubicBezTo>
                  <a:cubicBezTo>
                    <a:pt x="179" y="139"/>
                    <a:pt x="180" y="133"/>
                    <a:pt x="179" y="126"/>
                  </a:cubicBezTo>
                  <a:close/>
                  <a:moveTo>
                    <a:pt x="152" y="138"/>
                  </a:moveTo>
                  <a:cubicBezTo>
                    <a:pt x="149" y="149"/>
                    <a:pt x="138" y="155"/>
                    <a:pt x="128" y="152"/>
                  </a:cubicBezTo>
                  <a:cubicBezTo>
                    <a:pt x="117" y="149"/>
                    <a:pt x="111" y="138"/>
                    <a:pt x="114" y="127"/>
                  </a:cubicBezTo>
                  <a:cubicBezTo>
                    <a:pt x="117" y="117"/>
                    <a:pt x="128" y="111"/>
                    <a:pt x="139" y="114"/>
                  </a:cubicBezTo>
                  <a:cubicBezTo>
                    <a:pt x="149" y="117"/>
                    <a:pt x="155" y="128"/>
                    <a:pt x="152" y="138"/>
                  </a:cubicBezTo>
                  <a:close/>
                  <a:moveTo>
                    <a:pt x="88" y="141"/>
                  </a:moveTo>
                  <a:cubicBezTo>
                    <a:pt x="58" y="149"/>
                    <a:pt x="58" y="149"/>
                    <a:pt x="58" y="149"/>
                  </a:cubicBezTo>
                  <a:cubicBezTo>
                    <a:pt x="56" y="137"/>
                    <a:pt x="56" y="124"/>
                    <a:pt x="60" y="112"/>
                  </a:cubicBezTo>
                  <a:cubicBezTo>
                    <a:pt x="63" y="100"/>
                    <a:pt x="69" y="90"/>
                    <a:pt x="77" y="82"/>
                  </a:cubicBezTo>
                  <a:cubicBezTo>
                    <a:pt x="98" y="104"/>
                    <a:pt x="98" y="104"/>
                    <a:pt x="98" y="104"/>
                  </a:cubicBezTo>
                  <a:cubicBezTo>
                    <a:pt x="94" y="108"/>
                    <a:pt x="91" y="114"/>
                    <a:pt x="89" y="120"/>
                  </a:cubicBezTo>
                  <a:cubicBezTo>
                    <a:pt x="87" y="127"/>
                    <a:pt x="87" y="134"/>
                    <a:pt x="88" y="14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2">
                <a:cs typeface="+mn-ea"/>
                <a:sym typeface="+mn-lt"/>
              </a:endParaRPr>
            </a:p>
          </p:txBody>
        </p:sp>
        <p:sp>
          <p:nvSpPr>
            <p:cNvPr id="31" name="Freeform 33">
              <a:extLst>
                <a:ext uri="{FF2B5EF4-FFF2-40B4-BE49-F238E27FC236}">
                  <a16:creationId xmlns:a16="http://schemas.microsoft.com/office/drawing/2014/main" id="{1F98B678-0248-429E-ACEF-D28395E4EF56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14980475" y="4124050"/>
              <a:ext cx="2950176" cy="2952848"/>
            </a:xfrm>
            <a:custGeom>
              <a:avLst/>
              <a:gdLst>
                <a:gd name="T0" fmla="*/ 500 w 562"/>
                <a:gd name="T1" fmla="*/ 309 h 563"/>
                <a:gd name="T2" fmla="*/ 561 w 562"/>
                <a:gd name="T3" fmla="*/ 265 h 563"/>
                <a:gd name="T4" fmla="*/ 491 w 562"/>
                <a:gd name="T5" fmla="*/ 220 h 563"/>
                <a:gd name="T6" fmla="*/ 532 w 562"/>
                <a:gd name="T7" fmla="*/ 159 h 563"/>
                <a:gd name="T8" fmla="*/ 449 w 562"/>
                <a:gd name="T9" fmla="*/ 143 h 563"/>
                <a:gd name="T10" fmla="*/ 467 w 562"/>
                <a:gd name="T11" fmla="*/ 73 h 563"/>
                <a:gd name="T12" fmla="*/ 382 w 562"/>
                <a:gd name="T13" fmla="*/ 90 h 563"/>
                <a:gd name="T14" fmla="*/ 388 w 562"/>
                <a:gd name="T15" fmla="*/ 31 h 563"/>
                <a:gd name="T16" fmla="*/ 333 w 562"/>
                <a:gd name="T17" fmla="*/ 15 h 563"/>
                <a:gd name="T18" fmla="*/ 299 w 562"/>
                <a:gd name="T19" fmla="*/ 66 h 563"/>
                <a:gd name="T20" fmla="*/ 235 w 562"/>
                <a:gd name="T21" fmla="*/ 6 h 563"/>
                <a:gd name="T22" fmla="*/ 216 w 562"/>
                <a:gd name="T23" fmla="*/ 79 h 563"/>
                <a:gd name="T24" fmla="*/ 165 w 562"/>
                <a:gd name="T25" fmla="*/ 27 h 563"/>
                <a:gd name="T26" fmla="*/ 152 w 562"/>
                <a:gd name="T27" fmla="*/ 112 h 563"/>
                <a:gd name="T28" fmla="*/ 91 w 562"/>
                <a:gd name="T29" fmla="*/ 89 h 563"/>
                <a:gd name="T30" fmla="*/ 55 w 562"/>
                <a:gd name="T31" fmla="*/ 134 h 563"/>
                <a:gd name="T32" fmla="*/ 89 w 562"/>
                <a:gd name="T33" fmla="*/ 190 h 563"/>
                <a:gd name="T34" fmla="*/ 18 w 562"/>
                <a:gd name="T35" fmla="*/ 187 h 563"/>
                <a:gd name="T36" fmla="*/ 68 w 562"/>
                <a:gd name="T37" fmla="*/ 258 h 563"/>
                <a:gd name="T38" fmla="*/ 67 w 562"/>
                <a:gd name="T39" fmla="*/ 271 h 563"/>
                <a:gd name="T40" fmla="*/ 6 w 562"/>
                <a:gd name="T41" fmla="*/ 333 h 563"/>
                <a:gd name="T42" fmla="*/ 80 w 562"/>
                <a:gd name="T43" fmla="*/ 356 h 563"/>
                <a:gd name="T44" fmla="*/ 47 w 562"/>
                <a:gd name="T45" fmla="*/ 434 h 563"/>
                <a:gd name="T46" fmla="*/ 122 w 562"/>
                <a:gd name="T47" fmla="*/ 429 h 563"/>
                <a:gd name="T48" fmla="*/ 123 w 562"/>
                <a:gd name="T49" fmla="*/ 513 h 563"/>
                <a:gd name="T50" fmla="*/ 191 w 562"/>
                <a:gd name="T51" fmla="*/ 480 h 563"/>
                <a:gd name="T52" fmla="*/ 225 w 562"/>
                <a:gd name="T53" fmla="*/ 558 h 563"/>
                <a:gd name="T54" fmla="*/ 268 w 562"/>
                <a:gd name="T55" fmla="*/ 501 h 563"/>
                <a:gd name="T56" fmla="*/ 328 w 562"/>
                <a:gd name="T57" fmla="*/ 558 h 563"/>
                <a:gd name="T58" fmla="*/ 353 w 562"/>
                <a:gd name="T59" fmla="*/ 490 h 563"/>
                <a:gd name="T60" fmla="*/ 430 w 562"/>
                <a:gd name="T61" fmla="*/ 519 h 563"/>
                <a:gd name="T62" fmla="*/ 429 w 562"/>
                <a:gd name="T63" fmla="*/ 446 h 563"/>
                <a:gd name="T64" fmla="*/ 510 w 562"/>
                <a:gd name="T65" fmla="*/ 444 h 563"/>
                <a:gd name="T66" fmla="*/ 481 w 562"/>
                <a:gd name="T67" fmla="*/ 376 h 563"/>
                <a:gd name="T68" fmla="*/ 555 w 562"/>
                <a:gd name="T69" fmla="*/ 342 h 563"/>
                <a:gd name="T70" fmla="*/ 329 w 562"/>
                <a:gd name="T71" fmla="*/ 372 h 563"/>
                <a:gd name="T72" fmla="*/ 135 w 562"/>
                <a:gd name="T73" fmla="*/ 350 h 563"/>
                <a:gd name="T74" fmla="*/ 224 w 562"/>
                <a:gd name="T75" fmla="*/ 436 h 563"/>
                <a:gd name="T76" fmla="*/ 295 w 562"/>
                <a:gd name="T77" fmla="*/ 187 h 563"/>
                <a:gd name="T78" fmla="*/ 313 w 562"/>
                <a:gd name="T79" fmla="*/ 124 h 563"/>
                <a:gd name="T80" fmla="*/ 327 w 562"/>
                <a:gd name="T81" fmla="*/ 196 h 563"/>
                <a:gd name="T82" fmla="*/ 382 w 562"/>
                <a:gd name="T83" fmla="*/ 271 h 563"/>
                <a:gd name="T84" fmla="*/ 401 w 562"/>
                <a:gd name="T85" fmla="*/ 399 h 563"/>
                <a:gd name="T86" fmla="*/ 382 w 562"/>
                <a:gd name="T87" fmla="*/ 271 h 563"/>
                <a:gd name="T88" fmla="*/ 243 w 562"/>
                <a:gd name="T89" fmla="*/ 273 h 563"/>
                <a:gd name="T90" fmla="*/ 188 w 562"/>
                <a:gd name="T91" fmla="*/ 302 h 563"/>
                <a:gd name="T92" fmla="*/ 163 w 562"/>
                <a:gd name="T93" fmla="*/ 175 h 563"/>
                <a:gd name="T94" fmla="*/ 188 w 562"/>
                <a:gd name="T95" fmla="*/ 302 h 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62" h="563">
                  <a:moveTo>
                    <a:pt x="555" y="342"/>
                  </a:moveTo>
                  <a:cubicBezTo>
                    <a:pt x="557" y="337"/>
                    <a:pt x="554" y="331"/>
                    <a:pt x="548" y="329"/>
                  </a:cubicBezTo>
                  <a:cubicBezTo>
                    <a:pt x="500" y="309"/>
                    <a:pt x="500" y="309"/>
                    <a:pt x="500" y="309"/>
                  </a:cubicBezTo>
                  <a:cubicBezTo>
                    <a:pt x="501" y="302"/>
                    <a:pt x="501" y="296"/>
                    <a:pt x="501" y="290"/>
                  </a:cubicBezTo>
                  <a:cubicBezTo>
                    <a:pt x="552" y="277"/>
                    <a:pt x="552" y="277"/>
                    <a:pt x="552" y="277"/>
                  </a:cubicBezTo>
                  <a:cubicBezTo>
                    <a:pt x="558" y="275"/>
                    <a:pt x="562" y="270"/>
                    <a:pt x="561" y="265"/>
                  </a:cubicBezTo>
                  <a:cubicBezTo>
                    <a:pt x="556" y="230"/>
                    <a:pt x="556" y="230"/>
                    <a:pt x="556" y="230"/>
                  </a:cubicBezTo>
                  <a:cubicBezTo>
                    <a:pt x="556" y="224"/>
                    <a:pt x="551" y="220"/>
                    <a:pt x="545" y="220"/>
                  </a:cubicBezTo>
                  <a:cubicBezTo>
                    <a:pt x="491" y="220"/>
                    <a:pt x="491" y="220"/>
                    <a:pt x="491" y="220"/>
                  </a:cubicBezTo>
                  <a:cubicBezTo>
                    <a:pt x="490" y="215"/>
                    <a:pt x="488" y="209"/>
                    <a:pt x="486" y="204"/>
                  </a:cubicBezTo>
                  <a:cubicBezTo>
                    <a:pt x="528" y="174"/>
                    <a:pt x="528" y="174"/>
                    <a:pt x="528" y="174"/>
                  </a:cubicBezTo>
                  <a:cubicBezTo>
                    <a:pt x="533" y="170"/>
                    <a:pt x="535" y="164"/>
                    <a:pt x="532" y="159"/>
                  </a:cubicBezTo>
                  <a:cubicBezTo>
                    <a:pt x="515" y="128"/>
                    <a:pt x="515" y="128"/>
                    <a:pt x="515" y="128"/>
                  </a:cubicBezTo>
                  <a:cubicBezTo>
                    <a:pt x="513" y="123"/>
                    <a:pt x="507" y="121"/>
                    <a:pt x="502" y="123"/>
                  </a:cubicBezTo>
                  <a:cubicBezTo>
                    <a:pt x="449" y="143"/>
                    <a:pt x="449" y="143"/>
                    <a:pt x="449" y="143"/>
                  </a:cubicBezTo>
                  <a:cubicBezTo>
                    <a:pt x="446" y="140"/>
                    <a:pt x="443" y="136"/>
                    <a:pt x="439" y="133"/>
                  </a:cubicBezTo>
                  <a:cubicBezTo>
                    <a:pt x="469" y="88"/>
                    <a:pt x="469" y="88"/>
                    <a:pt x="469" y="88"/>
                  </a:cubicBezTo>
                  <a:cubicBezTo>
                    <a:pt x="472" y="83"/>
                    <a:pt x="472" y="76"/>
                    <a:pt x="467" y="73"/>
                  </a:cubicBezTo>
                  <a:cubicBezTo>
                    <a:pt x="440" y="50"/>
                    <a:pt x="440" y="50"/>
                    <a:pt x="440" y="50"/>
                  </a:cubicBezTo>
                  <a:cubicBezTo>
                    <a:pt x="437" y="46"/>
                    <a:pt x="430" y="47"/>
                    <a:pt x="426" y="51"/>
                  </a:cubicBezTo>
                  <a:cubicBezTo>
                    <a:pt x="382" y="90"/>
                    <a:pt x="382" y="90"/>
                    <a:pt x="382" y="90"/>
                  </a:cubicBezTo>
                  <a:cubicBezTo>
                    <a:pt x="382" y="91"/>
                    <a:pt x="382" y="91"/>
                    <a:pt x="382" y="91"/>
                  </a:cubicBezTo>
                  <a:cubicBezTo>
                    <a:pt x="380" y="90"/>
                    <a:pt x="379" y="90"/>
                    <a:pt x="378" y="89"/>
                  </a:cubicBezTo>
                  <a:cubicBezTo>
                    <a:pt x="388" y="31"/>
                    <a:pt x="388" y="31"/>
                    <a:pt x="388" y="31"/>
                  </a:cubicBezTo>
                  <a:cubicBezTo>
                    <a:pt x="389" y="25"/>
                    <a:pt x="385" y="20"/>
                    <a:pt x="380" y="18"/>
                  </a:cubicBezTo>
                  <a:cubicBezTo>
                    <a:pt x="346" y="9"/>
                    <a:pt x="346" y="9"/>
                    <a:pt x="346" y="9"/>
                  </a:cubicBezTo>
                  <a:cubicBezTo>
                    <a:pt x="341" y="7"/>
                    <a:pt x="335" y="10"/>
                    <a:pt x="333" y="15"/>
                  </a:cubicBezTo>
                  <a:cubicBezTo>
                    <a:pt x="309" y="69"/>
                    <a:pt x="309" y="69"/>
                    <a:pt x="309" y="69"/>
                  </a:cubicBezTo>
                  <a:cubicBezTo>
                    <a:pt x="306" y="69"/>
                    <a:pt x="302" y="68"/>
                    <a:pt x="299" y="68"/>
                  </a:cubicBezTo>
                  <a:cubicBezTo>
                    <a:pt x="299" y="67"/>
                    <a:pt x="299" y="67"/>
                    <a:pt x="299" y="66"/>
                  </a:cubicBezTo>
                  <a:cubicBezTo>
                    <a:pt x="282" y="9"/>
                    <a:pt x="282" y="9"/>
                    <a:pt x="282" y="9"/>
                  </a:cubicBezTo>
                  <a:cubicBezTo>
                    <a:pt x="281" y="4"/>
                    <a:pt x="275" y="0"/>
                    <a:pt x="270" y="1"/>
                  </a:cubicBezTo>
                  <a:cubicBezTo>
                    <a:pt x="235" y="6"/>
                    <a:pt x="235" y="6"/>
                    <a:pt x="235" y="6"/>
                  </a:cubicBezTo>
                  <a:cubicBezTo>
                    <a:pt x="230" y="7"/>
                    <a:pt x="226" y="12"/>
                    <a:pt x="226" y="18"/>
                  </a:cubicBezTo>
                  <a:cubicBezTo>
                    <a:pt x="227" y="75"/>
                    <a:pt x="227" y="75"/>
                    <a:pt x="227" y="75"/>
                  </a:cubicBezTo>
                  <a:cubicBezTo>
                    <a:pt x="224" y="76"/>
                    <a:pt x="220" y="77"/>
                    <a:pt x="216" y="79"/>
                  </a:cubicBezTo>
                  <a:cubicBezTo>
                    <a:pt x="215" y="78"/>
                    <a:pt x="215" y="78"/>
                    <a:pt x="215" y="78"/>
                  </a:cubicBezTo>
                  <a:cubicBezTo>
                    <a:pt x="180" y="30"/>
                    <a:pt x="180" y="30"/>
                    <a:pt x="180" y="30"/>
                  </a:cubicBezTo>
                  <a:cubicBezTo>
                    <a:pt x="176" y="26"/>
                    <a:pt x="170" y="24"/>
                    <a:pt x="165" y="27"/>
                  </a:cubicBezTo>
                  <a:cubicBezTo>
                    <a:pt x="135" y="45"/>
                    <a:pt x="135" y="45"/>
                    <a:pt x="135" y="45"/>
                  </a:cubicBezTo>
                  <a:cubicBezTo>
                    <a:pt x="130" y="47"/>
                    <a:pt x="128" y="53"/>
                    <a:pt x="130" y="59"/>
                  </a:cubicBezTo>
                  <a:cubicBezTo>
                    <a:pt x="152" y="112"/>
                    <a:pt x="152" y="112"/>
                    <a:pt x="152" y="112"/>
                  </a:cubicBezTo>
                  <a:cubicBezTo>
                    <a:pt x="149" y="115"/>
                    <a:pt x="145" y="118"/>
                    <a:pt x="142" y="121"/>
                  </a:cubicBezTo>
                  <a:cubicBezTo>
                    <a:pt x="141" y="121"/>
                    <a:pt x="141" y="121"/>
                    <a:pt x="141" y="121"/>
                  </a:cubicBezTo>
                  <a:cubicBezTo>
                    <a:pt x="91" y="89"/>
                    <a:pt x="91" y="89"/>
                    <a:pt x="91" y="89"/>
                  </a:cubicBezTo>
                  <a:cubicBezTo>
                    <a:pt x="86" y="86"/>
                    <a:pt x="80" y="87"/>
                    <a:pt x="77" y="91"/>
                  </a:cubicBezTo>
                  <a:cubicBezTo>
                    <a:pt x="54" y="119"/>
                    <a:pt x="54" y="119"/>
                    <a:pt x="54" y="119"/>
                  </a:cubicBezTo>
                  <a:cubicBezTo>
                    <a:pt x="51" y="123"/>
                    <a:pt x="51" y="129"/>
                    <a:pt x="55" y="134"/>
                  </a:cubicBezTo>
                  <a:cubicBezTo>
                    <a:pt x="96" y="176"/>
                    <a:pt x="96" y="176"/>
                    <a:pt x="96" y="176"/>
                  </a:cubicBezTo>
                  <a:cubicBezTo>
                    <a:pt x="96" y="177"/>
                    <a:pt x="96" y="177"/>
                    <a:pt x="96" y="177"/>
                  </a:cubicBezTo>
                  <a:cubicBezTo>
                    <a:pt x="94" y="181"/>
                    <a:pt x="92" y="185"/>
                    <a:pt x="89" y="190"/>
                  </a:cubicBezTo>
                  <a:cubicBezTo>
                    <a:pt x="89" y="189"/>
                    <a:pt x="89" y="189"/>
                    <a:pt x="89" y="189"/>
                  </a:cubicBezTo>
                  <a:cubicBezTo>
                    <a:pt x="31" y="180"/>
                    <a:pt x="31" y="180"/>
                    <a:pt x="31" y="180"/>
                  </a:cubicBezTo>
                  <a:cubicBezTo>
                    <a:pt x="25" y="179"/>
                    <a:pt x="19" y="182"/>
                    <a:pt x="18" y="187"/>
                  </a:cubicBezTo>
                  <a:cubicBezTo>
                    <a:pt x="8" y="222"/>
                    <a:pt x="8" y="222"/>
                    <a:pt x="8" y="222"/>
                  </a:cubicBezTo>
                  <a:cubicBezTo>
                    <a:pt x="6" y="226"/>
                    <a:pt x="9" y="232"/>
                    <a:pt x="14" y="235"/>
                  </a:cubicBezTo>
                  <a:cubicBezTo>
                    <a:pt x="68" y="258"/>
                    <a:pt x="68" y="258"/>
                    <a:pt x="68" y="258"/>
                  </a:cubicBezTo>
                  <a:cubicBezTo>
                    <a:pt x="69" y="259"/>
                    <a:pt x="69" y="259"/>
                    <a:pt x="69" y="259"/>
                  </a:cubicBezTo>
                  <a:cubicBezTo>
                    <a:pt x="69" y="263"/>
                    <a:pt x="68" y="267"/>
                    <a:pt x="68" y="271"/>
                  </a:cubicBezTo>
                  <a:cubicBezTo>
                    <a:pt x="67" y="271"/>
                    <a:pt x="67" y="271"/>
                    <a:pt x="67" y="271"/>
                  </a:cubicBezTo>
                  <a:cubicBezTo>
                    <a:pt x="10" y="286"/>
                    <a:pt x="10" y="286"/>
                    <a:pt x="10" y="286"/>
                  </a:cubicBezTo>
                  <a:cubicBezTo>
                    <a:pt x="4" y="287"/>
                    <a:pt x="0" y="293"/>
                    <a:pt x="1" y="298"/>
                  </a:cubicBezTo>
                  <a:cubicBezTo>
                    <a:pt x="6" y="333"/>
                    <a:pt x="6" y="333"/>
                    <a:pt x="6" y="333"/>
                  </a:cubicBezTo>
                  <a:cubicBezTo>
                    <a:pt x="6" y="338"/>
                    <a:pt x="11" y="342"/>
                    <a:pt x="17" y="342"/>
                  </a:cubicBezTo>
                  <a:cubicBezTo>
                    <a:pt x="75" y="342"/>
                    <a:pt x="75" y="342"/>
                    <a:pt x="75" y="342"/>
                  </a:cubicBezTo>
                  <a:cubicBezTo>
                    <a:pt x="77" y="347"/>
                    <a:pt x="78" y="351"/>
                    <a:pt x="80" y="356"/>
                  </a:cubicBezTo>
                  <a:cubicBezTo>
                    <a:pt x="33" y="389"/>
                    <a:pt x="33" y="389"/>
                    <a:pt x="33" y="389"/>
                  </a:cubicBezTo>
                  <a:cubicBezTo>
                    <a:pt x="28" y="392"/>
                    <a:pt x="27" y="399"/>
                    <a:pt x="30" y="403"/>
                  </a:cubicBezTo>
                  <a:cubicBezTo>
                    <a:pt x="47" y="434"/>
                    <a:pt x="47" y="434"/>
                    <a:pt x="47" y="434"/>
                  </a:cubicBezTo>
                  <a:cubicBezTo>
                    <a:pt x="49" y="439"/>
                    <a:pt x="55" y="441"/>
                    <a:pt x="60" y="439"/>
                  </a:cubicBezTo>
                  <a:cubicBezTo>
                    <a:pt x="114" y="418"/>
                    <a:pt x="114" y="418"/>
                    <a:pt x="114" y="418"/>
                  </a:cubicBezTo>
                  <a:cubicBezTo>
                    <a:pt x="117" y="422"/>
                    <a:pt x="119" y="425"/>
                    <a:pt x="122" y="429"/>
                  </a:cubicBezTo>
                  <a:cubicBezTo>
                    <a:pt x="93" y="476"/>
                    <a:pt x="93" y="476"/>
                    <a:pt x="93" y="476"/>
                  </a:cubicBezTo>
                  <a:cubicBezTo>
                    <a:pt x="90" y="481"/>
                    <a:pt x="91" y="488"/>
                    <a:pt x="95" y="491"/>
                  </a:cubicBezTo>
                  <a:cubicBezTo>
                    <a:pt x="123" y="513"/>
                    <a:pt x="123" y="513"/>
                    <a:pt x="123" y="513"/>
                  </a:cubicBezTo>
                  <a:cubicBezTo>
                    <a:pt x="127" y="517"/>
                    <a:pt x="133" y="516"/>
                    <a:pt x="137" y="512"/>
                  </a:cubicBezTo>
                  <a:cubicBezTo>
                    <a:pt x="178" y="473"/>
                    <a:pt x="178" y="473"/>
                    <a:pt x="178" y="473"/>
                  </a:cubicBezTo>
                  <a:cubicBezTo>
                    <a:pt x="182" y="476"/>
                    <a:pt x="187" y="478"/>
                    <a:pt x="191" y="480"/>
                  </a:cubicBezTo>
                  <a:cubicBezTo>
                    <a:pt x="183" y="536"/>
                    <a:pt x="183" y="536"/>
                    <a:pt x="183" y="536"/>
                  </a:cubicBezTo>
                  <a:cubicBezTo>
                    <a:pt x="182" y="542"/>
                    <a:pt x="185" y="547"/>
                    <a:pt x="190" y="548"/>
                  </a:cubicBezTo>
                  <a:cubicBezTo>
                    <a:pt x="225" y="558"/>
                    <a:pt x="225" y="558"/>
                    <a:pt x="225" y="558"/>
                  </a:cubicBezTo>
                  <a:cubicBezTo>
                    <a:pt x="229" y="560"/>
                    <a:pt x="235" y="557"/>
                    <a:pt x="238" y="552"/>
                  </a:cubicBezTo>
                  <a:cubicBezTo>
                    <a:pt x="260" y="500"/>
                    <a:pt x="260" y="500"/>
                    <a:pt x="260" y="500"/>
                  </a:cubicBezTo>
                  <a:cubicBezTo>
                    <a:pt x="262" y="500"/>
                    <a:pt x="265" y="501"/>
                    <a:pt x="268" y="501"/>
                  </a:cubicBezTo>
                  <a:cubicBezTo>
                    <a:pt x="281" y="554"/>
                    <a:pt x="281" y="554"/>
                    <a:pt x="281" y="554"/>
                  </a:cubicBezTo>
                  <a:cubicBezTo>
                    <a:pt x="282" y="559"/>
                    <a:pt x="288" y="563"/>
                    <a:pt x="293" y="562"/>
                  </a:cubicBezTo>
                  <a:cubicBezTo>
                    <a:pt x="328" y="558"/>
                    <a:pt x="328" y="558"/>
                    <a:pt x="328" y="558"/>
                  </a:cubicBezTo>
                  <a:cubicBezTo>
                    <a:pt x="334" y="558"/>
                    <a:pt x="338" y="553"/>
                    <a:pt x="338" y="547"/>
                  </a:cubicBezTo>
                  <a:cubicBezTo>
                    <a:pt x="338" y="495"/>
                    <a:pt x="338" y="495"/>
                    <a:pt x="338" y="495"/>
                  </a:cubicBezTo>
                  <a:cubicBezTo>
                    <a:pt x="343" y="493"/>
                    <a:pt x="348" y="492"/>
                    <a:pt x="353" y="490"/>
                  </a:cubicBezTo>
                  <a:cubicBezTo>
                    <a:pt x="385" y="533"/>
                    <a:pt x="385" y="533"/>
                    <a:pt x="385" y="533"/>
                  </a:cubicBezTo>
                  <a:cubicBezTo>
                    <a:pt x="389" y="538"/>
                    <a:pt x="395" y="539"/>
                    <a:pt x="399" y="536"/>
                  </a:cubicBezTo>
                  <a:cubicBezTo>
                    <a:pt x="430" y="519"/>
                    <a:pt x="430" y="519"/>
                    <a:pt x="430" y="519"/>
                  </a:cubicBezTo>
                  <a:cubicBezTo>
                    <a:pt x="435" y="516"/>
                    <a:pt x="437" y="510"/>
                    <a:pt x="435" y="505"/>
                  </a:cubicBezTo>
                  <a:cubicBezTo>
                    <a:pt x="416" y="457"/>
                    <a:pt x="416" y="457"/>
                    <a:pt x="416" y="457"/>
                  </a:cubicBezTo>
                  <a:cubicBezTo>
                    <a:pt x="420" y="454"/>
                    <a:pt x="425" y="450"/>
                    <a:pt x="429" y="446"/>
                  </a:cubicBezTo>
                  <a:cubicBezTo>
                    <a:pt x="473" y="474"/>
                    <a:pt x="473" y="474"/>
                    <a:pt x="473" y="474"/>
                  </a:cubicBezTo>
                  <a:cubicBezTo>
                    <a:pt x="478" y="477"/>
                    <a:pt x="485" y="476"/>
                    <a:pt x="488" y="472"/>
                  </a:cubicBezTo>
                  <a:cubicBezTo>
                    <a:pt x="510" y="444"/>
                    <a:pt x="510" y="444"/>
                    <a:pt x="510" y="444"/>
                  </a:cubicBezTo>
                  <a:cubicBezTo>
                    <a:pt x="514" y="441"/>
                    <a:pt x="514" y="434"/>
                    <a:pt x="510" y="430"/>
                  </a:cubicBezTo>
                  <a:cubicBezTo>
                    <a:pt x="473" y="391"/>
                    <a:pt x="473" y="391"/>
                    <a:pt x="473" y="391"/>
                  </a:cubicBezTo>
                  <a:cubicBezTo>
                    <a:pt x="476" y="386"/>
                    <a:pt x="479" y="381"/>
                    <a:pt x="481" y="376"/>
                  </a:cubicBezTo>
                  <a:cubicBezTo>
                    <a:pt x="533" y="384"/>
                    <a:pt x="533" y="384"/>
                    <a:pt x="533" y="384"/>
                  </a:cubicBezTo>
                  <a:cubicBezTo>
                    <a:pt x="539" y="385"/>
                    <a:pt x="544" y="381"/>
                    <a:pt x="545" y="376"/>
                  </a:cubicBezTo>
                  <a:lnTo>
                    <a:pt x="555" y="342"/>
                  </a:lnTo>
                  <a:close/>
                  <a:moveTo>
                    <a:pt x="255" y="445"/>
                  </a:moveTo>
                  <a:cubicBezTo>
                    <a:pt x="274" y="382"/>
                    <a:pt x="274" y="382"/>
                    <a:pt x="274" y="382"/>
                  </a:cubicBezTo>
                  <a:cubicBezTo>
                    <a:pt x="293" y="384"/>
                    <a:pt x="313" y="381"/>
                    <a:pt x="329" y="372"/>
                  </a:cubicBezTo>
                  <a:cubicBezTo>
                    <a:pt x="376" y="420"/>
                    <a:pt x="376" y="420"/>
                    <a:pt x="376" y="420"/>
                  </a:cubicBezTo>
                  <a:cubicBezTo>
                    <a:pt x="341" y="443"/>
                    <a:pt x="298" y="453"/>
                    <a:pt x="255" y="445"/>
                  </a:cubicBezTo>
                  <a:close/>
                  <a:moveTo>
                    <a:pt x="135" y="350"/>
                  </a:moveTo>
                  <a:cubicBezTo>
                    <a:pt x="199" y="334"/>
                    <a:pt x="199" y="334"/>
                    <a:pt x="199" y="334"/>
                  </a:cubicBezTo>
                  <a:cubicBezTo>
                    <a:pt x="209" y="351"/>
                    <a:pt x="224" y="364"/>
                    <a:pt x="242" y="373"/>
                  </a:cubicBezTo>
                  <a:cubicBezTo>
                    <a:pt x="224" y="436"/>
                    <a:pt x="224" y="436"/>
                    <a:pt x="224" y="436"/>
                  </a:cubicBezTo>
                  <a:cubicBezTo>
                    <a:pt x="183" y="420"/>
                    <a:pt x="152" y="388"/>
                    <a:pt x="135" y="350"/>
                  </a:cubicBezTo>
                  <a:close/>
                  <a:moveTo>
                    <a:pt x="313" y="124"/>
                  </a:moveTo>
                  <a:cubicBezTo>
                    <a:pt x="295" y="187"/>
                    <a:pt x="295" y="187"/>
                    <a:pt x="295" y="187"/>
                  </a:cubicBezTo>
                  <a:cubicBezTo>
                    <a:pt x="273" y="184"/>
                    <a:pt x="252" y="189"/>
                    <a:pt x="234" y="200"/>
                  </a:cubicBezTo>
                  <a:cubicBezTo>
                    <a:pt x="188" y="153"/>
                    <a:pt x="188" y="153"/>
                    <a:pt x="188" y="153"/>
                  </a:cubicBezTo>
                  <a:cubicBezTo>
                    <a:pt x="223" y="127"/>
                    <a:pt x="268" y="116"/>
                    <a:pt x="313" y="124"/>
                  </a:cubicBezTo>
                  <a:close/>
                  <a:moveTo>
                    <a:pt x="436" y="223"/>
                  </a:moveTo>
                  <a:cubicBezTo>
                    <a:pt x="372" y="239"/>
                    <a:pt x="372" y="239"/>
                    <a:pt x="372" y="239"/>
                  </a:cubicBezTo>
                  <a:cubicBezTo>
                    <a:pt x="362" y="221"/>
                    <a:pt x="347" y="205"/>
                    <a:pt x="327" y="196"/>
                  </a:cubicBezTo>
                  <a:cubicBezTo>
                    <a:pt x="345" y="133"/>
                    <a:pt x="345" y="133"/>
                    <a:pt x="345" y="133"/>
                  </a:cubicBezTo>
                  <a:cubicBezTo>
                    <a:pt x="388" y="150"/>
                    <a:pt x="419" y="183"/>
                    <a:pt x="436" y="223"/>
                  </a:cubicBezTo>
                  <a:close/>
                  <a:moveTo>
                    <a:pt x="382" y="271"/>
                  </a:moveTo>
                  <a:cubicBezTo>
                    <a:pt x="445" y="255"/>
                    <a:pt x="445" y="255"/>
                    <a:pt x="445" y="255"/>
                  </a:cubicBezTo>
                  <a:cubicBezTo>
                    <a:pt x="449" y="279"/>
                    <a:pt x="448" y="305"/>
                    <a:pt x="441" y="330"/>
                  </a:cubicBezTo>
                  <a:cubicBezTo>
                    <a:pt x="433" y="357"/>
                    <a:pt x="419" y="380"/>
                    <a:pt x="401" y="399"/>
                  </a:cubicBezTo>
                  <a:cubicBezTo>
                    <a:pt x="356" y="352"/>
                    <a:pt x="356" y="352"/>
                    <a:pt x="356" y="352"/>
                  </a:cubicBezTo>
                  <a:cubicBezTo>
                    <a:pt x="366" y="341"/>
                    <a:pt x="374" y="327"/>
                    <a:pt x="379" y="312"/>
                  </a:cubicBezTo>
                  <a:cubicBezTo>
                    <a:pt x="383" y="298"/>
                    <a:pt x="384" y="284"/>
                    <a:pt x="382" y="271"/>
                  </a:cubicBezTo>
                  <a:close/>
                  <a:moveTo>
                    <a:pt x="325" y="296"/>
                  </a:moveTo>
                  <a:cubicBezTo>
                    <a:pt x="319" y="319"/>
                    <a:pt x="295" y="332"/>
                    <a:pt x="273" y="325"/>
                  </a:cubicBezTo>
                  <a:cubicBezTo>
                    <a:pt x="250" y="319"/>
                    <a:pt x="237" y="295"/>
                    <a:pt x="243" y="273"/>
                  </a:cubicBezTo>
                  <a:cubicBezTo>
                    <a:pt x="250" y="250"/>
                    <a:pt x="274" y="237"/>
                    <a:pt x="296" y="244"/>
                  </a:cubicBezTo>
                  <a:cubicBezTo>
                    <a:pt x="319" y="250"/>
                    <a:pt x="332" y="274"/>
                    <a:pt x="325" y="296"/>
                  </a:cubicBezTo>
                  <a:close/>
                  <a:moveTo>
                    <a:pt x="188" y="302"/>
                  </a:moveTo>
                  <a:cubicBezTo>
                    <a:pt x="125" y="318"/>
                    <a:pt x="125" y="318"/>
                    <a:pt x="125" y="318"/>
                  </a:cubicBezTo>
                  <a:cubicBezTo>
                    <a:pt x="119" y="293"/>
                    <a:pt x="120" y="266"/>
                    <a:pt x="128" y="239"/>
                  </a:cubicBezTo>
                  <a:cubicBezTo>
                    <a:pt x="135" y="215"/>
                    <a:pt x="147" y="193"/>
                    <a:pt x="163" y="175"/>
                  </a:cubicBezTo>
                  <a:cubicBezTo>
                    <a:pt x="209" y="222"/>
                    <a:pt x="209" y="222"/>
                    <a:pt x="209" y="222"/>
                  </a:cubicBezTo>
                  <a:cubicBezTo>
                    <a:pt x="200" y="232"/>
                    <a:pt x="194" y="244"/>
                    <a:pt x="190" y="257"/>
                  </a:cubicBezTo>
                  <a:cubicBezTo>
                    <a:pt x="186" y="273"/>
                    <a:pt x="185" y="288"/>
                    <a:pt x="188" y="30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2">
                <a:cs typeface="+mn-ea"/>
                <a:sym typeface="+mn-lt"/>
              </a:endParaRPr>
            </a:p>
          </p:txBody>
        </p:sp>
      </p:grpSp>
      <p:sp>
        <p:nvSpPr>
          <p:cNvPr id="32" name="Shape 5605">
            <a:extLst>
              <a:ext uri="{FF2B5EF4-FFF2-40B4-BE49-F238E27FC236}">
                <a16:creationId xmlns:a16="http://schemas.microsoft.com/office/drawing/2014/main" id="{64EA62FE-0675-42CD-A0E8-03AD0B9B1889}"/>
              </a:ext>
            </a:extLst>
          </p:cNvPr>
          <p:cNvSpPr/>
          <p:nvPr/>
        </p:nvSpPr>
        <p:spPr>
          <a:xfrm>
            <a:off x="12520986" y="9115433"/>
            <a:ext cx="854194" cy="8600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953"/>
                </a:moveTo>
                <a:cubicBezTo>
                  <a:pt x="18424" y="19376"/>
                  <a:pt x="18424" y="19376"/>
                  <a:pt x="18424" y="19376"/>
                </a:cubicBezTo>
                <a:cubicBezTo>
                  <a:pt x="18424" y="19694"/>
                  <a:pt x="18106" y="19694"/>
                  <a:pt x="18106" y="20012"/>
                </a:cubicBezTo>
                <a:cubicBezTo>
                  <a:pt x="17788" y="20012"/>
                  <a:pt x="17788" y="20012"/>
                  <a:pt x="17788" y="20012"/>
                </a:cubicBezTo>
                <a:cubicBezTo>
                  <a:pt x="17471" y="20012"/>
                  <a:pt x="17471" y="20012"/>
                  <a:pt x="17471" y="20012"/>
                </a:cubicBezTo>
                <a:cubicBezTo>
                  <a:pt x="12071" y="17788"/>
                  <a:pt x="12071" y="17788"/>
                  <a:pt x="12071" y="17788"/>
                </a:cubicBezTo>
                <a:cubicBezTo>
                  <a:pt x="8894" y="21282"/>
                  <a:pt x="8894" y="21282"/>
                  <a:pt x="8894" y="21282"/>
                </a:cubicBezTo>
                <a:cubicBezTo>
                  <a:pt x="8894" y="21282"/>
                  <a:pt x="8576" y="21600"/>
                  <a:pt x="8259" y="21600"/>
                </a:cubicBezTo>
                <a:cubicBezTo>
                  <a:pt x="8259" y="21600"/>
                  <a:pt x="8259" y="21600"/>
                  <a:pt x="8259" y="21600"/>
                </a:cubicBezTo>
                <a:cubicBezTo>
                  <a:pt x="7941" y="21282"/>
                  <a:pt x="7624" y="20965"/>
                  <a:pt x="7624" y="20647"/>
                </a:cubicBezTo>
                <a:cubicBezTo>
                  <a:pt x="7624" y="16518"/>
                  <a:pt x="7624" y="16518"/>
                  <a:pt x="7624" y="16518"/>
                </a:cubicBezTo>
                <a:cubicBezTo>
                  <a:pt x="18106" y="3812"/>
                  <a:pt x="18106" y="3812"/>
                  <a:pt x="18106" y="3812"/>
                </a:cubicBezTo>
                <a:cubicBezTo>
                  <a:pt x="5082" y="14929"/>
                  <a:pt x="5082" y="14929"/>
                  <a:pt x="5082" y="14929"/>
                </a:cubicBezTo>
                <a:cubicBezTo>
                  <a:pt x="318" y="13024"/>
                  <a:pt x="318" y="13024"/>
                  <a:pt x="318" y="13024"/>
                </a:cubicBezTo>
                <a:cubicBezTo>
                  <a:pt x="0" y="12706"/>
                  <a:pt x="0" y="12706"/>
                  <a:pt x="0" y="12388"/>
                </a:cubicBezTo>
                <a:cubicBezTo>
                  <a:pt x="0" y="12071"/>
                  <a:pt x="0" y="11753"/>
                  <a:pt x="318" y="11435"/>
                </a:cubicBezTo>
                <a:cubicBezTo>
                  <a:pt x="20329" y="0"/>
                  <a:pt x="20329" y="0"/>
                  <a:pt x="20329" y="0"/>
                </a:cubicBezTo>
                <a:cubicBezTo>
                  <a:pt x="20647" y="0"/>
                  <a:pt x="20647" y="0"/>
                  <a:pt x="20647" y="0"/>
                </a:cubicBezTo>
                <a:cubicBezTo>
                  <a:pt x="20965" y="0"/>
                  <a:pt x="20965" y="0"/>
                  <a:pt x="21282" y="0"/>
                </a:cubicBezTo>
                <a:cubicBezTo>
                  <a:pt x="21600" y="318"/>
                  <a:pt x="21600" y="635"/>
                  <a:pt x="21600" y="953"/>
                </a:cubicBezTo>
                <a:close/>
              </a:path>
            </a:pathLst>
          </a:custGeom>
          <a:solidFill>
            <a:schemeClr val="tx2"/>
          </a:solidFill>
          <a:ln w="12700" cap="flat">
            <a:noFill/>
            <a:miter lim="400000"/>
          </a:ln>
          <a:effectLst/>
        </p:spPr>
        <p:txBody>
          <a:bodyPr wrap="square" lIns="91438" tIns="91438" rIns="91438" bIns="91438" numCol="1" anchor="t">
            <a:noAutofit/>
          </a:bodyPr>
          <a:lstStyle/>
          <a:p>
            <a:pPr defTabSz="914400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4800">
              <a:cs typeface="+mn-ea"/>
              <a:sym typeface="+mn-lt"/>
            </a:endParaRPr>
          </a:p>
        </p:txBody>
      </p:sp>
      <p:sp>
        <p:nvSpPr>
          <p:cNvPr id="35" name="TextBox 10">
            <a:extLst>
              <a:ext uri="{FF2B5EF4-FFF2-40B4-BE49-F238E27FC236}">
                <a16:creationId xmlns:a16="http://schemas.microsoft.com/office/drawing/2014/main" id="{BA893D9C-4384-42AF-AB69-6CEFC5248C0B}"/>
              </a:ext>
            </a:extLst>
          </p:cNvPr>
          <p:cNvSpPr txBox="1"/>
          <p:nvPr/>
        </p:nvSpPr>
        <p:spPr>
          <a:xfrm>
            <a:off x="14071738" y="9079869"/>
            <a:ext cx="2731517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b="1" dirty="0">
                <a:gradFill>
                  <a:gsLst>
                    <a:gs pos="0">
                      <a:schemeClr val="bg1">
                        <a:lumMod val="25000"/>
                      </a:schemeClr>
                    </a:gs>
                    <a:gs pos="100000">
                      <a:schemeClr val="bg1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添加标题文本</a:t>
            </a:r>
            <a:endParaRPr lang="en-US" b="1" dirty="0">
              <a:gradFill>
                <a:gsLst>
                  <a:gs pos="0">
                    <a:schemeClr val="bg1">
                      <a:lumMod val="25000"/>
                    </a:schemeClr>
                  </a:gs>
                  <a:gs pos="100000">
                    <a:schemeClr val="bg1">
                      <a:lumMod val="10000"/>
                    </a:schemeClr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36" name="Rectangle 11">
            <a:extLst>
              <a:ext uri="{FF2B5EF4-FFF2-40B4-BE49-F238E27FC236}">
                <a16:creationId xmlns:a16="http://schemas.microsoft.com/office/drawing/2014/main" id="{9E103023-C71C-40F6-8AFC-2F5DE4BD1286}"/>
              </a:ext>
            </a:extLst>
          </p:cNvPr>
          <p:cNvSpPr/>
          <p:nvPr/>
        </p:nvSpPr>
        <p:spPr>
          <a:xfrm>
            <a:off x="13640653" y="9604554"/>
            <a:ext cx="8287541" cy="1146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  <a:endParaRPr lang="en-US" sz="2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1D069717-433D-4D74-B343-9EEC60350738}"/>
              </a:ext>
            </a:extLst>
          </p:cNvPr>
          <p:cNvGrpSpPr/>
          <p:nvPr/>
        </p:nvGrpSpPr>
        <p:grpSpPr>
          <a:xfrm>
            <a:off x="12745388" y="2969146"/>
            <a:ext cx="9313041" cy="2403375"/>
            <a:chOff x="14960122" y="3278948"/>
            <a:chExt cx="9313041" cy="2403375"/>
          </a:xfrm>
        </p:grpSpPr>
        <p:sp>
          <p:nvSpPr>
            <p:cNvPr id="41" name="TextBox 22">
              <a:extLst>
                <a:ext uri="{FF2B5EF4-FFF2-40B4-BE49-F238E27FC236}">
                  <a16:creationId xmlns:a16="http://schemas.microsoft.com/office/drawing/2014/main" id="{0A320798-6B4C-4494-9870-4725D7A33B62}"/>
                </a:ext>
              </a:extLst>
            </p:cNvPr>
            <p:cNvSpPr txBox="1"/>
            <p:nvPr/>
          </p:nvSpPr>
          <p:spPr>
            <a:xfrm>
              <a:off x="14960122" y="3278948"/>
              <a:ext cx="9313041" cy="10002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6500" b="1" dirty="0">
                  <a:gradFill>
                    <a:gsLst>
                      <a:gs pos="0">
                        <a:schemeClr val="bg1">
                          <a:lumMod val="25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单击此处添加标题文本</a:t>
              </a:r>
              <a:endParaRPr lang="en-US" sz="6500" dirty="0">
                <a:gradFill>
                  <a:gsLst>
                    <a:gs pos="0">
                      <a:schemeClr val="bg1">
                        <a:lumMod val="2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  <p:cxnSp>
          <p:nvCxnSpPr>
            <p:cNvPr id="42" name="Straight Connector 23">
              <a:extLst>
                <a:ext uri="{FF2B5EF4-FFF2-40B4-BE49-F238E27FC236}">
                  <a16:creationId xmlns:a16="http://schemas.microsoft.com/office/drawing/2014/main" id="{BD726FEE-8677-4357-A285-444F487BE4F7}"/>
                </a:ext>
              </a:extLst>
            </p:cNvPr>
            <p:cNvCxnSpPr>
              <a:cxnSpLocks/>
            </p:cNvCxnSpPr>
            <p:nvPr/>
          </p:nvCxnSpPr>
          <p:spPr>
            <a:xfrm>
              <a:off x="14975729" y="5682323"/>
              <a:ext cx="9167199" cy="0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EAF1D343-55E6-4545-AEED-5E47D066A8E7}"/>
                </a:ext>
              </a:extLst>
            </p:cNvPr>
            <p:cNvSpPr txBox="1"/>
            <p:nvPr/>
          </p:nvSpPr>
          <p:spPr>
            <a:xfrm>
              <a:off x="14960122" y="4383513"/>
              <a:ext cx="674496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gradFill>
                    <a:gsLst>
                      <a:gs pos="0">
                        <a:schemeClr val="bg1">
                          <a:lumMod val="75000"/>
                        </a:schemeClr>
                      </a:gs>
                      <a:gs pos="100000">
                        <a:schemeClr val="bg1">
                          <a:lumMod val="25000"/>
                        </a:schemeClr>
                      </a:gs>
                    </a:gsLst>
                    <a:lin ang="5400000" scaled="1"/>
                  </a:gradFill>
                </a:rPr>
                <a:t>Click here to add title text</a:t>
              </a:r>
            </a:p>
          </p:txBody>
        </p:sp>
      </p:grpSp>
      <p:sp>
        <p:nvSpPr>
          <p:cNvPr id="44" name="文本框 43">
            <a:extLst>
              <a:ext uri="{FF2B5EF4-FFF2-40B4-BE49-F238E27FC236}">
                <a16:creationId xmlns:a16="http://schemas.microsoft.com/office/drawing/2014/main" id="{778B891E-FF49-4991-8F18-346658DD9A42}"/>
              </a:ext>
            </a:extLst>
          </p:cNvPr>
          <p:cNvSpPr txBox="1"/>
          <p:nvPr/>
        </p:nvSpPr>
        <p:spPr>
          <a:xfrm>
            <a:off x="12644675" y="5683180"/>
            <a:ext cx="9313041" cy="29758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/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sp>
        <p:nvSpPr>
          <p:cNvPr id="46" name="Rectangle 11">
            <a:extLst>
              <a:ext uri="{FF2B5EF4-FFF2-40B4-BE49-F238E27FC236}">
                <a16:creationId xmlns:a16="http://schemas.microsoft.com/office/drawing/2014/main" id="{4EEB0DEB-1514-4F19-853C-457EB5B10B3F}"/>
              </a:ext>
            </a:extLst>
          </p:cNvPr>
          <p:cNvSpPr/>
          <p:nvPr/>
        </p:nvSpPr>
        <p:spPr>
          <a:xfrm>
            <a:off x="13640653" y="10812264"/>
            <a:ext cx="8287541" cy="1146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  <a:endParaRPr lang="en-US" sz="2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3978478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4D69746-21BD-436A-8F62-930DD7126635}"/>
              </a:ext>
            </a:extLst>
          </p:cNvPr>
          <p:cNvSpPr txBox="1"/>
          <p:nvPr/>
        </p:nvSpPr>
        <p:spPr>
          <a:xfrm>
            <a:off x="6095129" y="556629"/>
            <a:ext cx="1219691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54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AAFBDBB8-3760-41D4-9C7F-456DFCAD99F7}"/>
              </a:ext>
            </a:extLst>
          </p:cNvPr>
          <p:cNvGrpSpPr/>
          <p:nvPr/>
        </p:nvGrpSpPr>
        <p:grpSpPr>
          <a:xfrm>
            <a:off x="4515846" y="206148"/>
            <a:ext cx="3491304" cy="1338725"/>
            <a:chOff x="-2195797" y="8308353"/>
            <a:chExt cx="11653027" cy="4468303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04807AA9-9AAF-453C-8DFF-44713709B309}"/>
                </a:ext>
              </a:extLst>
            </p:cNvPr>
            <p:cNvSpPr/>
            <p:nvPr/>
          </p:nvSpPr>
          <p:spPr>
            <a:xfrm>
              <a:off x="5837022" y="9156448"/>
              <a:ext cx="3620208" cy="3620208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B83A6030-859E-48A1-8959-89426E2329EC}"/>
                </a:ext>
              </a:extLst>
            </p:cNvPr>
            <p:cNvSpPr/>
            <p:nvPr/>
          </p:nvSpPr>
          <p:spPr>
            <a:xfrm>
              <a:off x="1512014" y="8894817"/>
              <a:ext cx="523264" cy="523264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4B6AC017-D680-4ABC-B9DE-3F881C0F2E0B}"/>
                </a:ext>
              </a:extLst>
            </p:cNvPr>
            <p:cNvSpPr/>
            <p:nvPr/>
          </p:nvSpPr>
          <p:spPr>
            <a:xfrm>
              <a:off x="2386384" y="10716890"/>
              <a:ext cx="1496167" cy="149616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B8A8DB7E-FD49-4D5E-98A2-733655E6A44C}"/>
                </a:ext>
              </a:extLst>
            </p:cNvPr>
            <p:cNvSpPr/>
            <p:nvPr/>
          </p:nvSpPr>
          <p:spPr>
            <a:xfrm>
              <a:off x="3540297" y="8308353"/>
              <a:ext cx="2061061" cy="2061061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B2D3B261-EE06-4798-BE20-46EB3106A098}"/>
                </a:ext>
              </a:extLst>
            </p:cNvPr>
            <p:cNvSpPr/>
            <p:nvPr/>
          </p:nvSpPr>
          <p:spPr>
            <a:xfrm>
              <a:off x="431913" y="9806710"/>
              <a:ext cx="1125409" cy="1125409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5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73BF7BBE-C225-498C-A8FB-FCA8932F5E5F}"/>
                </a:ext>
              </a:extLst>
            </p:cNvPr>
            <p:cNvSpPr/>
            <p:nvPr/>
          </p:nvSpPr>
          <p:spPr>
            <a:xfrm>
              <a:off x="-2195797" y="10043651"/>
              <a:ext cx="1346478" cy="1346478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9981A7BC-9B3D-4B62-B7D5-EE6687F78542}"/>
              </a:ext>
            </a:extLst>
          </p:cNvPr>
          <p:cNvGrpSpPr/>
          <p:nvPr/>
        </p:nvGrpSpPr>
        <p:grpSpPr>
          <a:xfrm flipH="1">
            <a:off x="16436477" y="139999"/>
            <a:ext cx="3668530" cy="1404874"/>
            <a:chOff x="-2195797" y="8308353"/>
            <a:chExt cx="11653027" cy="4468303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03EE56FF-3B7A-4330-A8E8-552E739A1193}"/>
                </a:ext>
              </a:extLst>
            </p:cNvPr>
            <p:cNvSpPr/>
            <p:nvPr/>
          </p:nvSpPr>
          <p:spPr>
            <a:xfrm>
              <a:off x="5837022" y="9156448"/>
              <a:ext cx="3620208" cy="3620208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2E1CDEA4-D952-4457-AED9-61CD1D37892B}"/>
                </a:ext>
              </a:extLst>
            </p:cNvPr>
            <p:cNvSpPr/>
            <p:nvPr/>
          </p:nvSpPr>
          <p:spPr>
            <a:xfrm>
              <a:off x="1512014" y="8894817"/>
              <a:ext cx="523264" cy="523264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6ED526D2-57ED-44AD-9109-E9F6EF74A179}"/>
                </a:ext>
              </a:extLst>
            </p:cNvPr>
            <p:cNvSpPr/>
            <p:nvPr/>
          </p:nvSpPr>
          <p:spPr>
            <a:xfrm>
              <a:off x="2386384" y="10716890"/>
              <a:ext cx="1496167" cy="149616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90783A1F-0009-48E7-A657-8E5955BD9A64}"/>
                </a:ext>
              </a:extLst>
            </p:cNvPr>
            <p:cNvSpPr/>
            <p:nvPr/>
          </p:nvSpPr>
          <p:spPr>
            <a:xfrm>
              <a:off x="3540297" y="8308353"/>
              <a:ext cx="2061061" cy="2061061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6EA75877-556C-4A1C-AD7B-EA29DCB120FC}"/>
                </a:ext>
              </a:extLst>
            </p:cNvPr>
            <p:cNvSpPr/>
            <p:nvPr/>
          </p:nvSpPr>
          <p:spPr>
            <a:xfrm>
              <a:off x="431913" y="9806710"/>
              <a:ext cx="1125409" cy="1125409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5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B22684B9-876C-4D7D-9B6B-0FBD5186694D}"/>
                </a:ext>
              </a:extLst>
            </p:cNvPr>
            <p:cNvSpPr/>
            <p:nvPr/>
          </p:nvSpPr>
          <p:spPr>
            <a:xfrm>
              <a:off x="-2195797" y="10043651"/>
              <a:ext cx="1346478" cy="1346478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Group 3">
            <a:extLst>
              <a:ext uri="{FF2B5EF4-FFF2-40B4-BE49-F238E27FC236}">
                <a16:creationId xmlns:a16="http://schemas.microsoft.com/office/drawing/2014/main" id="{DDDBA16F-C3AF-4593-ABE0-640EDF783D3C}"/>
              </a:ext>
            </a:extLst>
          </p:cNvPr>
          <p:cNvGrpSpPr/>
          <p:nvPr/>
        </p:nvGrpSpPr>
        <p:grpSpPr>
          <a:xfrm>
            <a:off x="14425713" y="1593669"/>
            <a:ext cx="11883109" cy="10148846"/>
            <a:chOff x="13190055" y="1764649"/>
            <a:chExt cx="11187595" cy="9554838"/>
          </a:xfrm>
        </p:grpSpPr>
        <p:sp>
          <p:nvSpPr>
            <p:cNvPr id="19" name="Freeform 66">
              <a:extLst>
                <a:ext uri="{FF2B5EF4-FFF2-40B4-BE49-F238E27FC236}">
                  <a16:creationId xmlns:a16="http://schemas.microsoft.com/office/drawing/2014/main" id="{02177E01-DB31-42E1-ACE9-E14FDB29907D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20057" y="6610130"/>
              <a:ext cx="3044227" cy="2758271"/>
            </a:xfrm>
            <a:custGeom>
              <a:avLst/>
              <a:gdLst>
                <a:gd name="T0" fmla="*/ 256 w 1197"/>
                <a:gd name="T1" fmla="*/ 0 h 1155"/>
                <a:gd name="T2" fmla="*/ 0 w 1197"/>
                <a:gd name="T3" fmla="*/ 353 h 1155"/>
                <a:gd name="T4" fmla="*/ 1197 w 1197"/>
                <a:gd name="T5" fmla="*/ 1155 h 1155"/>
                <a:gd name="T6" fmla="*/ 1197 w 1197"/>
                <a:gd name="T7" fmla="*/ 633 h 1155"/>
                <a:gd name="T8" fmla="*/ 256 w 1197"/>
                <a:gd name="T9" fmla="*/ 0 h 1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7" h="1155">
                  <a:moveTo>
                    <a:pt x="256" y="0"/>
                  </a:moveTo>
                  <a:lnTo>
                    <a:pt x="0" y="353"/>
                  </a:lnTo>
                  <a:lnTo>
                    <a:pt x="1197" y="1155"/>
                  </a:lnTo>
                  <a:lnTo>
                    <a:pt x="1197" y="633"/>
                  </a:lnTo>
                  <a:lnTo>
                    <a:pt x="256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2">
                <a:cs typeface="+mn-ea"/>
                <a:sym typeface="+mn-lt"/>
              </a:endParaRPr>
            </a:p>
          </p:txBody>
        </p:sp>
        <p:sp>
          <p:nvSpPr>
            <p:cNvPr id="20" name="Freeform 68">
              <a:extLst>
                <a:ext uri="{FF2B5EF4-FFF2-40B4-BE49-F238E27FC236}">
                  <a16:creationId xmlns:a16="http://schemas.microsoft.com/office/drawing/2014/main" id="{B000D637-7E57-40BE-9819-3D5FCC9A4A3A}"/>
                </a:ext>
              </a:extLst>
            </p:cNvPr>
            <p:cNvSpPr>
              <a:spLocks/>
            </p:cNvSpPr>
            <p:nvPr/>
          </p:nvSpPr>
          <p:spPr bwMode="auto">
            <a:xfrm>
              <a:off x="15018626" y="5800560"/>
              <a:ext cx="2230399" cy="2025119"/>
            </a:xfrm>
            <a:custGeom>
              <a:avLst/>
              <a:gdLst>
                <a:gd name="T0" fmla="*/ 191 w 877"/>
                <a:gd name="T1" fmla="*/ 0 h 848"/>
                <a:gd name="T2" fmla="*/ 0 w 877"/>
                <a:gd name="T3" fmla="*/ 261 h 848"/>
                <a:gd name="T4" fmla="*/ 877 w 877"/>
                <a:gd name="T5" fmla="*/ 848 h 848"/>
                <a:gd name="T6" fmla="*/ 877 w 877"/>
                <a:gd name="T7" fmla="*/ 458 h 848"/>
                <a:gd name="T8" fmla="*/ 191 w 877"/>
                <a:gd name="T9" fmla="*/ 0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7" h="848">
                  <a:moveTo>
                    <a:pt x="191" y="0"/>
                  </a:moveTo>
                  <a:lnTo>
                    <a:pt x="0" y="261"/>
                  </a:lnTo>
                  <a:lnTo>
                    <a:pt x="877" y="848"/>
                  </a:lnTo>
                  <a:lnTo>
                    <a:pt x="877" y="458"/>
                  </a:lnTo>
                  <a:lnTo>
                    <a:pt x="191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2">
                <a:cs typeface="+mn-ea"/>
                <a:sym typeface="+mn-lt"/>
              </a:endParaRPr>
            </a:p>
          </p:txBody>
        </p:sp>
        <p:sp>
          <p:nvSpPr>
            <p:cNvPr id="21" name="Freeform 70">
              <a:extLst>
                <a:ext uri="{FF2B5EF4-FFF2-40B4-BE49-F238E27FC236}">
                  <a16:creationId xmlns:a16="http://schemas.microsoft.com/office/drawing/2014/main" id="{D6022143-CECD-4A04-B152-2ED9D0538E3D}"/>
                </a:ext>
              </a:extLst>
            </p:cNvPr>
            <p:cNvSpPr>
              <a:spLocks/>
            </p:cNvSpPr>
            <p:nvPr/>
          </p:nvSpPr>
          <p:spPr bwMode="auto">
            <a:xfrm>
              <a:off x="15656971" y="4964721"/>
              <a:ext cx="1599682" cy="1650186"/>
            </a:xfrm>
            <a:custGeom>
              <a:avLst/>
              <a:gdLst>
                <a:gd name="T0" fmla="*/ 629 w 629"/>
                <a:gd name="T1" fmla="*/ 290 h 691"/>
                <a:gd name="T2" fmla="*/ 195 w 629"/>
                <a:gd name="T3" fmla="*/ 0 h 691"/>
                <a:gd name="T4" fmla="*/ 0 w 629"/>
                <a:gd name="T5" fmla="*/ 272 h 691"/>
                <a:gd name="T6" fmla="*/ 629 w 629"/>
                <a:gd name="T7" fmla="*/ 691 h 691"/>
                <a:gd name="T8" fmla="*/ 629 w 629"/>
                <a:gd name="T9" fmla="*/ 295 h 691"/>
                <a:gd name="T10" fmla="*/ 629 w 629"/>
                <a:gd name="T11" fmla="*/ 290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9" h="691">
                  <a:moveTo>
                    <a:pt x="629" y="290"/>
                  </a:moveTo>
                  <a:lnTo>
                    <a:pt x="195" y="0"/>
                  </a:lnTo>
                  <a:lnTo>
                    <a:pt x="0" y="272"/>
                  </a:lnTo>
                  <a:lnTo>
                    <a:pt x="629" y="691"/>
                  </a:lnTo>
                  <a:lnTo>
                    <a:pt x="629" y="295"/>
                  </a:lnTo>
                  <a:lnTo>
                    <a:pt x="629" y="29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2">
                <a:cs typeface="+mn-ea"/>
                <a:sym typeface="+mn-lt"/>
              </a:endParaRPr>
            </a:p>
          </p:txBody>
        </p:sp>
        <p:sp>
          <p:nvSpPr>
            <p:cNvPr id="22" name="Freeform 72">
              <a:extLst>
                <a:ext uri="{FF2B5EF4-FFF2-40B4-BE49-F238E27FC236}">
                  <a16:creationId xmlns:a16="http://schemas.microsoft.com/office/drawing/2014/main" id="{BCFA9FD3-A55F-4565-99D4-6B7717C30023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90055" y="7694331"/>
              <a:ext cx="4058968" cy="3625154"/>
            </a:xfrm>
            <a:custGeom>
              <a:avLst/>
              <a:gdLst>
                <a:gd name="T0" fmla="*/ 330 w 1596"/>
                <a:gd name="T1" fmla="*/ 0 h 1518"/>
                <a:gd name="T2" fmla="*/ 0 w 1596"/>
                <a:gd name="T3" fmla="*/ 451 h 1518"/>
                <a:gd name="T4" fmla="*/ 1596 w 1596"/>
                <a:gd name="T5" fmla="*/ 1518 h 1518"/>
                <a:gd name="T6" fmla="*/ 1596 w 1596"/>
                <a:gd name="T7" fmla="*/ 848 h 1518"/>
                <a:gd name="T8" fmla="*/ 330 w 1596"/>
                <a:gd name="T9" fmla="*/ 0 h 1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6" h="1518">
                  <a:moveTo>
                    <a:pt x="330" y="0"/>
                  </a:moveTo>
                  <a:lnTo>
                    <a:pt x="0" y="451"/>
                  </a:lnTo>
                  <a:lnTo>
                    <a:pt x="1596" y="1518"/>
                  </a:lnTo>
                  <a:lnTo>
                    <a:pt x="1596" y="848"/>
                  </a:lnTo>
                  <a:lnTo>
                    <a:pt x="330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2">
                <a:cs typeface="+mn-ea"/>
                <a:sym typeface="+mn-lt"/>
              </a:endParaRPr>
            </a:p>
          </p:txBody>
        </p:sp>
        <p:sp>
          <p:nvSpPr>
            <p:cNvPr id="23" name="Freeform 67">
              <a:extLst>
                <a:ext uri="{FF2B5EF4-FFF2-40B4-BE49-F238E27FC236}">
                  <a16:creationId xmlns:a16="http://schemas.microsoft.com/office/drawing/2014/main" id="{E99A885C-90EB-4A7D-8C5B-269D6209B370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64283" y="4284110"/>
              <a:ext cx="7113367" cy="5084291"/>
            </a:xfrm>
            <a:custGeom>
              <a:avLst/>
              <a:gdLst>
                <a:gd name="T0" fmla="*/ 0 w 2797"/>
                <a:gd name="T1" fmla="*/ 1607 h 2129"/>
                <a:gd name="T2" fmla="*/ 0 w 2797"/>
                <a:gd name="T3" fmla="*/ 2129 h 2129"/>
                <a:gd name="T4" fmla="*/ 2797 w 2797"/>
                <a:gd name="T5" fmla="*/ 543 h 2129"/>
                <a:gd name="T6" fmla="*/ 2797 w 2797"/>
                <a:gd name="T7" fmla="*/ 0 h 2129"/>
                <a:gd name="T8" fmla="*/ 0 w 2797"/>
                <a:gd name="T9" fmla="*/ 1607 h 2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97" h="2129">
                  <a:moveTo>
                    <a:pt x="0" y="1607"/>
                  </a:moveTo>
                  <a:lnTo>
                    <a:pt x="0" y="2129"/>
                  </a:lnTo>
                  <a:lnTo>
                    <a:pt x="2797" y="543"/>
                  </a:lnTo>
                  <a:lnTo>
                    <a:pt x="2797" y="0"/>
                  </a:lnTo>
                  <a:lnTo>
                    <a:pt x="0" y="1607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2">
                <a:cs typeface="+mn-ea"/>
                <a:sym typeface="+mn-lt"/>
              </a:endParaRPr>
            </a:p>
          </p:txBody>
        </p:sp>
        <p:sp>
          <p:nvSpPr>
            <p:cNvPr id="24" name="Freeform 69">
              <a:extLst>
                <a:ext uri="{FF2B5EF4-FFF2-40B4-BE49-F238E27FC236}">
                  <a16:creationId xmlns:a16="http://schemas.microsoft.com/office/drawing/2014/main" id="{BA2A0A58-DC24-46BE-9CF9-CB9CF0959B1E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49023" y="3020798"/>
              <a:ext cx="7128627" cy="4804882"/>
            </a:xfrm>
            <a:custGeom>
              <a:avLst/>
              <a:gdLst>
                <a:gd name="T0" fmla="*/ 0 w 2803"/>
                <a:gd name="T1" fmla="*/ 1622 h 2012"/>
                <a:gd name="T2" fmla="*/ 0 w 2803"/>
                <a:gd name="T3" fmla="*/ 1622 h 2012"/>
                <a:gd name="T4" fmla="*/ 0 w 2803"/>
                <a:gd name="T5" fmla="*/ 2012 h 2012"/>
                <a:gd name="T6" fmla="*/ 2803 w 2803"/>
                <a:gd name="T7" fmla="*/ 405 h 2012"/>
                <a:gd name="T8" fmla="*/ 2803 w 2803"/>
                <a:gd name="T9" fmla="*/ 0 h 2012"/>
                <a:gd name="T10" fmla="*/ 0 w 2803"/>
                <a:gd name="T11" fmla="*/ 1622 h 20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03" h="2012">
                  <a:moveTo>
                    <a:pt x="0" y="1622"/>
                  </a:moveTo>
                  <a:lnTo>
                    <a:pt x="0" y="1622"/>
                  </a:lnTo>
                  <a:lnTo>
                    <a:pt x="0" y="2012"/>
                  </a:lnTo>
                  <a:lnTo>
                    <a:pt x="2803" y="405"/>
                  </a:lnTo>
                  <a:lnTo>
                    <a:pt x="2803" y="0"/>
                  </a:lnTo>
                  <a:lnTo>
                    <a:pt x="0" y="162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2">
                <a:cs typeface="+mn-ea"/>
                <a:sym typeface="+mn-lt"/>
              </a:endParaRPr>
            </a:p>
          </p:txBody>
        </p:sp>
        <p:sp>
          <p:nvSpPr>
            <p:cNvPr id="25" name="Freeform 71">
              <a:extLst>
                <a:ext uri="{FF2B5EF4-FFF2-40B4-BE49-F238E27FC236}">
                  <a16:creationId xmlns:a16="http://schemas.microsoft.com/office/drawing/2014/main" id="{253B9F33-C31A-42DA-B608-FE11D8F10473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56654" y="1764649"/>
              <a:ext cx="7120996" cy="4850256"/>
            </a:xfrm>
            <a:custGeom>
              <a:avLst/>
              <a:gdLst>
                <a:gd name="T0" fmla="*/ 0 w 2800"/>
                <a:gd name="T1" fmla="*/ 1635 h 2031"/>
                <a:gd name="T2" fmla="*/ 0 w 2800"/>
                <a:gd name="T3" fmla="*/ 2031 h 2031"/>
                <a:gd name="T4" fmla="*/ 2800 w 2800"/>
                <a:gd name="T5" fmla="*/ 409 h 2031"/>
                <a:gd name="T6" fmla="*/ 2800 w 2800"/>
                <a:gd name="T7" fmla="*/ 0 h 2031"/>
                <a:gd name="T8" fmla="*/ 0 w 2800"/>
                <a:gd name="T9" fmla="*/ 1635 h 20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00" h="2031">
                  <a:moveTo>
                    <a:pt x="0" y="1635"/>
                  </a:moveTo>
                  <a:lnTo>
                    <a:pt x="0" y="2031"/>
                  </a:lnTo>
                  <a:lnTo>
                    <a:pt x="2800" y="409"/>
                  </a:lnTo>
                  <a:lnTo>
                    <a:pt x="2800" y="0"/>
                  </a:lnTo>
                  <a:lnTo>
                    <a:pt x="0" y="16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2">
                <a:cs typeface="+mn-ea"/>
                <a:sym typeface="+mn-lt"/>
              </a:endParaRPr>
            </a:p>
          </p:txBody>
        </p:sp>
        <p:sp>
          <p:nvSpPr>
            <p:cNvPr id="26" name="Freeform 73">
              <a:extLst>
                <a:ext uri="{FF2B5EF4-FFF2-40B4-BE49-F238E27FC236}">
                  <a16:creationId xmlns:a16="http://schemas.microsoft.com/office/drawing/2014/main" id="{25F736E7-3718-4F43-BA72-442C1F838D46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49023" y="5922354"/>
              <a:ext cx="7128627" cy="5397133"/>
            </a:xfrm>
            <a:custGeom>
              <a:avLst/>
              <a:gdLst>
                <a:gd name="T0" fmla="*/ 0 w 2803"/>
                <a:gd name="T1" fmla="*/ 1590 h 2260"/>
                <a:gd name="T2" fmla="*/ 0 w 2803"/>
                <a:gd name="T3" fmla="*/ 2260 h 2260"/>
                <a:gd name="T4" fmla="*/ 2803 w 2803"/>
                <a:gd name="T5" fmla="*/ 692 h 2260"/>
                <a:gd name="T6" fmla="*/ 2803 w 2803"/>
                <a:gd name="T7" fmla="*/ 0 h 2260"/>
                <a:gd name="T8" fmla="*/ 0 w 2803"/>
                <a:gd name="T9" fmla="*/ 1590 h 2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03" h="2260">
                  <a:moveTo>
                    <a:pt x="0" y="1590"/>
                  </a:moveTo>
                  <a:lnTo>
                    <a:pt x="0" y="2260"/>
                  </a:lnTo>
                  <a:lnTo>
                    <a:pt x="2803" y="692"/>
                  </a:lnTo>
                  <a:lnTo>
                    <a:pt x="2803" y="0"/>
                  </a:lnTo>
                  <a:lnTo>
                    <a:pt x="0" y="159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2">
                <a:cs typeface="+mn-ea"/>
                <a:sym typeface="+mn-lt"/>
              </a:endParaRPr>
            </a:p>
          </p:txBody>
        </p:sp>
        <p:sp>
          <p:nvSpPr>
            <p:cNvPr id="27" name="Freeform 53">
              <a:extLst>
                <a:ext uri="{FF2B5EF4-FFF2-40B4-BE49-F238E27FC236}">
                  <a16:creationId xmlns:a16="http://schemas.microsoft.com/office/drawing/2014/main" id="{E45779AF-A7D0-4224-A0D5-02CCB6CEFF5C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68433" y="3524264"/>
              <a:ext cx="1138705" cy="1831483"/>
            </a:xfrm>
            <a:custGeom>
              <a:avLst/>
              <a:gdLst>
                <a:gd name="T0" fmla="*/ 0 w 498"/>
                <a:gd name="T1" fmla="*/ 853 h 853"/>
                <a:gd name="T2" fmla="*/ 0 w 498"/>
                <a:gd name="T3" fmla="*/ 0 h 853"/>
                <a:gd name="T4" fmla="*/ 498 w 498"/>
                <a:gd name="T5" fmla="*/ 562 h 853"/>
                <a:gd name="T6" fmla="*/ 0 w 498"/>
                <a:gd name="T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8" h="853">
                  <a:moveTo>
                    <a:pt x="0" y="853"/>
                  </a:moveTo>
                  <a:lnTo>
                    <a:pt x="0" y="0"/>
                  </a:lnTo>
                  <a:lnTo>
                    <a:pt x="498" y="562"/>
                  </a:lnTo>
                  <a:lnTo>
                    <a:pt x="0" y="85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2">
                <a:cs typeface="+mn-ea"/>
                <a:sym typeface="+mn-lt"/>
              </a:endParaRPr>
            </a:p>
          </p:txBody>
        </p:sp>
        <p:sp>
          <p:nvSpPr>
            <p:cNvPr id="28" name="Freeform 54">
              <a:extLst>
                <a:ext uri="{FF2B5EF4-FFF2-40B4-BE49-F238E27FC236}">
                  <a16:creationId xmlns:a16="http://schemas.microsoft.com/office/drawing/2014/main" id="{96FF7447-8260-42C8-9524-8CB021866E4B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17226" y="3524264"/>
              <a:ext cx="951207" cy="1831483"/>
            </a:xfrm>
            <a:custGeom>
              <a:avLst/>
              <a:gdLst>
                <a:gd name="T0" fmla="*/ 416 w 416"/>
                <a:gd name="T1" fmla="*/ 0 h 853"/>
                <a:gd name="T2" fmla="*/ 0 w 416"/>
                <a:gd name="T3" fmla="*/ 574 h 853"/>
                <a:gd name="T4" fmla="*/ 416 w 416"/>
                <a:gd name="T5" fmla="*/ 853 h 853"/>
                <a:gd name="T6" fmla="*/ 416 w 416"/>
                <a:gd name="T7" fmla="*/ 0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6" h="853">
                  <a:moveTo>
                    <a:pt x="416" y="0"/>
                  </a:moveTo>
                  <a:lnTo>
                    <a:pt x="0" y="574"/>
                  </a:lnTo>
                  <a:lnTo>
                    <a:pt x="416" y="853"/>
                  </a:lnTo>
                  <a:lnTo>
                    <a:pt x="416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2">
                <a:cs typeface="+mn-ea"/>
                <a:sym typeface="+mn-lt"/>
              </a:endParaRPr>
            </a:p>
          </p:txBody>
        </p:sp>
      </p:grpSp>
      <p:sp>
        <p:nvSpPr>
          <p:cNvPr id="33" name="Shape 5569">
            <a:extLst>
              <a:ext uri="{FF2B5EF4-FFF2-40B4-BE49-F238E27FC236}">
                <a16:creationId xmlns:a16="http://schemas.microsoft.com/office/drawing/2014/main" id="{3E34D30D-AF58-494A-97B8-5CEC4A372A5D}"/>
              </a:ext>
            </a:extLst>
          </p:cNvPr>
          <p:cNvSpPr/>
          <p:nvPr/>
        </p:nvSpPr>
        <p:spPr>
          <a:xfrm>
            <a:off x="2109499" y="9907497"/>
            <a:ext cx="726354" cy="85419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6353"/>
                </a:moveTo>
                <a:cubicBezTo>
                  <a:pt x="21600" y="20329"/>
                  <a:pt x="21600" y="20329"/>
                  <a:pt x="21600" y="20329"/>
                </a:cubicBezTo>
                <a:cubicBezTo>
                  <a:pt x="21600" y="20965"/>
                  <a:pt x="20855" y="21600"/>
                  <a:pt x="20110" y="21600"/>
                </a:cubicBezTo>
                <a:cubicBezTo>
                  <a:pt x="1117" y="21600"/>
                  <a:pt x="1117" y="21600"/>
                  <a:pt x="1117" y="21600"/>
                </a:cubicBezTo>
                <a:cubicBezTo>
                  <a:pt x="372" y="21600"/>
                  <a:pt x="0" y="20965"/>
                  <a:pt x="0" y="20329"/>
                </a:cubicBezTo>
                <a:cubicBezTo>
                  <a:pt x="0" y="953"/>
                  <a:pt x="0" y="953"/>
                  <a:pt x="0" y="953"/>
                </a:cubicBezTo>
                <a:cubicBezTo>
                  <a:pt x="0" y="318"/>
                  <a:pt x="372" y="0"/>
                  <a:pt x="1117" y="0"/>
                </a:cubicBezTo>
                <a:cubicBezTo>
                  <a:pt x="13779" y="0"/>
                  <a:pt x="13779" y="0"/>
                  <a:pt x="13779" y="0"/>
                </a:cubicBezTo>
                <a:cubicBezTo>
                  <a:pt x="14524" y="0"/>
                  <a:pt x="15641" y="318"/>
                  <a:pt x="16386" y="635"/>
                </a:cubicBezTo>
                <a:cubicBezTo>
                  <a:pt x="20483" y="4447"/>
                  <a:pt x="20483" y="4447"/>
                  <a:pt x="20483" y="4447"/>
                </a:cubicBezTo>
                <a:cubicBezTo>
                  <a:pt x="21228" y="5082"/>
                  <a:pt x="21600" y="5718"/>
                  <a:pt x="21600" y="6353"/>
                </a:cubicBezTo>
                <a:close/>
                <a:moveTo>
                  <a:pt x="19738" y="7624"/>
                </a:moveTo>
                <a:cubicBezTo>
                  <a:pt x="13779" y="7624"/>
                  <a:pt x="13779" y="7624"/>
                  <a:pt x="13779" y="7624"/>
                </a:cubicBezTo>
                <a:cubicBezTo>
                  <a:pt x="13034" y="7624"/>
                  <a:pt x="12662" y="6988"/>
                  <a:pt x="12662" y="6353"/>
                </a:cubicBezTo>
                <a:cubicBezTo>
                  <a:pt x="12662" y="1588"/>
                  <a:pt x="12662" y="1588"/>
                  <a:pt x="12662" y="1588"/>
                </a:cubicBezTo>
                <a:cubicBezTo>
                  <a:pt x="1862" y="1588"/>
                  <a:pt x="1862" y="1588"/>
                  <a:pt x="1862" y="1588"/>
                </a:cubicBezTo>
                <a:cubicBezTo>
                  <a:pt x="1862" y="20012"/>
                  <a:pt x="1862" y="20012"/>
                  <a:pt x="1862" y="20012"/>
                </a:cubicBezTo>
                <a:cubicBezTo>
                  <a:pt x="19738" y="20012"/>
                  <a:pt x="19738" y="20012"/>
                  <a:pt x="19738" y="20012"/>
                </a:cubicBezTo>
                <a:lnTo>
                  <a:pt x="19738" y="7624"/>
                </a:lnTo>
                <a:close/>
                <a:moveTo>
                  <a:pt x="8938" y="10482"/>
                </a:moveTo>
                <a:cubicBezTo>
                  <a:pt x="8938" y="17153"/>
                  <a:pt x="8938" y="17153"/>
                  <a:pt x="8938" y="17153"/>
                </a:cubicBezTo>
                <a:cubicBezTo>
                  <a:pt x="8938" y="17153"/>
                  <a:pt x="8938" y="17471"/>
                  <a:pt x="8566" y="17471"/>
                </a:cubicBezTo>
                <a:cubicBezTo>
                  <a:pt x="8566" y="17471"/>
                  <a:pt x="8566" y="17471"/>
                  <a:pt x="8566" y="17471"/>
                </a:cubicBezTo>
                <a:cubicBezTo>
                  <a:pt x="8566" y="17471"/>
                  <a:pt x="8193" y="17471"/>
                  <a:pt x="8193" y="17471"/>
                </a:cubicBezTo>
                <a:cubicBezTo>
                  <a:pt x="5959" y="15247"/>
                  <a:pt x="5959" y="15247"/>
                  <a:pt x="5959" y="15247"/>
                </a:cubicBezTo>
                <a:cubicBezTo>
                  <a:pt x="4097" y="15247"/>
                  <a:pt x="4097" y="15247"/>
                  <a:pt x="4097" y="15247"/>
                </a:cubicBezTo>
                <a:cubicBezTo>
                  <a:pt x="3724" y="15247"/>
                  <a:pt x="3352" y="15247"/>
                  <a:pt x="3352" y="14929"/>
                </a:cubicBezTo>
                <a:cubicBezTo>
                  <a:pt x="3352" y="12706"/>
                  <a:pt x="3352" y="12706"/>
                  <a:pt x="3352" y="12706"/>
                </a:cubicBezTo>
                <a:cubicBezTo>
                  <a:pt x="3352" y="12388"/>
                  <a:pt x="3724" y="12388"/>
                  <a:pt x="4097" y="12388"/>
                </a:cubicBezTo>
                <a:cubicBezTo>
                  <a:pt x="5959" y="12388"/>
                  <a:pt x="5959" y="12388"/>
                  <a:pt x="5959" y="12388"/>
                </a:cubicBezTo>
                <a:cubicBezTo>
                  <a:pt x="8193" y="10165"/>
                  <a:pt x="8193" y="10165"/>
                  <a:pt x="8193" y="10165"/>
                </a:cubicBezTo>
                <a:cubicBezTo>
                  <a:pt x="8193" y="10165"/>
                  <a:pt x="8566" y="10165"/>
                  <a:pt x="8566" y="10165"/>
                </a:cubicBezTo>
                <a:cubicBezTo>
                  <a:pt x="8938" y="10165"/>
                  <a:pt x="8938" y="10482"/>
                  <a:pt x="8938" y="10482"/>
                </a:cubicBezTo>
                <a:close/>
                <a:moveTo>
                  <a:pt x="12290" y="16518"/>
                </a:moveTo>
                <a:cubicBezTo>
                  <a:pt x="13034" y="15565"/>
                  <a:pt x="13407" y="14929"/>
                  <a:pt x="13407" y="13659"/>
                </a:cubicBezTo>
                <a:cubicBezTo>
                  <a:pt x="13407" y="12706"/>
                  <a:pt x="13034" y="11753"/>
                  <a:pt x="12290" y="11118"/>
                </a:cubicBezTo>
                <a:cubicBezTo>
                  <a:pt x="11917" y="10800"/>
                  <a:pt x="11172" y="10800"/>
                  <a:pt x="10800" y="11118"/>
                </a:cubicBezTo>
                <a:cubicBezTo>
                  <a:pt x="10428" y="11435"/>
                  <a:pt x="10428" y="11753"/>
                  <a:pt x="10800" y="12071"/>
                </a:cubicBezTo>
                <a:cubicBezTo>
                  <a:pt x="11545" y="12706"/>
                  <a:pt x="11545" y="13341"/>
                  <a:pt x="11545" y="13659"/>
                </a:cubicBezTo>
                <a:cubicBezTo>
                  <a:pt x="11545" y="14294"/>
                  <a:pt x="11545" y="14929"/>
                  <a:pt x="10800" y="15247"/>
                </a:cubicBezTo>
                <a:cubicBezTo>
                  <a:pt x="10428" y="15565"/>
                  <a:pt x="10428" y="16200"/>
                  <a:pt x="10800" y="16518"/>
                </a:cubicBezTo>
                <a:cubicBezTo>
                  <a:pt x="11172" y="16518"/>
                  <a:pt x="11545" y="16518"/>
                  <a:pt x="11545" y="16518"/>
                </a:cubicBezTo>
                <a:cubicBezTo>
                  <a:pt x="11917" y="16518"/>
                  <a:pt x="11917" y="16518"/>
                  <a:pt x="12290" y="16518"/>
                </a:cubicBezTo>
                <a:close/>
                <a:moveTo>
                  <a:pt x="15269" y="18106"/>
                </a:moveTo>
                <a:cubicBezTo>
                  <a:pt x="16386" y="16835"/>
                  <a:pt x="17131" y="15247"/>
                  <a:pt x="17131" y="13659"/>
                </a:cubicBezTo>
                <a:cubicBezTo>
                  <a:pt x="17131" y="12071"/>
                  <a:pt x="16386" y="10800"/>
                  <a:pt x="15269" y="9529"/>
                </a:cubicBezTo>
                <a:cubicBezTo>
                  <a:pt x="14897" y="9212"/>
                  <a:pt x="14524" y="8894"/>
                  <a:pt x="14152" y="9212"/>
                </a:cubicBezTo>
                <a:cubicBezTo>
                  <a:pt x="13779" y="9529"/>
                  <a:pt x="13407" y="10165"/>
                  <a:pt x="13779" y="10482"/>
                </a:cubicBezTo>
                <a:cubicBezTo>
                  <a:pt x="14897" y="11435"/>
                  <a:pt x="15269" y="12388"/>
                  <a:pt x="15269" y="13659"/>
                </a:cubicBezTo>
                <a:cubicBezTo>
                  <a:pt x="15269" y="14929"/>
                  <a:pt x="14897" y="16200"/>
                  <a:pt x="13779" y="17153"/>
                </a:cubicBezTo>
                <a:cubicBezTo>
                  <a:pt x="13407" y="17471"/>
                  <a:pt x="13779" y="18106"/>
                  <a:pt x="14152" y="18424"/>
                </a:cubicBezTo>
                <a:cubicBezTo>
                  <a:pt x="14152" y="18424"/>
                  <a:pt x="14524" y="18424"/>
                  <a:pt x="14524" y="18424"/>
                </a:cubicBezTo>
                <a:cubicBezTo>
                  <a:pt x="14897" y="18424"/>
                  <a:pt x="15269" y="18424"/>
                  <a:pt x="15269" y="18106"/>
                </a:cubicBezTo>
                <a:close/>
                <a:moveTo>
                  <a:pt x="14524" y="6035"/>
                </a:moveTo>
                <a:cubicBezTo>
                  <a:pt x="19738" y="6035"/>
                  <a:pt x="19738" y="6035"/>
                  <a:pt x="19738" y="6035"/>
                </a:cubicBezTo>
                <a:cubicBezTo>
                  <a:pt x="19738" y="5718"/>
                  <a:pt x="19366" y="5718"/>
                  <a:pt x="19366" y="5718"/>
                </a:cubicBezTo>
                <a:cubicBezTo>
                  <a:pt x="14897" y="1906"/>
                  <a:pt x="14897" y="1906"/>
                  <a:pt x="14897" y="1906"/>
                </a:cubicBezTo>
                <a:cubicBezTo>
                  <a:pt x="14897" y="1588"/>
                  <a:pt x="14524" y="1588"/>
                  <a:pt x="14524" y="1588"/>
                </a:cubicBezTo>
                <a:lnTo>
                  <a:pt x="14524" y="6035"/>
                </a:lnTo>
                <a:close/>
              </a:path>
            </a:pathLst>
          </a:custGeom>
          <a:solidFill>
            <a:schemeClr val="tx2"/>
          </a:solidFill>
          <a:ln w="12700" cap="flat">
            <a:noFill/>
            <a:miter lim="400000"/>
          </a:ln>
          <a:effectLst/>
        </p:spPr>
        <p:txBody>
          <a:bodyPr wrap="square" lIns="91438" tIns="91438" rIns="91438" bIns="91438" numCol="1" anchor="t">
            <a:noAutofit/>
          </a:bodyPr>
          <a:lstStyle/>
          <a:p>
            <a:pPr defTabSz="914400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4800">
              <a:cs typeface="+mn-ea"/>
              <a:sym typeface="+mn-lt"/>
            </a:endParaRPr>
          </a:p>
        </p:txBody>
      </p:sp>
      <p:sp>
        <p:nvSpPr>
          <p:cNvPr id="34" name="TextBox 17">
            <a:extLst>
              <a:ext uri="{FF2B5EF4-FFF2-40B4-BE49-F238E27FC236}">
                <a16:creationId xmlns:a16="http://schemas.microsoft.com/office/drawing/2014/main" id="{91AE9303-F57D-4DA1-B800-58183341F6BC}"/>
              </a:ext>
            </a:extLst>
          </p:cNvPr>
          <p:cNvSpPr txBox="1"/>
          <p:nvPr/>
        </p:nvSpPr>
        <p:spPr>
          <a:xfrm>
            <a:off x="3409703" y="9599720"/>
            <a:ext cx="2019784" cy="6155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4000" b="1" dirty="0">
                <a:cs typeface="+mn-ea"/>
                <a:sym typeface="+mn-lt"/>
              </a:rPr>
              <a:t>标题文本</a:t>
            </a:r>
            <a:endParaRPr lang="en-US" sz="4000" b="1" dirty="0">
              <a:cs typeface="+mn-ea"/>
              <a:sym typeface="+mn-lt"/>
            </a:endParaRPr>
          </a:p>
        </p:txBody>
      </p:sp>
      <p:sp>
        <p:nvSpPr>
          <p:cNvPr id="35" name="Rectangle 18">
            <a:extLst>
              <a:ext uri="{FF2B5EF4-FFF2-40B4-BE49-F238E27FC236}">
                <a16:creationId xmlns:a16="http://schemas.microsoft.com/office/drawing/2014/main" id="{47F6FFC7-35D6-4588-B9CC-B8595FFCB1BC}"/>
              </a:ext>
            </a:extLst>
          </p:cNvPr>
          <p:cNvSpPr/>
          <p:nvPr/>
        </p:nvSpPr>
        <p:spPr>
          <a:xfrm>
            <a:off x="3357909" y="10467380"/>
            <a:ext cx="36841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cs typeface="+mn-ea"/>
                <a:sym typeface="+mn-lt"/>
              </a:rPr>
              <a:t>单击此处添加描述文本</a:t>
            </a:r>
            <a:endParaRPr lang="en-US" sz="2400" dirty="0">
              <a:cs typeface="+mn-ea"/>
              <a:sym typeface="+mn-lt"/>
            </a:endParaRPr>
          </a:p>
        </p:txBody>
      </p:sp>
      <p:sp>
        <p:nvSpPr>
          <p:cNvPr id="36" name="Shape 5569">
            <a:extLst>
              <a:ext uri="{FF2B5EF4-FFF2-40B4-BE49-F238E27FC236}">
                <a16:creationId xmlns:a16="http://schemas.microsoft.com/office/drawing/2014/main" id="{8A0BAAF5-23BE-418D-BB84-890C435594A7}"/>
              </a:ext>
            </a:extLst>
          </p:cNvPr>
          <p:cNvSpPr/>
          <p:nvPr/>
        </p:nvSpPr>
        <p:spPr>
          <a:xfrm>
            <a:off x="7564147" y="9907497"/>
            <a:ext cx="726354" cy="85419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6353"/>
                </a:moveTo>
                <a:cubicBezTo>
                  <a:pt x="21600" y="20329"/>
                  <a:pt x="21600" y="20329"/>
                  <a:pt x="21600" y="20329"/>
                </a:cubicBezTo>
                <a:cubicBezTo>
                  <a:pt x="21600" y="20965"/>
                  <a:pt x="20855" y="21600"/>
                  <a:pt x="20110" y="21600"/>
                </a:cubicBezTo>
                <a:cubicBezTo>
                  <a:pt x="1117" y="21600"/>
                  <a:pt x="1117" y="21600"/>
                  <a:pt x="1117" y="21600"/>
                </a:cubicBezTo>
                <a:cubicBezTo>
                  <a:pt x="372" y="21600"/>
                  <a:pt x="0" y="20965"/>
                  <a:pt x="0" y="20329"/>
                </a:cubicBezTo>
                <a:cubicBezTo>
                  <a:pt x="0" y="953"/>
                  <a:pt x="0" y="953"/>
                  <a:pt x="0" y="953"/>
                </a:cubicBezTo>
                <a:cubicBezTo>
                  <a:pt x="0" y="318"/>
                  <a:pt x="372" y="0"/>
                  <a:pt x="1117" y="0"/>
                </a:cubicBezTo>
                <a:cubicBezTo>
                  <a:pt x="13779" y="0"/>
                  <a:pt x="13779" y="0"/>
                  <a:pt x="13779" y="0"/>
                </a:cubicBezTo>
                <a:cubicBezTo>
                  <a:pt x="14524" y="0"/>
                  <a:pt x="15641" y="318"/>
                  <a:pt x="16386" y="635"/>
                </a:cubicBezTo>
                <a:cubicBezTo>
                  <a:pt x="20483" y="4447"/>
                  <a:pt x="20483" y="4447"/>
                  <a:pt x="20483" y="4447"/>
                </a:cubicBezTo>
                <a:cubicBezTo>
                  <a:pt x="21228" y="5082"/>
                  <a:pt x="21600" y="5718"/>
                  <a:pt x="21600" y="6353"/>
                </a:cubicBezTo>
                <a:close/>
                <a:moveTo>
                  <a:pt x="19738" y="7624"/>
                </a:moveTo>
                <a:cubicBezTo>
                  <a:pt x="13779" y="7624"/>
                  <a:pt x="13779" y="7624"/>
                  <a:pt x="13779" y="7624"/>
                </a:cubicBezTo>
                <a:cubicBezTo>
                  <a:pt x="13034" y="7624"/>
                  <a:pt x="12662" y="6988"/>
                  <a:pt x="12662" y="6353"/>
                </a:cubicBezTo>
                <a:cubicBezTo>
                  <a:pt x="12662" y="1588"/>
                  <a:pt x="12662" y="1588"/>
                  <a:pt x="12662" y="1588"/>
                </a:cubicBezTo>
                <a:cubicBezTo>
                  <a:pt x="1862" y="1588"/>
                  <a:pt x="1862" y="1588"/>
                  <a:pt x="1862" y="1588"/>
                </a:cubicBezTo>
                <a:cubicBezTo>
                  <a:pt x="1862" y="20012"/>
                  <a:pt x="1862" y="20012"/>
                  <a:pt x="1862" y="20012"/>
                </a:cubicBezTo>
                <a:cubicBezTo>
                  <a:pt x="19738" y="20012"/>
                  <a:pt x="19738" y="20012"/>
                  <a:pt x="19738" y="20012"/>
                </a:cubicBezTo>
                <a:lnTo>
                  <a:pt x="19738" y="7624"/>
                </a:lnTo>
                <a:close/>
                <a:moveTo>
                  <a:pt x="8938" y="10482"/>
                </a:moveTo>
                <a:cubicBezTo>
                  <a:pt x="8938" y="17153"/>
                  <a:pt x="8938" y="17153"/>
                  <a:pt x="8938" y="17153"/>
                </a:cubicBezTo>
                <a:cubicBezTo>
                  <a:pt x="8938" y="17153"/>
                  <a:pt x="8938" y="17471"/>
                  <a:pt x="8566" y="17471"/>
                </a:cubicBezTo>
                <a:cubicBezTo>
                  <a:pt x="8566" y="17471"/>
                  <a:pt x="8566" y="17471"/>
                  <a:pt x="8566" y="17471"/>
                </a:cubicBezTo>
                <a:cubicBezTo>
                  <a:pt x="8566" y="17471"/>
                  <a:pt x="8193" y="17471"/>
                  <a:pt x="8193" y="17471"/>
                </a:cubicBezTo>
                <a:cubicBezTo>
                  <a:pt x="5959" y="15247"/>
                  <a:pt x="5959" y="15247"/>
                  <a:pt x="5959" y="15247"/>
                </a:cubicBezTo>
                <a:cubicBezTo>
                  <a:pt x="4097" y="15247"/>
                  <a:pt x="4097" y="15247"/>
                  <a:pt x="4097" y="15247"/>
                </a:cubicBezTo>
                <a:cubicBezTo>
                  <a:pt x="3724" y="15247"/>
                  <a:pt x="3352" y="15247"/>
                  <a:pt x="3352" y="14929"/>
                </a:cubicBezTo>
                <a:cubicBezTo>
                  <a:pt x="3352" y="12706"/>
                  <a:pt x="3352" y="12706"/>
                  <a:pt x="3352" y="12706"/>
                </a:cubicBezTo>
                <a:cubicBezTo>
                  <a:pt x="3352" y="12388"/>
                  <a:pt x="3724" y="12388"/>
                  <a:pt x="4097" y="12388"/>
                </a:cubicBezTo>
                <a:cubicBezTo>
                  <a:pt x="5959" y="12388"/>
                  <a:pt x="5959" y="12388"/>
                  <a:pt x="5959" y="12388"/>
                </a:cubicBezTo>
                <a:cubicBezTo>
                  <a:pt x="8193" y="10165"/>
                  <a:pt x="8193" y="10165"/>
                  <a:pt x="8193" y="10165"/>
                </a:cubicBezTo>
                <a:cubicBezTo>
                  <a:pt x="8193" y="10165"/>
                  <a:pt x="8566" y="10165"/>
                  <a:pt x="8566" y="10165"/>
                </a:cubicBezTo>
                <a:cubicBezTo>
                  <a:pt x="8938" y="10165"/>
                  <a:pt x="8938" y="10482"/>
                  <a:pt x="8938" y="10482"/>
                </a:cubicBezTo>
                <a:close/>
                <a:moveTo>
                  <a:pt x="12290" y="16518"/>
                </a:moveTo>
                <a:cubicBezTo>
                  <a:pt x="13034" y="15565"/>
                  <a:pt x="13407" y="14929"/>
                  <a:pt x="13407" y="13659"/>
                </a:cubicBezTo>
                <a:cubicBezTo>
                  <a:pt x="13407" y="12706"/>
                  <a:pt x="13034" y="11753"/>
                  <a:pt x="12290" y="11118"/>
                </a:cubicBezTo>
                <a:cubicBezTo>
                  <a:pt x="11917" y="10800"/>
                  <a:pt x="11172" y="10800"/>
                  <a:pt x="10800" y="11118"/>
                </a:cubicBezTo>
                <a:cubicBezTo>
                  <a:pt x="10428" y="11435"/>
                  <a:pt x="10428" y="11753"/>
                  <a:pt x="10800" y="12071"/>
                </a:cubicBezTo>
                <a:cubicBezTo>
                  <a:pt x="11545" y="12706"/>
                  <a:pt x="11545" y="13341"/>
                  <a:pt x="11545" y="13659"/>
                </a:cubicBezTo>
                <a:cubicBezTo>
                  <a:pt x="11545" y="14294"/>
                  <a:pt x="11545" y="14929"/>
                  <a:pt x="10800" y="15247"/>
                </a:cubicBezTo>
                <a:cubicBezTo>
                  <a:pt x="10428" y="15565"/>
                  <a:pt x="10428" y="16200"/>
                  <a:pt x="10800" y="16518"/>
                </a:cubicBezTo>
                <a:cubicBezTo>
                  <a:pt x="11172" y="16518"/>
                  <a:pt x="11545" y="16518"/>
                  <a:pt x="11545" y="16518"/>
                </a:cubicBezTo>
                <a:cubicBezTo>
                  <a:pt x="11917" y="16518"/>
                  <a:pt x="11917" y="16518"/>
                  <a:pt x="12290" y="16518"/>
                </a:cubicBezTo>
                <a:close/>
                <a:moveTo>
                  <a:pt x="15269" y="18106"/>
                </a:moveTo>
                <a:cubicBezTo>
                  <a:pt x="16386" y="16835"/>
                  <a:pt x="17131" y="15247"/>
                  <a:pt x="17131" y="13659"/>
                </a:cubicBezTo>
                <a:cubicBezTo>
                  <a:pt x="17131" y="12071"/>
                  <a:pt x="16386" y="10800"/>
                  <a:pt x="15269" y="9529"/>
                </a:cubicBezTo>
                <a:cubicBezTo>
                  <a:pt x="14897" y="9212"/>
                  <a:pt x="14524" y="8894"/>
                  <a:pt x="14152" y="9212"/>
                </a:cubicBezTo>
                <a:cubicBezTo>
                  <a:pt x="13779" y="9529"/>
                  <a:pt x="13407" y="10165"/>
                  <a:pt x="13779" y="10482"/>
                </a:cubicBezTo>
                <a:cubicBezTo>
                  <a:pt x="14897" y="11435"/>
                  <a:pt x="15269" y="12388"/>
                  <a:pt x="15269" y="13659"/>
                </a:cubicBezTo>
                <a:cubicBezTo>
                  <a:pt x="15269" y="14929"/>
                  <a:pt x="14897" y="16200"/>
                  <a:pt x="13779" y="17153"/>
                </a:cubicBezTo>
                <a:cubicBezTo>
                  <a:pt x="13407" y="17471"/>
                  <a:pt x="13779" y="18106"/>
                  <a:pt x="14152" y="18424"/>
                </a:cubicBezTo>
                <a:cubicBezTo>
                  <a:pt x="14152" y="18424"/>
                  <a:pt x="14524" y="18424"/>
                  <a:pt x="14524" y="18424"/>
                </a:cubicBezTo>
                <a:cubicBezTo>
                  <a:pt x="14897" y="18424"/>
                  <a:pt x="15269" y="18424"/>
                  <a:pt x="15269" y="18106"/>
                </a:cubicBezTo>
                <a:close/>
                <a:moveTo>
                  <a:pt x="14524" y="6035"/>
                </a:moveTo>
                <a:cubicBezTo>
                  <a:pt x="19738" y="6035"/>
                  <a:pt x="19738" y="6035"/>
                  <a:pt x="19738" y="6035"/>
                </a:cubicBezTo>
                <a:cubicBezTo>
                  <a:pt x="19738" y="5718"/>
                  <a:pt x="19366" y="5718"/>
                  <a:pt x="19366" y="5718"/>
                </a:cubicBezTo>
                <a:cubicBezTo>
                  <a:pt x="14897" y="1906"/>
                  <a:pt x="14897" y="1906"/>
                  <a:pt x="14897" y="1906"/>
                </a:cubicBezTo>
                <a:cubicBezTo>
                  <a:pt x="14897" y="1588"/>
                  <a:pt x="14524" y="1588"/>
                  <a:pt x="14524" y="1588"/>
                </a:cubicBezTo>
                <a:lnTo>
                  <a:pt x="14524" y="6035"/>
                </a:lnTo>
                <a:close/>
              </a:path>
            </a:pathLst>
          </a:custGeom>
          <a:solidFill>
            <a:schemeClr val="tx2"/>
          </a:solidFill>
          <a:ln w="12700" cap="flat">
            <a:noFill/>
            <a:miter lim="400000"/>
          </a:ln>
          <a:effectLst/>
        </p:spPr>
        <p:txBody>
          <a:bodyPr wrap="square" lIns="91438" tIns="91438" rIns="91438" bIns="91438" numCol="1" anchor="t">
            <a:noAutofit/>
          </a:bodyPr>
          <a:lstStyle/>
          <a:p>
            <a:pPr defTabSz="914400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4800">
              <a:cs typeface="+mn-ea"/>
              <a:sym typeface="+mn-lt"/>
            </a:endParaRPr>
          </a:p>
        </p:txBody>
      </p:sp>
      <p:sp>
        <p:nvSpPr>
          <p:cNvPr id="37" name="TextBox 20">
            <a:extLst>
              <a:ext uri="{FF2B5EF4-FFF2-40B4-BE49-F238E27FC236}">
                <a16:creationId xmlns:a16="http://schemas.microsoft.com/office/drawing/2014/main" id="{027B2831-BB35-4998-8E98-D093BDDD8964}"/>
              </a:ext>
            </a:extLst>
          </p:cNvPr>
          <p:cNvSpPr txBox="1"/>
          <p:nvPr/>
        </p:nvSpPr>
        <p:spPr>
          <a:xfrm>
            <a:off x="8864351" y="9599720"/>
            <a:ext cx="2019784" cy="6155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4000" b="1" dirty="0">
                <a:cs typeface="+mn-ea"/>
                <a:sym typeface="+mn-lt"/>
              </a:rPr>
              <a:t>标题文本</a:t>
            </a:r>
            <a:endParaRPr lang="en-US" sz="4000" b="1" dirty="0">
              <a:cs typeface="+mn-ea"/>
              <a:sym typeface="+mn-lt"/>
            </a:endParaRPr>
          </a:p>
        </p:txBody>
      </p:sp>
      <p:sp>
        <p:nvSpPr>
          <p:cNvPr id="38" name="Rectangle 21">
            <a:extLst>
              <a:ext uri="{FF2B5EF4-FFF2-40B4-BE49-F238E27FC236}">
                <a16:creationId xmlns:a16="http://schemas.microsoft.com/office/drawing/2014/main" id="{00197F51-14BB-4EA7-8DA5-28ABD15B8FE5}"/>
              </a:ext>
            </a:extLst>
          </p:cNvPr>
          <p:cNvSpPr/>
          <p:nvPr/>
        </p:nvSpPr>
        <p:spPr>
          <a:xfrm>
            <a:off x="8812557" y="10467380"/>
            <a:ext cx="36841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>
                <a:cs typeface="+mn-ea"/>
                <a:sym typeface="+mn-lt"/>
              </a:rPr>
              <a:t>单击此处添加描述文本</a:t>
            </a:r>
            <a:endParaRPr lang="en-US" sz="2400" dirty="0">
              <a:cs typeface="+mn-ea"/>
              <a:sym typeface="+mn-lt"/>
            </a:endParaRPr>
          </a:p>
        </p:txBody>
      </p:sp>
      <p:cxnSp>
        <p:nvCxnSpPr>
          <p:cNvPr id="39" name="Straight Connector 22">
            <a:extLst>
              <a:ext uri="{FF2B5EF4-FFF2-40B4-BE49-F238E27FC236}">
                <a16:creationId xmlns:a16="http://schemas.microsoft.com/office/drawing/2014/main" id="{07B5C192-8331-44A9-B6A2-DE2A9329B722}"/>
              </a:ext>
            </a:extLst>
          </p:cNvPr>
          <p:cNvCxnSpPr/>
          <p:nvPr/>
        </p:nvCxnSpPr>
        <p:spPr>
          <a:xfrm>
            <a:off x="2179324" y="5492186"/>
            <a:ext cx="2079635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39">
            <a:extLst>
              <a:ext uri="{FF2B5EF4-FFF2-40B4-BE49-F238E27FC236}">
                <a16:creationId xmlns:a16="http://schemas.microsoft.com/office/drawing/2014/main" id="{CE99B777-96CF-447B-8431-06C5C29CC39A}"/>
              </a:ext>
            </a:extLst>
          </p:cNvPr>
          <p:cNvSpPr txBox="1"/>
          <p:nvPr/>
        </p:nvSpPr>
        <p:spPr>
          <a:xfrm>
            <a:off x="1903539" y="5714316"/>
            <a:ext cx="9313041" cy="29758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/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6DE2C09B-1ACC-4BF5-BCD1-F785B461AB68}"/>
              </a:ext>
            </a:extLst>
          </p:cNvPr>
          <p:cNvGrpSpPr/>
          <p:nvPr/>
        </p:nvGrpSpPr>
        <p:grpSpPr>
          <a:xfrm>
            <a:off x="1983359" y="3394313"/>
            <a:ext cx="9313041" cy="1750896"/>
            <a:chOff x="14960122" y="3278948"/>
            <a:chExt cx="9313041" cy="1750896"/>
          </a:xfrm>
        </p:grpSpPr>
        <p:sp>
          <p:nvSpPr>
            <p:cNvPr id="42" name="TextBox 22">
              <a:extLst>
                <a:ext uri="{FF2B5EF4-FFF2-40B4-BE49-F238E27FC236}">
                  <a16:creationId xmlns:a16="http://schemas.microsoft.com/office/drawing/2014/main" id="{D99ABCAC-DC9E-4D07-BD26-7DE649408A4A}"/>
                </a:ext>
              </a:extLst>
            </p:cNvPr>
            <p:cNvSpPr txBox="1"/>
            <p:nvPr/>
          </p:nvSpPr>
          <p:spPr>
            <a:xfrm>
              <a:off x="14960122" y="3278948"/>
              <a:ext cx="9313041" cy="10002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6500" b="1" dirty="0">
                  <a:gradFill>
                    <a:gsLst>
                      <a:gs pos="0">
                        <a:schemeClr val="bg1">
                          <a:lumMod val="25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单击此处添加标题文本</a:t>
              </a:r>
              <a:endParaRPr lang="en-US" sz="6500" dirty="0">
                <a:gradFill>
                  <a:gsLst>
                    <a:gs pos="0">
                      <a:schemeClr val="bg1">
                        <a:lumMod val="2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598F3053-C1FB-46E9-BC76-B04E8885DA5E}"/>
                </a:ext>
              </a:extLst>
            </p:cNvPr>
            <p:cNvSpPr txBox="1"/>
            <p:nvPr/>
          </p:nvSpPr>
          <p:spPr>
            <a:xfrm>
              <a:off x="14960122" y="4383513"/>
              <a:ext cx="674496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gradFill>
                    <a:gsLst>
                      <a:gs pos="0">
                        <a:schemeClr val="bg1">
                          <a:lumMod val="75000"/>
                        </a:schemeClr>
                      </a:gs>
                      <a:gs pos="100000">
                        <a:schemeClr val="bg1">
                          <a:lumMod val="25000"/>
                        </a:schemeClr>
                      </a:gs>
                    </a:gsLst>
                    <a:lin ang="5400000" scaled="1"/>
                  </a:gradFill>
                </a:rPr>
                <a:t>Click here to add title 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5064367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Oval 1">
            <a:extLst>
              <a:ext uri="{FF2B5EF4-FFF2-40B4-BE49-F238E27FC236}">
                <a16:creationId xmlns:a16="http://schemas.microsoft.com/office/drawing/2014/main" id="{28B840C9-93AD-4839-B3C9-9996F92C6F4B}"/>
              </a:ext>
            </a:extLst>
          </p:cNvPr>
          <p:cNvSpPr/>
          <p:nvPr/>
        </p:nvSpPr>
        <p:spPr>
          <a:xfrm>
            <a:off x="10155062" y="2902775"/>
            <a:ext cx="3659042" cy="3659042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901700" dist="1905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600" dirty="0">
              <a:cs typeface="+mn-ea"/>
              <a:sym typeface="+mn-lt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0481765" y="3706117"/>
            <a:ext cx="3005636" cy="13542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88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05</a:t>
            </a:r>
            <a:endParaRPr lang="en-US" sz="8800" b="1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58EE81B2-4237-4AB5-BF8E-CD76150E61C3}"/>
              </a:ext>
            </a:extLst>
          </p:cNvPr>
          <p:cNvSpPr txBox="1"/>
          <p:nvPr/>
        </p:nvSpPr>
        <p:spPr>
          <a:xfrm>
            <a:off x="10342064" y="4980110"/>
            <a:ext cx="328503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PART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4A377D13-0BD3-4835-A30E-CE8A305E462E}"/>
              </a:ext>
            </a:extLst>
          </p:cNvPr>
          <p:cNvSpPr txBox="1"/>
          <p:nvPr/>
        </p:nvSpPr>
        <p:spPr>
          <a:xfrm>
            <a:off x="6095129" y="6982467"/>
            <a:ext cx="12196916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66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30CEE663-9B97-4583-91AA-F3F33759269F}"/>
              </a:ext>
            </a:extLst>
          </p:cNvPr>
          <p:cNvSpPr txBox="1"/>
          <p:nvPr/>
        </p:nvSpPr>
        <p:spPr>
          <a:xfrm>
            <a:off x="6098458" y="8472529"/>
            <a:ext cx="1219691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dirty="0"/>
              <a:t>根据自己的需要添加适当的文字，此处添加详细文本描述，建议与标题相关尽量简洁... ...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45D0A5D5-FE40-40F2-B830-1393EB9FACDF}"/>
              </a:ext>
            </a:extLst>
          </p:cNvPr>
          <p:cNvGrpSpPr/>
          <p:nvPr/>
        </p:nvGrpSpPr>
        <p:grpSpPr>
          <a:xfrm>
            <a:off x="-735462" y="5977477"/>
            <a:ext cx="6058257" cy="6971638"/>
            <a:chOff x="588918" y="4550800"/>
            <a:chExt cx="6058257" cy="6971638"/>
          </a:xfrm>
        </p:grpSpPr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84224770-E27D-4C10-97F9-0126EFE40162}"/>
                </a:ext>
              </a:extLst>
            </p:cNvPr>
            <p:cNvSpPr/>
            <p:nvPr/>
          </p:nvSpPr>
          <p:spPr>
            <a:xfrm>
              <a:off x="1512014" y="8894817"/>
              <a:ext cx="523264" cy="523264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BF1D6C3D-F6CD-402D-967A-1166AE7F3A16}"/>
                </a:ext>
              </a:extLst>
            </p:cNvPr>
            <p:cNvSpPr/>
            <p:nvPr/>
          </p:nvSpPr>
          <p:spPr>
            <a:xfrm>
              <a:off x="2738230" y="10026270"/>
              <a:ext cx="1496168" cy="149616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D03A2A90-F80B-4EBD-B527-80A0464DB93F}"/>
                </a:ext>
              </a:extLst>
            </p:cNvPr>
            <p:cNvSpPr/>
            <p:nvPr/>
          </p:nvSpPr>
          <p:spPr>
            <a:xfrm>
              <a:off x="4586115" y="7535305"/>
              <a:ext cx="2061060" cy="2061060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E0FB976F-75EB-422C-BFA0-30702CB8DD5B}"/>
                </a:ext>
              </a:extLst>
            </p:cNvPr>
            <p:cNvSpPr/>
            <p:nvPr/>
          </p:nvSpPr>
          <p:spPr>
            <a:xfrm>
              <a:off x="2923609" y="6754760"/>
              <a:ext cx="1125410" cy="1125410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5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DA23AB53-96CA-4748-A726-0FFC75F79CA1}"/>
                </a:ext>
              </a:extLst>
            </p:cNvPr>
            <p:cNvSpPr/>
            <p:nvPr/>
          </p:nvSpPr>
          <p:spPr>
            <a:xfrm>
              <a:off x="588918" y="4550800"/>
              <a:ext cx="1346478" cy="1346478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06E12F9E-0618-474E-A31D-1053E1887556}"/>
              </a:ext>
            </a:extLst>
          </p:cNvPr>
          <p:cNvGrpSpPr/>
          <p:nvPr/>
        </p:nvGrpSpPr>
        <p:grpSpPr>
          <a:xfrm>
            <a:off x="18154795" y="-1291590"/>
            <a:ext cx="8703153" cy="8615545"/>
            <a:chOff x="18154795" y="-1291590"/>
            <a:chExt cx="8703153" cy="8615545"/>
          </a:xfrm>
        </p:grpSpPr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EE033AAE-09D5-4376-9C44-15A82116CF02}"/>
                </a:ext>
              </a:extLst>
            </p:cNvPr>
            <p:cNvSpPr/>
            <p:nvPr/>
          </p:nvSpPr>
          <p:spPr>
            <a:xfrm>
              <a:off x="18154795" y="1378923"/>
              <a:ext cx="693644" cy="693644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CB9CD185-8E62-4C05-830B-7756E0CD98CA}"/>
                </a:ext>
              </a:extLst>
            </p:cNvPr>
            <p:cNvSpPr/>
            <p:nvPr/>
          </p:nvSpPr>
          <p:spPr>
            <a:xfrm>
              <a:off x="23085534" y="3551541"/>
              <a:ext cx="3772414" cy="3772414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8050D2EE-F803-434E-8256-656A8D51E056}"/>
                </a:ext>
              </a:extLst>
            </p:cNvPr>
            <p:cNvSpPr/>
            <p:nvPr/>
          </p:nvSpPr>
          <p:spPr>
            <a:xfrm flipV="1">
              <a:off x="20989638" y="4270362"/>
              <a:ext cx="484014" cy="484014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6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2B76FC39-E48F-45A6-ACA3-5175A6D6A85A}"/>
                </a:ext>
              </a:extLst>
            </p:cNvPr>
            <p:cNvSpPr/>
            <p:nvPr/>
          </p:nvSpPr>
          <p:spPr>
            <a:xfrm>
              <a:off x="20079974" y="-1291590"/>
              <a:ext cx="1819328" cy="1819328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903367B6-2C74-4675-810D-816AAEECCAB0}"/>
                </a:ext>
              </a:extLst>
            </p:cNvPr>
            <p:cNvSpPr/>
            <p:nvPr/>
          </p:nvSpPr>
          <p:spPr>
            <a:xfrm>
              <a:off x="20673743" y="1579369"/>
              <a:ext cx="1885016" cy="1885016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71269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4D69746-21BD-436A-8F62-930DD7126635}"/>
              </a:ext>
            </a:extLst>
          </p:cNvPr>
          <p:cNvSpPr txBox="1"/>
          <p:nvPr/>
        </p:nvSpPr>
        <p:spPr>
          <a:xfrm>
            <a:off x="6095129" y="556629"/>
            <a:ext cx="1219691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54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AAFBDBB8-3760-41D4-9C7F-456DFCAD99F7}"/>
              </a:ext>
            </a:extLst>
          </p:cNvPr>
          <p:cNvGrpSpPr/>
          <p:nvPr/>
        </p:nvGrpSpPr>
        <p:grpSpPr>
          <a:xfrm>
            <a:off x="4515846" y="206148"/>
            <a:ext cx="3491304" cy="1338725"/>
            <a:chOff x="-2195797" y="8308353"/>
            <a:chExt cx="11653027" cy="4468303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04807AA9-9AAF-453C-8DFF-44713709B309}"/>
                </a:ext>
              </a:extLst>
            </p:cNvPr>
            <p:cNvSpPr/>
            <p:nvPr/>
          </p:nvSpPr>
          <p:spPr>
            <a:xfrm>
              <a:off x="5837022" y="9156448"/>
              <a:ext cx="3620208" cy="3620208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B83A6030-859E-48A1-8959-89426E2329EC}"/>
                </a:ext>
              </a:extLst>
            </p:cNvPr>
            <p:cNvSpPr/>
            <p:nvPr/>
          </p:nvSpPr>
          <p:spPr>
            <a:xfrm>
              <a:off x="1512014" y="8894817"/>
              <a:ext cx="523264" cy="523264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4B6AC017-D680-4ABC-B9DE-3F881C0F2E0B}"/>
                </a:ext>
              </a:extLst>
            </p:cNvPr>
            <p:cNvSpPr/>
            <p:nvPr/>
          </p:nvSpPr>
          <p:spPr>
            <a:xfrm>
              <a:off x="2386384" y="10716890"/>
              <a:ext cx="1496167" cy="149616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B8A8DB7E-FD49-4D5E-98A2-733655E6A44C}"/>
                </a:ext>
              </a:extLst>
            </p:cNvPr>
            <p:cNvSpPr/>
            <p:nvPr/>
          </p:nvSpPr>
          <p:spPr>
            <a:xfrm>
              <a:off x="3540297" y="8308353"/>
              <a:ext cx="2061061" cy="2061061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B2D3B261-EE06-4798-BE20-46EB3106A098}"/>
                </a:ext>
              </a:extLst>
            </p:cNvPr>
            <p:cNvSpPr/>
            <p:nvPr/>
          </p:nvSpPr>
          <p:spPr>
            <a:xfrm>
              <a:off x="431913" y="9806710"/>
              <a:ext cx="1125409" cy="1125409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5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73BF7BBE-C225-498C-A8FB-FCA8932F5E5F}"/>
                </a:ext>
              </a:extLst>
            </p:cNvPr>
            <p:cNvSpPr/>
            <p:nvPr/>
          </p:nvSpPr>
          <p:spPr>
            <a:xfrm>
              <a:off x="-2195797" y="10043651"/>
              <a:ext cx="1346478" cy="1346478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9981A7BC-9B3D-4B62-B7D5-EE6687F78542}"/>
              </a:ext>
            </a:extLst>
          </p:cNvPr>
          <p:cNvGrpSpPr/>
          <p:nvPr/>
        </p:nvGrpSpPr>
        <p:grpSpPr>
          <a:xfrm flipH="1">
            <a:off x="16436477" y="139999"/>
            <a:ext cx="3668530" cy="1404874"/>
            <a:chOff x="-2195797" y="8308353"/>
            <a:chExt cx="11653027" cy="4468303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03EE56FF-3B7A-4330-A8E8-552E739A1193}"/>
                </a:ext>
              </a:extLst>
            </p:cNvPr>
            <p:cNvSpPr/>
            <p:nvPr/>
          </p:nvSpPr>
          <p:spPr>
            <a:xfrm>
              <a:off x="5837022" y="9156448"/>
              <a:ext cx="3620208" cy="3620208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2E1CDEA4-D952-4457-AED9-61CD1D37892B}"/>
                </a:ext>
              </a:extLst>
            </p:cNvPr>
            <p:cNvSpPr/>
            <p:nvPr/>
          </p:nvSpPr>
          <p:spPr>
            <a:xfrm>
              <a:off x="1512014" y="8894817"/>
              <a:ext cx="523264" cy="523264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6ED526D2-57ED-44AD-9109-E9F6EF74A179}"/>
                </a:ext>
              </a:extLst>
            </p:cNvPr>
            <p:cNvSpPr/>
            <p:nvPr/>
          </p:nvSpPr>
          <p:spPr>
            <a:xfrm>
              <a:off x="2386384" y="10716890"/>
              <a:ext cx="1496167" cy="149616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90783A1F-0009-48E7-A657-8E5955BD9A64}"/>
                </a:ext>
              </a:extLst>
            </p:cNvPr>
            <p:cNvSpPr/>
            <p:nvPr/>
          </p:nvSpPr>
          <p:spPr>
            <a:xfrm>
              <a:off x="3540297" y="8308353"/>
              <a:ext cx="2061061" cy="2061061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6EA75877-556C-4A1C-AD7B-EA29DCB120FC}"/>
                </a:ext>
              </a:extLst>
            </p:cNvPr>
            <p:cNvSpPr/>
            <p:nvPr/>
          </p:nvSpPr>
          <p:spPr>
            <a:xfrm>
              <a:off x="431913" y="9806710"/>
              <a:ext cx="1125409" cy="1125409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5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B22684B9-876C-4D7D-9B6B-0FBD5186694D}"/>
                </a:ext>
              </a:extLst>
            </p:cNvPr>
            <p:cNvSpPr/>
            <p:nvPr/>
          </p:nvSpPr>
          <p:spPr>
            <a:xfrm>
              <a:off x="-2195797" y="10043651"/>
              <a:ext cx="1346478" cy="1346478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18" name="Chart 37">
            <a:extLst>
              <a:ext uri="{FF2B5EF4-FFF2-40B4-BE49-F238E27FC236}">
                <a16:creationId xmlns:a16="http://schemas.microsoft.com/office/drawing/2014/main" id="{D49B7DBF-051F-4B68-9200-9141C2F00AB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92673644"/>
              </p:ext>
            </p:extLst>
          </p:nvPr>
        </p:nvGraphicFramePr>
        <p:xfrm>
          <a:off x="2411577" y="2979019"/>
          <a:ext cx="19239055" cy="61524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3" name="文本框 22">
            <a:extLst>
              <a:ext uri="{FF2B5EF4-FFF2-40B4-BE49-F238E27FC236}">
                <a16:creationId xmlns:a16="http://schemas.microsoft.com/office/drawing/2014/main" id="{DC76DB93-3D87-4FB5-8AE2-E20003409DCB}"/>
              </a:ext>
            </a:extLst>
          </p:cNvPr>
          <p:cNvSpPr txBox="1"/>
          <p:nvPr/>
        </p:nvSpPr>
        <p:spPr>
          <a:xfrm>
            <a:off x="3350629" y="9516423"/>
            <a:ext cx="17887048" cy="1498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/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190725310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4D69746-21BD-436A-8F62-930DD7126635}"/>
              </a:ext>
            </a:extLst>
          </p:cNvPr>
          <p:cNvSpPr txBox="1"/>
          <p:nvPr/>
        </p:nvSpPr>
        <p:spPr>
          <a:xfrm>
            <a:off x="6095129" y="556629"/>
            <a:ext cx="1219691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54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AAFBDBB8-3760-41D4-9C7F-456DFCAD99F7}"/>
              </a:ext>
            </a:extLst>
          </p:cNvPr>
          <p:cNvGrpSpPr/>
          <p:nvPr/>
        </p:nvGrpSpPr>
        <p:grpSpPr>
          <a:xfrm>
            <a:off x="4515846" y="206148"/>
            <a:ext cx="3491304" cy="1338725"/>
            <a:chOff x="-2195797" y="8308353"/>
            <a:chExt cx="11653027" cy="4468303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04807AA9-9AAF-453C-8DFF-44713709B309}"/>
                </a:ext>
              </a:extLst>
            </p:cNvPr>
            <p:cNvSpPr/>
            <p:nvPr/>
          </p:nvSpPr>
          <p:spPr>
            <a:xfrm>
              <a:off x="5837022" y="9156448"/>
              <a:ext cx="3620208" cy="3620208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B83A6030-859E-48A1-8959-89426E2329EC}"/>
                </a:ext>
              </a:extLst>
            </p:cNvPr>
            <p:cNvSpPr/>
            <p:nvPr/>
          </p:nvSpPr>
          <p:spPr>
            <a:xfrm>
              <a:off x="1512014" y="8894817"/>
              <a:ext cx="523264" cy="523264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4B6AC017-D680-4ABC-B9DE-3F881C0F2E0B}"/>
                </a:ext>
              </a:extLst>
            </p:cNvPr>
            <p:cNvSpPr/>
            <p:nvPr/>
          </p:nvSpPr>
          <p:spPr>
            <a:xfrm>
              <a:off x="2386384" y="10716890"/>
              <a:ext cx="1496167" cy="149616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B8A8DB7E-FD49-4D5E-98A2-733655E6A44C}"/>
                </a:ext>
              </a:extLst>
            </p:cNvPr>
            <p:cNvSpPr/>
            <p:nvPr/>
          </p:nvSpPr>
          <p:spPr>
            <a:xfrm>
              <a:off x="3540297" y="8308353"/>
              <a:ext cx="2061061" cy="2061061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B2D3B261-EE06-4798-BE20-46EB3106A098}"/>
                </a:ext>
              </a:extLst>
            </p:cNvPr>
            <p:cNvSpPr/>
            <p:nvPr/>
          </p:nvSpPr>
          <p:spPr>
            <a:xfrm>
              <a:off x="431913" y="9806710"/>
              <a:ext cx="1125409" cy="1125409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5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73BF7BBE-C225-498C-A8FB-FCA8932F5E5F}"/>
                </a:ext>
              </a:extLst>
            </p:cNvPr>
            <p:cNvSpPr/>
            <p:nvPr/>
          </p:nvSpPr>
          <p:spPr>
            <a:xfrm>
              <a:off x="-2195797" y="10043651"/>
              <a:ext cx="1346478" cy="1346478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9981A7BC-9B3D-4B62-B7D5-EE6687F78542}"/>
              </a:ext>
            </a:extLst>
          </p:cNvPr>
          <p:cNvGrpSpPr/>
          <p:nvPr/>
        </p:nvGrpSpPr>
        <p:grpSpPr>
          <a:xfrm flipH="1">
            <a:off x="16436477" y="139999"/>
            <a:ext cx="3668530" cy="1404874"/>
            <a:chOff x="-2195797" y="8308353"/>
            <a:chExt cx="11653027" cy="4468303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03EE56FF-3B7A-4330-A8E8-552E739A1193}"/>
                </a:ext>
              </a:extLst>
            </p:cNvPr>
            <p:cNvSpPr/>
            <p:nvPr/>
          </p:nvSpPr>
          <p:spPr>
            <a:xfrm>
              <a:off x="5837022" y="9156448"/>
              <a:ext cx="3620208" cy="3620208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2E1CDEA4-D952-4457-AED9-61CD1D37892B}"/>
                </a:ext>
              </a:extLst>
            </p:cNvPr>
            <p:cNvSpPr/>
            <p:nvPr/>
          </p:nvSpPr>
          <p:spPr>
            <a:xfrm>
              <a:off x="1512014" y="8894817"/>
              <a:ext cx="523264" cy="523264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6ED526D2-57ED-44AD-9109-E9F6EF74A179}"/>
                </a:ext>
              </a:extLst>
            </p:cNvPr>
            <p:cNvSpPr/>
            <p:nvPr/>
          </p:nvSpPr>
          <p:spPr>
            <a:xfrm>
              <a:off x="2386384" y="10716890"/>
              <a:ext cx="1496167" cy="149616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90783A1F-0009-48E7-A657-8E5955BD9A64}"/>
                </a:ext>
              </a:extLst>
            </p:cNvPr>
            <p:cNvSpPr/>
            <p:nvPr/>
          </p:nvSpPr>
          <p:spPr>
            <a:xfrm>
              <a:off x="3540297" y="8308353"/>
              <a:ext cx="2061061" cy="2061061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6EA75877-556C-4A1C-AD7B-EA29DCB120FC}"/>
                </a:ext>
              </a:extLst>
            </p:cNvPr>
            <p:cNvSpPr/>
            <p:nvPr/>
          </p:nvSpPr>
          <p:spPr>
            <a:xfrm>
              <a:off x="431913" y="9806710"/>
              <a:ext cx="1125409" cy="1125409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5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B22684B9-876C-4D7D-9B6B-0FBD5186694D}"/>
                </a:ext>
              </a:extLst>
            </p:cNvPr>
            <p:cNvSpPr/>
            <p:nvPr/>
          </p:nvSpPr>
          <p:spPr>
            <a:xfrm>
              <a:off x="-2195797" y="10043651"/>
              <a:ext cx="1346478" cy="1346478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Group 2">
            <a:extLst>
              <a:ext uri="{FF2B5EF4-FFF2-40B4-BE49-F238E27FC236}">
                <a16:creationId xmlns:a16="http://schemas.microsoft.com/office/drawing/2014/main" id="{0AFCD7A8-A7A4-40FE-AF9F-D69EF861B0D4}"/>
              </a:ext>
            </a:extLst>
          </p:cNvPr>
          <p:cNvGrpSpPr/>
          <p:nvPr/>
        </p:nvGrpSpPr>
        <p:grpSpPr>
          <a:xfrm>
            <a:off x="3351604" y="3547202"/>
            <a:ext cx="17683968" cy="4040555"/>
            <a:chOff x="3371656" y="4813418"/>
            <a:chExt cx="17683968" cy="3741986"/>
          </a:xfrm>
        </p:grpSpPr>
        <p:grpSp>
          <p:nvGrpSpPr>
            <p:cNvPr id="19" name="Group 73">
              <a:extLst>
                <a:ext uri="{FF2B5EF4-FFF2-40B4-BE49-F238E27FC236}">
                  <a16:creationId xmlns:a16="http://schemas.microsoft.com/office/drawing/2014/main" id="{369F14BF-A93D-45E1-881F-E15F4C1B7014}"/>
                </a:ext>
              </a:extLst>
            </p:cNvPr>
            <p:cNvGrpSpPr/>
            <p:nvPr/>
          </p:nvGrpSpPr>
          <p:grpSpPr>
            <a:xfrm>
              <a:off x="15403126" y="4835696"/>
              <a:ext cx="1611954" cy="3705188"/>
              <a:chOff x="3366892" y="4635176"/>
              <a:chExt cx="1611954" cy="3705188"/>
            </a:xfrm>
            <a:solidFill>
              <a:schemeClr val="accent1"/>
            </a:solidFill>
          </p:grpSpPr>
          <p:sp>
            <p:nvSpPr>
              <p:cNvPr id="44" name="Freeform 301">
                <a:extLst>
                  <a:ext uri="{FF2B5EF4-FFF2-40B4-BE49-F238E27FC236}">
                    <a16:creationId xmlns:a16="http://schemas.microsoft.com/office/drawing/2014/main" id="{EB2E0D6D-29AE-4DFE-AA29-FCA5123901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6892" y="4635176"/>
                <a:ext cx="755603" cy="3705188"/>
              </a:xfrm>
              <a:custGeom>
                <a:avLst/>
                <a:gdLst>
                  <a:gd name="T0" fmla="*/ 273 w 274"/>
                  <a:gd name="T1" fmla="*/ 0 h 1170"/>
                  <a:gd name="T2" fmla="*/ 0 w 274"/>
                  <a:gd name="T3" fmla="*/ 1169 h 1170"/>
                  <a:gd name="T4" fmla="*/ 273 w 274"/>
                  <a:gd name="T5" fmla="*/ 1169 h 1170"/>
                  <a:gd name="T6" fmla="*/ 273 w 274"/>
                  <a:gd name="T7" fmla="*/ 0 h 1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4" h="1170">
                    <a:moveTo>
                      <a:pt x="273" y="0"/>
                    </a:moveTo>
                    <a:lnTo>
                      <a:pt x="0" y="1169"/>
                    </a:lnTo>
                    <a:lnTo>
                      <a:pt x="273" y="1169"/>
                    </a:lnTo>
                    <a:lnTo>
                      <a:pt x="273" y="0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lIns="243770" tIns="121886" rIns="243770" bIns="121886" anchor="ctr"/>
              <a:lstStyle/>
              <a:p>
                <a:pPr>
                  <a:defRPr/>
                </a:pPr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45" name="Freeform 302">
                <a:extLst>
                  <a:ext uri="{FF2B5EF4-FFF2-40B4-BE49-F238E27FC236}">
                    <a16:creationId xmlns:a16="http://schemas.microsoft.com/office/drawing/2014/main" id="{198E2F81-4914-4B66-972F-EC3246C7DEB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23243" y="4635176"/>
                <a:ext cx="755603" cy="3705188"/>
              </a:xfrm>
              <a:custGeom>
                <a:avLst/>
                <a:gdLst>
                  <a:gd name="T0" fmla="*/ 0 w 274"/>
                  <a:gd name="T1" fmla="*/ 0 h 1170"/>
                  <a:gd name="T2" fmla="*/ 0 w 274"/>
                  <a:gd name="T3" fmla="*/ 1169 h 1170"/>
                  <a:gd name="T4" fmla="*/ 273 w 274"/>
                  <a:gd name="T5" fmla="*/ 1169 h 1170"/>
                  <a:gd name="T6" fmla="*/ 0 w 274"/>
                  <a:gd name="T7" fmla="*/ 0 h 1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4" h="1170">
                    <a:moveTo>
                      <a:pt x="0" y="0"/>
                    </a:moveTo>
                    <a:lnTo>
                      <a:pt x="0" y="1169"/>
                    </a:lnTo>
                    <a:lnTo>
                      <a:pt x="273" y="1169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lIns="243770" tIns="121886" rIns="243770" bIns="121886" anchor="ctr"/>
              <a:lstStyle/>
              <a:p>
                <a:pPr>
                  <a:defRPr/>
                </a:pPr>
                <a:endParaRPr lang="en-US" sz="18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20" name="Group 76">
              <a:extLst>
                <a:ext uri="{FF2B5EF4-FFF2-40B4-BE49-F238E27FC236}">
                  <a16:creationId xmlns:a16="http://schemas.microsoft.com/office/drawing/2014/main" id="{B10F9EE8-E90F-45C7-A34C-D0FDC8CD66CD}"/>
                </a:ext>
              </a:extLst>
            </p:cNvPr>
            <p:cNvGrpSpPr/>
            <p:nvPr/>
          </p:nvGrpSpPr>
          <p:grpSpPr>
            <a:xfrm>
              <a:off x="17393854" y="5402360"/>
              <a:ext cx="1656514" cy="3138524"/>
              <a:chOff x="5357621" y="6262550"/>
              <a:chExt cx="1656513" cy="2077813"/>
            </a:xfrm>
            <a:solidFill>
              <a:schemeClr val="accent2"/>
            </a:solidFill>
          </p:grpSpPr>
          <p:sp>
            <p:nvSpPr>
              <p:cNvPr id="42" name="Freeform 303">
                <a:extLst>
                  <a:ext uri="{FF2B5EF4-FFF2-40B4-BE49-F238E27FC236}">
                    <a16:creationId xmlns:a16="http://schemas.microsoft.com/office/drawing/2014/main" id="{D3210FEA-2666-4027-BE2A-FDF3A03BD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58531" y="6262550"/>
                <a:ext cx="755603" cy="2077813"/>
              </a:xfrm>
              <a:custGeom>
                <a:avLst/>
                <a:gdLst>
                  <a:gd name="T0" fmla="*/ 0 w 274"/>
                  <a:gd name="T1" fmla="*/ 0 h 675"/>
                  <a:gd name="T2" fmla="*/ 0 w 274"/>
                  <a:gd name="T3" fmla="*/ 674 h 675"/>
                  <a:gd name="T4" fmla="*/ 273 w 274"/>
                  <a:gd name="T5" fmla="*/ 674 h 675"/>
                  <a:gd name="T6" fmla="*/ 0 w 274"/>
                  <a:gd name="T7" fmla="*/ 0 h 6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4" h="675">
                    <a:moveTo>
                      <a:pt x="0" y="0"/>
                    </a:moveTo>
                    <a:lnTo>
                      <a:pt x="0" y="674"/>
                    </a:lnTo>
                    <a:lnTo>
                      <a:pt x="273" y="674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6" rIns="243770" bIns="121886" anchor="ctr"/>
              <a:lstStyle/>
              <a:p>
                <a:pPr>
                  <a:defRPr/>
                </a:pPr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43" name="Freeform 304">
                <a:extLst>
                  <a:ext uri="{FF2B5EF4-FFF2-40B4-BE49-F238E27FC236}">
                    <a16:creationId xmlns:a16="http://schemas.microsoft.com/office/drawing/2014/main" id="{9E4E46D9-A146-4857-B311-C932913AA6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57621" y="6262550"/>
                <a:ext cx="755603" cy="2077813"/>
              </a:xfrm>
              <a:custGeom>
                <a:avLst/>
                <a:gdLst>
                  <a:gd name="T0" fmla="*/ 0 w 274"/>
                  <a:gd name="T1" fmla="*/ 674 h 675"/>
                  <a:gd name="T2" fmla="*/ 273 w 274"/>
                  <a:gd name="T3" fmla="*/ 674 h 675"/>
                  <a:gd name="T4" fmla="*/ 273 w 274"/>
                  <a:gd name="T5" fmla="*/ 0 h 675"/>
                  <a:gd name="T6" fmla="*/ 0 w 274"/>
                  <a:gd name="T7" fmla="*/ 674 h 6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4" h="675">
                    <a:moveTo>
                      <a:pt x="0" y="674"/>
                    </a:moveTo>
                    <a:lnTo>
                      <a:pt x="273" y="674"/>
                    </a:lnTo>
                    <a:lnTo>
                      <a:pt x="273" y="0"/>
                    </a:lnTo>
                    <a:lnTo>
                      <a:pt x="0" y="674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6" rIns="243770" bIns="121886" anchor="ctr"/>
              <a:lstStyle/>
              <a:p>
                <a:pPr>
                  <a:defRPr/>
                </a:pPr>
                <a:endParaRPr lang="en-US" sz="18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21" name="Group 79">
              <a:extLst>
                <a:ext uri="{FF2B5EF4-FFF2-40B4-BE49-F238E27FC236}">
                  <a16:creationId xmlns:a16="http://schemas.microsoft.com/office/drawing/2014/main" id="{4248F4CC-CE2A-449D-A054-660AF041606A}"/>
                </a:ext>
              </a:extLst>
            </p:cNvPr>
            <p:cNvGrpSpPr/>
            <p:nvPr/>
          </p:nvGrpSpPr>
          <p:grpSpPr>
            <a:xfrm>
              <a:off x="19399110" y="6295168"/>
              <a:ext cx="1656514" cy="2260236"/>
              <a:chOff x="7362876" y="5201840"/>
              <a:chExt cx="1656514" cy="3153043"/>
            </a:xfrm>
            <a:solidFill>
              <a:schemeClr val="accent3"/>
            </a:solidFill>
          </p:grpSpPr>
          <p:sp>
            <p:nvSpPr>
              <p:cNvPr id="40" name="Freeform 305">
                <a:extLst>
                  <a:ext uri="{FF2B5EF4-FFF2-40B4-BE49-F238E27FC236}">
                    <a16:creationId xmlns:a16="http://schemas.microsoft.com/office/drawing/2014/main" id="{CED02549-F408-4A61-A3B5-A57267525F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263787" y="5201840"/>
                <a:ext cx="755603" cy="3153043"/>
              </a:xfrm>
              <a:custGeom>
                <a:avLst/>
                <a:gdLst>
                  <a:gd name="T0" fmla="*/ 0 w 274"/>
                  <a:gd name="T1" fmla="*/ 0 h 1000"/>
                  <a:gd name="T2" fmla="*/ 0 w 274"/>
                  <a:gd name="T3" fmla="*/ 999 h 1000"/>
                  <a:gd name="T4" fmla="*/ 273 w 274"/>
                  <a:gd name="T5" fmla="*/ 999 h 1000"/>
                  <a:gd name="T6" fmla="*/ 0 w 274"/>
                  <a:gd name="T7" fmla="*/ 0 h 1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4" h="1000">
                    <a:moveTo>
                      <a:pt x="0" y="0"/>
                    </a:moveTo>
                    <a:lnTo>
                      <a:pt x="0" y="999"/>
                    </a:lnTo>
                    <a:lnTo>
                      <a:pt x="273" y="999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6" rIns="243770" bIns="121886" anchor="ctr"/>
              <a:lstStyle/>
              <a:p>
                <a:pPr>
                  <a:defRPr/>
                </a:pPr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41" name="Freeform 306">
                <a:extLst>
                  <a:ext uri="{FF2B5EF4-FFF2-40B4-BE49-F238E27FC236}">
                    <a16:creationId xmlns:a16="http://schemas.microsoft.com/office/drawing/2014/main" id="{6941600F-8235-470D-B5EF-4805DD9949F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362876" y="5201840"/>
                <a:ext cx="755603" cy="3153043"/>
              </a:xfrm>
              <a:custGeom>
                <a:avLst/>
                <a:gdLst>
                  <a:gd name="T0" fmla="*/ 0 w 275"/>
                  <a:gd name="T1" fmla="*/ 999 h 1000"/>
                  <a:gd name="T2" fmla="*/ 274 w 275"/>
                  <a:gd name="T3" fmla="*/ 999 h 1000"/>
                  <a:gd name="T4" fmla="*/ 274 w 275"/>
                  <a:gd name="T5" fmla="*/ 0 h 1000"/>
                  <a:gd name="T6" fmla="*/ 0 w 275"/>
                  <a:gd name="T7" fmla="*/ 999 h 1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5" h="1000">
                    <a:moveTo>
                      <a:pt x="0" y="999"/>
                    </a:moveTo>
                    <a:lnTo>
                      <a:pt x="274" y="999"/>
                    </a:lnTo>
                    <a:lnTo>
                      <a:pt x="274" y="0"/>
                    </a:lnTo>
                    <a:lnTo>
                      <a:pt x="0" y="999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6" rIns="243770" bIns="121886" anchor="ctr"/>
              <a:lstStyle/>
              <a:p>
                <a:pPr>
                  <a:defRPr/>
                </a:pPr>
                <a:endParaRPr lang="en-US" sz="18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22" name="Group 89">
              <a:extLst>
                <a:ext uri="{FF2B5EF4-FFF2-40B4-BE49-F238E27FC236}">
                  <a16:creationId xmlns:a16="http://schemas.microsoft.com/office/drawing/2014/main" id="{3148CFC2-7019-452A-AF50-3FA368D01329}"/>
                </a:ext>
              </a:extLst>
            </p:cNvPr>
            <p:cNvGrpSpPr/>
            <p:nvPr/>
          </p:nvGrpSpPr>
          <p:grpSpPr>
            <a:xfrm>
              <a:off x="11398514" y="6164715"/>
              <a:ext cx="1656514" cy="2368418"/>
              <a:chOff x="16683931" y="5986473"/>
              <a:chExt cx="1656514" cy="2368417"/>
            </a:xfrm>
            <a:solidFill>
              <a:schemeClr val="accent5"/>
            </a:solidFill>
          </p:grpSpPr>
          <p:sp>
            <p:nvSpPr>
              <p:cNvPr id="38" name="Freeform 309">
                <a:extLst>
                  <a:ext uri="{FF2B5EF4-FFF2-40B4-BE49-F238E27FC236}">
                    <a16:creationId xmlns:a16="http://schemas.microsoft.com/office/drawing/2014/main" id="{016E509C-2FC5-4384-980E-89E3D06535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683931" y="5986473"/>
                <a:ext cx="755603" cy="2368417"/>
              </a:xfrm>
              <a:custGeom>
                <a:avLst/>
                <a:gdLst>
                  <a:gd name="T0" fmla="*/ 0 w 275"/>
                  <a:gd name="T1" fmla="*/ 761 h 762"/>
                  <a:gd name="T2" fmla="*/ 274 w 275"/>
                  <a:gd name="T3" fmla="*/ 761 h 762"/>
                  <a:gd name="T4" fmla="*/ 274 w 275"/>
                  <a:gd name="T5" fmla="*/ 0 h 762"/>
                  <a:gd name="T6" fmla="*/ 0 w 275"/>
                  <a:gd name="T7" fmla="*/ 761 h 7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5" h="762">
                    <a:moveTo>
                      <a:pt x="0" y="761"/>
                    </a:moveTo>
                    <a:lnTo>
                      <a:pt x="274" y="761"/>
                    </a:lnTo>
                    <a:lnTo>
                      <a:pt x="274" y="0"/>
                    </a:lnTo>
                    <a:lnTo>
                      <a:pt x="0" y="761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6" rIns="243770" bIns="121886" anchor="ctr"/>
              <a:lstStyle/>
              <a:p>
                <a:pPr>
                  <a:defRPr/>
                </a:pPr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39" name="Freeform 310">
                <a:extLst>
                  <a:ext uri="{FF2B5EF4-FFF2-40B4-BE49-F238E27FC236}">
                    <a16:creationId xmlns:a16="http://schemas.microsoft.com/office/drawing/2014/main" id="{84E3AC84-2A3D-4B58-9641-EE0B3EDF3E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584842" y="5986473"/>
                <a:ext cx="755603" cy="2368417"/>
              </a:xfrm>
              <a:custGeom>
                <a:avLst/>
                <a:gdLst>
                  <a:gd name="T0" fmla="*/ 0 w 274"/>
                  <a:gd name="T1" fmla="*/ 0 h 762"/>
                  <a:gd name="T2" fmla="*/ 0 w 274"/>
                  <a:gd name="T3" fmla="*/ 0 h 762"/>
                  <a:gd name="T4" fmla="*/ 0 w 274"/>
                  <a:gd name="T5" fmla="*/ 761 h 762"/>
                  <a:gd name="T6" fmla="*/ 273 w 274"/>
                  <a:gd name="T7" fmla="*/ 761 h 762"/>
                  <a:gd name="T8" fmla="*/ 0 w 274"/>
                  <a:gd name="T9" fmla="*/ 0 h 7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4" h="762">
                    <a:moveTo>
                      <a:pt x="0" y="0"/>
                    </a:moveTo>
                    <a:lnTo>
                      <a:pt x="0" y="0"/>
                    </a:lnTo>
                    <a:lnTo>
                      <a:pt x="0" y="761"/>
                    </a:lnTo>
                    <a:lnTo>
                      <a:pt x="273" y="761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6" rIns="243770" bIns="121886" anchor="ctr"/>
              <a:lstStyle/>
              <a:p>
                <a:pPr>
                  <a:defRPr/>
                </a:pPr>
                <a:endParaRPr lang="en-US" sz="18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23" name="Group 92">
              <a:extLst>
                <a:ext uri="{FF2B5EF4-FFF2-40B4-BE49-F238E27FC236}">
                  <a16:creationId xmlns:a16="http://schemas.microsoft.com/office/drawing/2014/main" id="{0E456C94-8DE7-4141-942D-CAF82625EE46}"/>
                </a:ext>
              </a:extLst>
            </p:cNvPr>
            <p:cNvGrpSpPr/>
            <p:nvPr/>
          </p:nvGrpSpPr>
          <p:grpSpPr>
            <a:xfrm>
              <a:off x="13403766" y="5554443"/>
              <a:ext cx="1656518" cy="2978682"/>
              <a:chOff x="18689183" y="5376201"/>
              <a:chExt cx="1656517" cy="2978682"/>
            </a:xfrm>
            <a:solidFill>
              <a:schemeClr val="accent6"/>
            </a:solidFill>
          </p:grpSpPr>
          <p:sp>
            <p:nvSpPr>
              <p:cNvPr id="36" name="Freeform 311">
                <a:extLst>
                  <a:ext uri="{FF2B5EF4-FFF2-40B4-BE49-F238E27FC236}">
                    <a16:creationId xmlns:a16="http://schemas.microsoft.com/office/drawing/2014/main" id="{0400EA75-CA63-4A3C-A898-40FE79614D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689183" y="5376201"/>
                <a:ext cx="755603" cy="2978682"/>
              </a:xfrm>
              <a:custGeom>
                <a:avLst/>
                <a:gdLst>
                  <a:gd name="T0" fmla="*/ 0 w 274"/>
                  <a:gd name="T1" fmla="*/ 945 h 946"/>
                  <a:gd name="T2" fmla="*/ 273 w 274"/>
                  <a:gd name="T3" fmla="*/ 945 h 946"/>
                  <a:gd name="T4" fmla="*/ 273 w 274"/>
                  <a:gd name="T5" fmla="*/ 0 h 946"/>
                  <a:gd name="T6" fmla="*/ 0 w 274"/>
                  <a:gd name="T7" fmla="*/ 945 h 9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4" h="946">
                    <a:moveTo>
                      <a:pt x="0" y="945"/>
                    </a:moveTo>
                    <a:lnTo>
                      <a:pt x="273" y="945"/>
                    </a:lnTo>
                    <a:lnTo>
                      <a:pt x="273" y="0"/>
                    </a:lnTo>
                    <a:lnTo>
                      <a:pt x="0" y="945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6" rIns="243770" bIns="121886" anchor="ctr"/>
              <a:lstStyle/>
              <a:p>
                <a:pPr>
                  <a:defRPr/>
                </a:pPr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37" name="Freeform 312">
                <a:extLst>
                  <a:ext uri="{FF2B5EF4-FFF2-40B4-BE49-F238E27FC236}">
                    <a16:creationId xmlns:a16="http://schemas.microsoft.com/office/drawing/2014/main" id="{0CDC914B-24E7-463C-BC8D-C0DEA36985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590097" y="5376201"/>
                <a:ext cx="755603" cy="2978682"/>
              </a:xfrm>
              <a:custGeom>
                <a:avLst/>
                <a:gdLst>
                  <a:gd name="T0" fmla="*/ 0 w 274"/>
                  <a:gd name="T1" fmla="*/ 0 h 946"/>
                  <a:gd name="T2" fmla="*/ 0 w 274"/>
                  <a:gd name="T3" fmla="*/ 0 h 946"/>
                  <a:gd name="T4" fmla="*/ 0 w 274"/>
                  <a:gd name="T5" fmla="*/ 945 h 946"/>
                  <a:gd name="T6" fmla="*/ 273 w 274"/>
                  <a:gd name="T7" fmla="*/ 945 h 946"/>
                  <a:gd name="T8" fmla="*/ 0 w 274"/>
                  <a:gd name="T9" fmla="*/ 0 h 9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4" h="946">
                    <a:moveTo>
                      <a:pt x="0" y="0"/>
                    </a:moveTo>
                    <a:lnTo>
                      <a:pt x="0" y="0"/>
                    </a:lnTo>
                    <a:lnTo>
                      <a:pt x="0" y="945"/>
                    </a:lnTo>
                    <a:lnTo>
                      <a:pt x="273" y="945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6" rIns="243770" bIns="121886" anchor="ctr"/>
              <a:lstStyle/>
              <a:p>
                <a:pPr>
                  <a:defRPr/>
                </a:pPr>
                <a:endParaRPr lang="en-US" sz="18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24" name="Group 104">
              <a:extLst>
                <a:ext uri="{FF2B5EF4-FFF2-40B4-BE49-F238E27FC236}">
                  <a16:creationId xmlns:a16="http://schemas.microsoft.com/office/drawing/2014/main" id="{4A11EC7D-3E02-48FC-90A7-2D6B60D0859B}"/>
                </a:ext>
              </a:extLst>
            </p:cNvPr>
            <p:cNvGrpSpPr/>
            <p:nvPr/>
          </p:nvGrpSpPr>
          <p:grpSpPr>
            <a:xfrm>
              <a:off x="3371656" y="4813418"/>
              <a:ext cx="1611954" cy="3705188"/>
              <a:chOff x="3366892" y="4635176"/>
              <a:chExt cx="1611954" cy="3705188"/>
            </a:xfrm>
            <a:solidFill>
              <a:schemeClr val="accent1"/>
            </a:solidFill>
          </p:grpSpPr>
          <p:sp>
            <p:nvSpPr>
              <p:cNvPr id="34" name="Freeform 301">
                <a:extLst>
                  <a:ext uri="{FF2B5EF4-FFF2-40B4-BE49-F238E27FC236}">
                    <a16:creationId xmlns:a16="http://schemas.microsoft.com/office/drawing/2014/main" id="{5DA89328-0C4E-43F3-896C-F0F32D6F1B3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6892" y="4635176"/>
                <a:ext cx="755603" cy="3705188"/>
              </a:xfrm>
              <a:custGeom>
                <a:avLst/>
                <a:gdLst>
                  <a:gd name="T0" fmla="*/ 273 w 274"/>
                  <a:gd name="T1" fmla="*/ 0 h 1170"/>
                  <a:gd name="T2" fmla="*/ 0 w 274"/>
                  <a:gd name="T3" fmla="*/ 1169 h 1170"/>
                  <a:gd name="T4" fmla="*/ 273 w 274"/>
                  <a:gd name="T5" fmla="*/ 1169 h 1170"/>
                  <a:gd name="T6" fmla="*/ 273 w 274"/>
                  <a:gd name="T7" fmla="*/ 0 h 1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4" h="1170">
                    <a:moveTo>
                      <a:pt x="273" y="0"/>
                    </a:moveTo>
                    <a:lnTo>
                      <a:pt x="0" y="1169"/>
                    </a:lnTo>
                    <a:lnTo>
                      <a:pt x="273" y="1169"/>
                    </a:lnTo>
                    <a:lnTo>
                      <a:pt x="273" y="0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lIns="243770" tIns="121886" rIns="243770" bIns="121886" anchor="ctr"/>
              <a:lstStyle/>
              <a:p>
                <a:pPr>
                  <a:defRPr/>
                </a:pPr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35" name="Freeform 302">
                <a:extLst>
                  <a:ext uri="{FF2B5EF4-FFF2-40B4-BE49-F238E27FC236}">
                    <a16:creationId xmlns:a16="http://schemas.microsoft.com/office/drawing/2014/main" id="{9031263C-C21B-42BE-8A53-5DCFA5E4925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23243" y="4635176"/>
                <a:ext cx="755603" cy="3705188"/>
              </a:xfrm>
              <a:custGeom>
                <a:avLst/>
                <a:gdLst>
                  <a:gd name="T0" fmla="*/ 0 w 274"/>
                  <a:gd name="T1" fmla="*/ 0 h 1170"/>
                  <a:gd name="T2" fmla="*/ 0 w 274"/>
                  <a:gd name="T3" fmla="*/ 1169 h 1170"/>
                  <a:gd name="T4" fmla="*/ 273 w 274"/>
                  <a:gd name="T5" fmla="*/ 1169 h 1170"/>
                  <a:gd name="T6" fmla="*/ 0 w 274"/>
                  <a:gd name="T7" fmla="*/ 0 h 1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4" h="1170">
                    <a:moveTo>
                      <a:pt x="0" y="0"/>
                    </a:moveTo>
                    <a:lnTo>
                      <a:pt x="0" y="1169"/>
                    </a:lnTo>
                    <a:lnTo>
                      <a:pt x="273" y="1169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lIns="243770" tIns="121886" rIns="243770" bIns="121886" anchor="ctr"/>
              <a:lstStyle/>
              <a:p>
                <a:pPr>
                  <a:defRPr/>
                </a:pPr>
                <a:endParaRPr lang="en-US" sz="18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25" name="Group 107">
              <a:extLst>
                <a:ext uri="{FF2B5EF4-FFF2-40B4-BE49-F238E27FC236}">
                  <a16:creationId xmlns:a16="http://schemas.microsoft.com/office/drawing/2014/main" id="{0A0ECBEF-88DE-4E15-883B-BAB9A2185FFA}"/>
                </a:ext>
              </a:extLst>
            </p:cNvPr>
            <p:cNvGrpSpPr/>
            <p:nvPr/>
          </p:nvGrpSpPr>
          <p:grpSpPr>
            <a:xfrm>
              <a:off x="5362384" y="5380080"/>
              <a:ext cx="1656514" cy="3138524"/>
              <a:chOff x="5357621" y="6262550"/>
              <a:chExt cx="1656513" cy="2077813"/>
            </a:xfrm>
            <a:solidFill>
              <a:schemeClr val="accent2"/>
            </a:solidFill>
          </p:grpSpPr>
          <p:sp>
            <p:nvSpPr>
              <p:cNvPr id="32" name="Freeform 303">
                <a:extLst>
                  <a:ext uri="{FF2B5EF4-FFF2-40B4-BE49-F238E27FC236}">
                    <a16:creationId xmlns:a16="http://schemas.microsoft.com/office/drawing/2014/main" id="{53C48EA0-A1B9-41BC-A367-A1A22227EC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58531" y="6262550"/>
                <a:ext cx="755603" cy="2077813"/>
              </a:xfrm>
              <a:custGeom>
                <a:avLst/>
                <a:gdLst>
                  <a:gd name="T0" fmla="*/ 0 w 274"/>
                  <a:gd name="T1" fmla="*/ 0 h 675"/>
                  <a:gd name="T2" fmla="*/ 0 w 274"/>
                  <a:gd name="T3" fmla="*/ 674 h 675"/>
                  <a:gd name="T4" fmla="*/ 273 w 274"/>
                  <a:gd name="T5" fmla="*/ 674 h 675"/>
                  <a:gd name="T6" fmla="*/ 0 w 274"/>
                  <a:gd name="T7" fmla="*/ 0 h 6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4" h="675">
                    <a:moveTo>
                      <a:pt x="0" y="0"/>
                    </a:moveTo>
                    <a:lnTo>
                      <a:pt x="0" y="674"/>
                    </a:lnTo>
                    <a:lnTo>
                      <a:pt x="273" y="674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6" rIns="243770" bIns="121886" anchor="ctr"/>
              <a:lstStyle/>
              <a:p>
                <a:pPr>
                  <a:defRPr/>
                </a:pPr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33" name="Freeform 304">
                <a:extLst>
                  <a:ext uri="{FF2B5EF4-FFF2-40B4-BE49-F238E27FC236}">
                    <a16:creationId xmlns:a16="http://schemas.microsoft.com/office/drawing/2014/main" id="{12114E07-7C5F-4675-92E2-EDF816727D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57621" y="6262550"/>
                <a:ext cx="755603" cy="2077813"/>
              </a:xfrm>
              <a:custGeom>
                <a:avLst/>
                <a:gdLst>
                  <a:gd name="T0" fmla="*/ 0 w 274"/>
                  <a:gd name="T1" fmla="*/ 674 h 675"/>
                  <a:gd name="T2" fmla="*/ 273 w 274"/>
                  <a:gd name="T3" fmla="*/ 674 h 675"/>
                  <a:gd name="T4" fmla="*/ 273 w 274"/>
                  <a:gd name="T5" fmla="*/ 0 h 675"/>
                  <a:gd name="T6" fmla="*/ 0 w 274"/>
                  <a:gd name="T7" fmla="*/ 674 h 6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4" h="675">
                    <a:moveTo>
                      <a:pt x="0" y="674"/>
                    </a:moveTo>
                    <a:lnTo>
                      <a:pt x="273" y="674"/>
                    </a:lnTo>
                    <a:lnTo>
                      <a:pt x="273" y="0"/>
                    </a:lnTo>
                    <a:lnTo>
                      <a:pt x="0" y="674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6" rIns="243770" bIns="121886" anchor="ctr"/>
              <a:lstStyle/>
              <a:p>
                <a:pPr>
                  <a:defRPr/>
                </a:pPr>
                <a:endParaRPr lang="en-US" sz="18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26" name="Group 110">
              <a:extLst>
                <a:ext uri="{FF2B5EF4-FFF2-40B4-BE49-F238E27FC236}">
                  <a16:creationId xmlns:a16="http://schemas.microsoft.com/office/drawing/2014/main" id="{AC70C3AF-4D0C-4B14-9EF5-4634F302CA4F}"/>
                </a:ext>
              </a:extLst>
            </p:cNvPr>
            <p:cNvGrpSpPr/>
            <p:nvPr/>
          </p:nvGrpSpPr>
          <p:grpSpPr>
            <a:xfrm>
              <a:off x="7367640" y="6272888"/>
              <a:ext cx="1656514" cy="2260236"/>
              <a:chOff x="7362876" y="5201840"/>
              <a:chExt cx="1656514" cy="3153043"/>
            </a:xfrm>
            <a:solidFill>
              <a:schemeClr val="accent3"/>
            </a:solidFill>
          </p:grpSpPr>
          <p:sp>
            <p:nvSpPr>
              <p:cNvPr id="30" name="Freeform 305">
                <a:extLst>
                  <a:ext uri="{FF2B5EF4-FFF2-40B4-BE49-F238E27FC236}">
                    <a16:creationId xmlns:a16="http://schemas.microsoft.com/office/drawing/2014/main" id="{C182EF62-566A-404A-8C8E-A0E8F247D8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263787" y="5201840"/>
                <a:ext cx="755603" cy="3153043"/>
              </a:xfrm>
              <a:custGeom>
                <a:avLst/>
                <a:gdLst>
                  <a:gd name="T0" fmla="*/ 0 w 274"/>
                  <a:gd name="T1" fmla="*/ 0 h 1000"/>
                  <a:gd name="T2" fmla="*/ 0 w 274"/>
                  <a:gd name="T3" fmla="*/ 999 h 1000"/>
                  <a:gd name="T4" fmla="*/ 273 w 274"/>
                  <a:gd name="T5" fmla="*/ 999 h 1000"/>
                  <a:gd name="T6" fmla="*/ 0 w 274"/>
                  <a:gd name="T7" fmla="*/ 0 h 1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4" h="1000">
                    <a:moveTo>
                      <a:pt x="0" y="0"/>
                    </a:moveTo>
                    <a:lnTo>
                      <a:pt x="0" y="999"/>
                    </a:lnTo>
                    <a:lnTo>
                      <a:pt x="273" y="999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6" rIns="243770" bIns="121886" anchor="ctr"/>
              <a:lstStyle/>
              <a:p>
                <a:pPr>
                  <a:defRPr/>
                </a:pPr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31" name="Freeform 306">
                <a:extLst>
                  <a:ext uri="{FF2B5EF4-FFF2-40B4-BE49-F238E27FC236}">
                    <a16:creationId xmlns:a16="http://schemas.microsoft.com/office/drawing/2014/main" id="{7E161749-4A9D-4D80-A52A-DE8328F10A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362876" y="5201840"/>
                <a:ext cx="755603" cy="3153043"/>
              </a:xfrm>
              <a:custGeom>
                <a:avLst/>
                <a:gdLst>
                  <a:gd name="T0" fmla="*/ 0 w 275"/>
                  <a:gd name="T1" fmla="*/ 999 h 1000"/>
                  <a:gd name="T2" fmla="*/ 274 w 275"/>
                  <a:gd name="T3" fmla="*/ 999 h 1000"/>
                  <a:gd name="T4" fmla="*/ 274 w 275"/>
                  <a:gd name="T5" fmla="*/ 0 h 1000"/>
                  <a:gd name="T6" fmla="*/ 0 w 275"/>
                  <a:gd name="T7" fmla="*/ 999 h 1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5" h="1000">
                    <a:moveTo>
                      <a:pt x="0" y="999"/>
                    </a:moveTo>
                    <a:lnTo>
                      <a:pt x="274" y="999"/>
                    </a:lnTo>
                    <a:lnTo>
                      <a:pt x="274" y="0"/>
                    </a:lnTo>
                    <a:lnTo>
                      <a:pt x="0" y="999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6" rIns="243770" bIns="121886" anchor="ctr"/>
              <a:lstStyle/>
              <a:p>
                <a:pPr>
                  <a:defRPr/>
                </a:pPr>
                <a:endParaRPr lang="en-US" sz="18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27" name="Group 82">
              <a:extLst>
                <a:ext uri="{FF2B5EF4-FFF2-40B4-BE49-F238E27FC236}">
                  <a16:creationId xmlns:a16="http://schemas.microsoft.com/office/drawing/2014/main" id="{58C673D0-AB72-4643-9EED-4CB035ED59F0}"/>
                </a:ext>
              </a:extLst>
            </p:cNvPr>
            <p:cNvGrpSpPr/>
            <p:nvPr/>
          </p:nvGrpSpPr>
          <p:grpSpPr>
            <a:xfrm>
              <a:off x="9393258" y="7109170"/>
              <a:ext cx="1656514" cy="1409428"/>
              <a:chOff x="14678676" y="6930929"/>
              <a:chExt cx="1656513" cy="1409428"/>
            </a:xfrm>
            <a:solidFill>
              <a:schemeClr val="accent4"/>
            </a:solidFill>
          </p:grpSpPr>
          <p:sp>
            <p:nvSpPr>
              <p:cNvPr id="28" name="Freeform 307">
                <a:extLst>
                  <a:ext uri="{FF2B5EF4-FFF2-40B4-BE49-F238E27FC236}">
                    <a16:creationId xmlns:a16="http://schemas.microsoft.com/office/drawing/2014/main" id="{0C3C7787-9DA4-46A3-AE41-C8436F3632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678676" y="6930929"/>
                <a:ext cx="755603" cy="1409428"/>
              </a:xfrm>
              <a:custGeom>
                <a:avLst/>
                <a:gdLst>
                  <a:gd name="T0" fmla="*/ 0 w 275"/>
                  <a:gd name="T1" fmla="*/ 471 h 472"/>
                  <a:gd name="T2" fmla="*/ 274 w 275"/>
                  <a:gd name="T3" fmla="*/ 471 h 472"/>
                  <a:gd name="T4" fmla="*/ 274 w 275"/>
                  <a:gd name="T5" fmla="*/ 0 h 472"/>
                  <a:gd name="T6" fmla="*/ 0 w 275"/>
                  <a:gd name="T7" fmla="*/ 471 h 4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5" h="472">
                    <a:moveTo>
                      <a:pt x="0" y="471"/>
                    </a:moveTo>
                    <a:lnTo>
                      <a:pt x="274" y="471"/>
                    </a:lnTo>
                    <a:lnTo>
                      <a:pt x="274" y="0"/>
                    </a:lnTo>
                    <a:lnTo>
                      <a:pt x="0" y="471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6" rIns="243770" bIns="121886" anchor="ctr"/>
              <a:lstStyle/>
              <a:p>
                <a:pPr>
                  <a:defRPr/>
                </a:pPr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29" name="Freeform 308">
                <a:extLst>
                  <a:ext uri="{FF2B5EF4-FFF2-40B4-BE49-F238E27FC236}">
                    <a16:creationId xmlns:a16="http://schemas.microsoft.com/office/drawing/2014/main" id="{B1FDD45F-E748-4A02-93CA-FC4D6EE4A5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79586" y="6930929"/>
                <a:ext cx="755603" cy="1409428"/>
              </a:xfrm>
              <a:custGeom>
                <a:avLst/>
                <a:gdLst>
                  <a:gd name="T0" fmla="*/ 0 w 274"/>
                  <a:gd name="T1" fmla="*/ 0 h 472"/>
                  <a:gd name="T2" fmla="*/ 0 w 274"/>
                  <a:gd name="T3" fmla="*/ 0 h 472"/>
                  <a:gd name="T4" fmla="*/ 0 w 274"/>
                  <a:gd name="T5" fmla="*/ 471 h 472"/>
                  <a:gd name="T6" fmla="*/ 273 w 274"/>
                  <a:gd name="T7" fmla="*/ 471 h 472"/>
                  <a:gd name="T8" fmla="*/ 0 w 274"/>
                  <a:gd name="T9" fmla="*/ 0 h 4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4" h="472">
                    <a:moveTo>
                      <a:pt x="0" y="0"/>
                    </a:moveTo>
                    <a:lnTo>
                      <a:pt x="0" y="0"/>
                    </a:lnTo>
                    <a:lnTo>
                      <a:pt x="0" y="471"/>
                    </a:lnTo>
                    <a:lnTo>
                      <a:pt x="273" y="471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6" rIns="243770" bIns="121886" anchor="ctr"/>
              <a:lstStyle/>
              <a:p>
                <a:pPr>
                  <a:defRPr/>
                </a:pPr>
                <a:endParaRPr lang="en-US" sz="1800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68F3D40B-8EB2-41A8-B74E-7C57FF3EC07A}"/>
              </a:ext>
            </a:extLst>
          </p:cNvPr>
          <p:cNvGrpSpPr/>
          <p:nvPr/>
        </p:nvGrpSpPr>
        <p:grpSpPr>
          <a:xfrm>
            <a:off x="2057014" y="8872774"/>
            <a:ext cx="4941832" cy="2225663"/>
            <a:chOff x="3065319" y="8555472"/>
            <a:chExt cx="4941832" cy="2225663"/>
          </a:xfrm>
        </p:grpSpPr>
        <p:sp>
          <p:nvSpPr>
            <p:cNvPr id="63" name="Shape 5605">
              <a:extLst>
                <a:ext uri="{FF2B5EF4-FFF2-40B4-BE49-F238E27FC236}">
                  <a16:creationId xmlns:a16="http://schemas.microsoft.com/office/drawing/2014/main" id="{5E3BE25F-42F8-4E94-9EDD-58E4D5EC173C}"/>
                </a:ext>
              </a:extLst>
            </p:cNvPr>
            <p:cNvSpPr/>
            <p:nvPr/>
          </p:nvSpPr>
          <p:spPr>
            <a:xfrm>
              <a:off x="3065319" y="8591036"/>
              <a:ext cx="854194" cy="8600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953"/>
                  </a:moveTo>
                  <a:cubicBezTo>
                    <a:pt x="18424" y="19376"/>
                    <a:pt x="18424" y="19376"/>
                    <a:pt x="18424" y="19376"/>
                  </a:cubicBezTo>
                  <a:cubicBezTo>
                    <a:pt x="18424" y="19694"/>
                    <a:pt x="18106" y="19694"/>
                    <a:pt x="18106" y="20012"/>
                  </a:cubicBezTo>
                  <a:cubicBezTo>
                    <a:pt x="17788" y="20012"/>
                    <a:pt x="17788" y="20012"/>
                    <a:pt x="17788" y="20012"/>
                  </a:cubicBezTo>
                  <a:cubicBezTo>
                    <a:pt x="17471" y="20012"/>
                    <a:pt x="17471" y="20012"/>
                    <a:pt x="17471" y="20012"/>
                  </a:cubicBezTo>
                  <a:cubicBezTo>
                    <a:pt x="12071" y="17788"/>
                    <a:pt x="12071" y="17788"/>
                    <a:pt x="12071" y="17788"/>
                  </a:cubicBezTo>
                  <a:cubicBezTo>
                    <a:pt x="8894" y="21282"/>
                    <a:pt x="8894" y="21282"/>
                    <a:pt x="8894" y="21282"/>
                  </a:cubicBezTo>
                  <a:cubicBezTo>
                    <a:pt x="8894" y="21282"/>
                    <a:pt x="8576" y="21600"/>
                    <a:pt x="8259" y="21600"/>
                  </a:cubicBezTo>
                  <a:cubicBezTo>
                    <a:pt x="8259" y="21600"/>
                    <a:pt x="8259" y="21600"/>
                    <a:pt x="8259" y="21600"/>
                  </a:cubicBezTo>
                  <a:cubicBezTo>
                    <a:pt x="7941" y="21282"/>
                    <a:pt x="7624" y="20965"/>
                    <a:pt x="7624" y="20647"/>
                  </a:cubicBezTo>
                  <a:cubicBezTo>
                    <a:pt x="7624" y="16518"/>
                    <a:pt x="7624" y="16518"/>
                    <a:pt x="7624" y="16518"/>
                  </a:cubicBezTo>
                  <a:cubicBezTo>
                    <a:pt x="18106" y="3812"/>
                    <a:pt x="18106" y="3812"/>
                    <a:pt x="18106" y="3812"/>
                  </a:cubicBezTo>
                  <a:cubicBezTo>
                    <a:pt x="5082" y="14929"/>
                    <a:pt x="5082" y="14929"/>
                    <a:pt x="5082" y="14929"/>
                  </a:cubicBezTo>
                  <a:cubicBezTo>
                    <a:pt x="318" y="13024"/>
                    <a:pt x="318" y="13024"/>
                    <a:pt x="318" y="13024"/>
                  </a:cubicBezTo>
                  <a:cubicBezTo>
                    <a:pt x="0" y="12706"/>
                    <a:pt x="0" y="12706"/>
                    <a:pt x="0" y="12388"/>
                  </a:cubicBezTo>
                  <a:cubicBezTo>
                    <a:pt x="0" y="12071"/>
                    <a:pt x="0" y="11753"/>
                    <a:pt x="318" y="11435"/>
                  </a:cubicBezTo>
                  <a:cubicBezTo>
                    <a:pt x="20329" y="0"/>
                    <a:pt x="20329" y="0"/>
                    <a:pt x="20329" y="0"/>
                  </a:cubicBezTo>
                  <a:cubicBezTo>
                    <a:pt x="20647" y="0"/>
                    <a:pt x="20647" y="0"/>
                    <a:pt x="20647" y="0"/>
                  </a:cubicBezTo>
                  <a:cubicBezTo>
                    <a:pt x="20965" y="0"/>
                    <a:pt x="20965" y="0"/>
                    <a:pt x="21282" y="0"/>
                  </a:cubicBezTo>
                  <a:cubicBezTo>
                    <a:pt x="21600" y="318"/>
                    <a:pt x="21600" y="635"/>
                    <a:pt x="21600" y="953"/>
                  </a:cubicBezTo>
                  <a:close/>
                </a:path>
              </a:pathLst>
            </a:custGeom>
            <a:solidFill>
              <a:schemeClr val="tx2"/>
            </a:solidFill>
            <a:ln w="12700" cap="flat">
              <a:noFill/>
              <a:miter lim="400000"/>
            </a:ln>
            <a:effectLst/>
          </p:spPr>
          <p:txBody>
            <a:bodyPr wrap="square" lIns="91438" tIns="91438" rIns="91438" bIns="91438" numCol="1" anchor="t">
              <a:noAutofit/>
            </a:bodyPr>
            <a:lstStyle/>
            <a:p>
              <a:pPr defTabSz="914400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4800">
                <a:cs typeface="+mn-ea"/>
                <a:sym typeface="+mn-lt"/>
              </a:endParaRPr>
            </a:p>
          </p:txBody>
        </p:sp>
        <p:sp>
          <p:nvSpPr>
            <p:cNvPr id="64" name="TextBox 10">
              <a:extLst>
                <a:ext uri="{FF2B5EF4-FFF2-40B4-BE49-F238E27FC236}">
                  <a16:creationId xmlns:a16="http://schemas.microsoft.com/office/drawing/2014/main" id="{444F1573-5888-48C2-B19F-DACFD890BC83}"/>
                </a:ext>
              </a:extLst>
            </p:cNvPr>
            <p:cNvSpPr txBox="1"/>
            <p:nvPr/>
          </p:nvSpPr>
          <p:spPr>
            <a:xfrm>
              <a:off x="4616071" y="8555472"/>
              <a:ext cx="2731517" cy="55399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b="1" dirty="0">
                  <a:gradFill>
                    <a:gsLst>
                      <a:gs pos="0">
                        <a:schemeClr val="bg1">
                          <a:lumMod val="25000"/>
                        </a:schemeClr>
                      </a:gs>
                      <a:gs pos="100000">
                        <a:schemeClr val="bg1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添加标题文本</a:t>
              </a:r>
              <a:endParaRPr lang="en-US" b="1" dirty="0">
                <a:gradFill>
                  <a:gsLst>
                    <a:gs pos="0">
                      <a:schemeClr val="bg1">
                        <a:lumMod val="25000"/>
                      </a:schemeClr>
                    </a:gs>
                    <a:gs pos="100000">
                      <a:schemeClr val="bg1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65" name="Rectangle 11">
              <a:extLst>
                <a:ext uri="{FF2B5EF4-FFF2-40B4-BE49-F238E27FC236}">
                  <a16:creationId xmlns:a16="http://schemas.microsoft.com/office/drawing/2014/main" id="{A9CFE81D-FE66-4E64-A5A9-56696DE079BD}"/>
                </a:ext>
              </a:extLst>
            </p:cNvPr>
            <p:cNvSpPr/>
            <p:nvPr/>
          </p:nvSpPr>
          <p:spPr>
            <a:xfrm>
              <a:off x="4184987" y="9080157"/>
              <a:ext cx="3822164" cy="17009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indent="-342900">
                <a:lnSpc>
                  <a:spcPct val="150000"/>
                </a:lnSpc>
                <a:buFont typeface="Wingdings" panose="05000000000000000000" pitchFamily="2" charset="2"/>
                <a:buChar char="ü"/>
              </a:pPr>
              <a:r>
                <a:rPr lang="zh-CN" altLang="en-US" sz="2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2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sz="2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1" name="Group 68">
            <a:extLst>
              <a:ext uri="{FF2B5EF4-FFF2-40B4-BE49-F238E27FC236}">
                <a16:creationId xmlns:a16="http://schemas.microsoft.com/office/drawing/2014/main" id="{32545D53-383E-4A3D-8E5E-354343E31878}"/>
              </a:ext>
            </a:extLst>
          </p:cNvPr>
          <p:cNvGrpSpPr/>
          <p:nvPr/>
        </p:nvGrpSpPr>
        <p:grpSpPr>
          <a:xfrm>
            <a:off x="7245373" y="8872774"/>
            <a:ext cx="4931473" cy="2225663"/>
            <a:chOff x="3075678" y="8555472"/>
            <a:chExt cx="4931473" cy="2225663"/>
          </a:xfrm>
        </p:grpSpPr>
        <p:sp>
          <p:nvSpPr>
            <p:cNvPr id="82" name="Shape 5605">
              <a:extLst>
                <a:ext uri="{FF2B5EF4-FFF2-40B4-BE49-F238E27FC236}">
                  <a16:creationId xmlns:a16="http://schemas.microsoft.com/office/drawing/2014/main" id="{5ADE1850-B1FA-4E3A-BDE9-2F1F757BF733}"/>
                </a:ext>
              </a:extLst>
            </p:cNvPr>
            <p:cNvSpPr/>
            <p:nvPr/>
          </p:nvSpPr>
          <p:spPr>
            <a:xfrm>
              <a:off x="3075678" y="8591036"/>
              <a:ext cx="833474" cy="860002"/>
            </a:xfrm>
            <a:custGeom>
              <a:avLst/>
              <a:gdLst>
                <a:gd name="T0" fmla="*/ 40 w 7790"/>
                <a:gd name="T1" fmla="*/ 0 h 8036"/>
                <a:gd name="T2" fmla="*/ 3458 w 7790"/>
                <a:gd name="T3" fmla="*/ 0 h 8036"/>
                <a:gd name="T4" fmla="*/ 3458 w 7790"/>
                <a:gd name="T5" fmla="*/ 3418 h 8036"/>
                <a:gd name="T6" fmla="*/ 40 w 7790"/>
                <a:gd name="T7" fmla="*/ 3418 h 8036"/>
                <a:gd name="T8" fmla="*/ 40 w 7790"/>
                <a:gd name="T9" fmla="*/ 0 h 8036"/>
                <a:gd name="T10" fmla="*/ 7790 w 7790"/>
                <a:gd name="T11" fmla="*/ 1695 h 8036"/>
                <a:gd name="T12" fmla="*/ 6170 w 7790"/>
                <a:gd name="T13" fmla="*/ 103 h 8036"/>
                <a:gd name="T14" fmla="*/ 4577 w 7790"/>
                <a:gd name="T15" fmla="*/ 1723 h 8036"/>
                <a:gd name="T16" fmla="*/ 6198 w 7790"/>
                <a:gd name="T17" fmla="*/ 3316 h 8036"/>
                <a:gd name="T18" fmla="*/ 7790 w 7790"/>
                <a:gd name="T19" fmla="*/ 1695 h 8036"/>
                <a:gd name="T20" fmla="*/ 0 w 7790"/>
                <a:gd name="T21" fmla="*/ 4618 h 8036"/>
                <a:gd name="T22" fmla="*/ 3417 w 7790"/>
                <a:gd name="T23" fmla="*/ 4618 h 8036"/>
                <a:gd name="T24" fmla="*/ 3417 w 7790"/>
                <a:gd name="T25" fmla="*/ 8036 h 8036"/>
                <a:gd name="T26" fmla="*/ 0 w 7790"/>
                <a:gd name="T27" fmla="*/ 8036 h 8036"/>
                <a:gd name="T28" fmla="*/ 0 w 7790"/>
                <a:gd name="T29" fmla="*/ 4618 h 8036"/>
                <a:gd name="T30" fmla="*/ 4353 w 7790"/>
                <a:gd name="T31" fmla="*/ 4618 h 8036"/>
                <a:gd name="T32" fmla="*/ 7770 w 7790"/>
                <a:gd name="T33" fmla="*/ 4618 h 8036"/>
                <a:gd name="T34" fmla="*/ 7770 w 7790"/>
                <a:gd name="T35" fmla="*/ 8036 h 8036"/>
                <a:gd name="T36" fmla="*/ 4353 w 7790"/>
                <a:gd name="T37" fmla="*/ 8036 h 8036"/>
                <a:gd name="T38" fmla="*/ 4353 w 7790"/>
                <a:gd name="T39" fmla="*/ 4618 h 8036"/>
                <a:gd name="T40" fmla="*/ 4353 w 7790"/>
                <a:gd name="T41" fmla="*/ 4618 h 80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790" h="8036">
                  <a:moveTo>
                    <a:pt x="40" y="0"/>
                  </a:moveTo>
                  <a:lnTo>
                    <a:pt x="3458" y="0"/>
                  </a:lnTo>
                  <a:lnTo>
                    <a:pt x="3458" y="3418"/>
                  </a:lnTo>
                  <a:lnTo>
                    <a:pt x="40" y="3418"/>
                  </a:lnTo>
                  <a:lnTo>
                    <a:pt x="40" y="0"/>
                  </a:lnTo>
                  <a:close/>
                  <a:moveTo>
                    <a:pt x="7790" y="1695"/>
                  </a:moveTo>
                  <a:lnTo>
                    <a:pt x="6170" y="103"/>
                  </a:lnTo>
                  <a:lnTo>
                    <a:pt x="4577" y="1723"/>
                  </a:lnTo>
                  <a:lnTo>
                    <a:pt x="6198" y="3316"/>
                  </a:lnTo>
                  <a:lnTo>
                    <a:pt x="7790" y="1695"/>
                  </a:lnTo>
                  <a:close/>
                  <a:moveTo>
                    <a:pt x="0" y="4618"/>
                  </a:moveTo>
                  <a:lnTo>
                    <a:pt x="3417" y="4618"/>
                  </a:lnTo>
                  <a:lnTo>
                    <a:pt x="3417" y="8036"/>
                  </a:lnTo>
                  <a:lnTo>
                    <a:pt x="0" y="8036"/>
                  </a:lnTo>
                  <a:lnTo>
                    <a:pt x="0" y="4618"/>
                  </a:lnTo>
                  <a:close/>
                  <a:moveTo>
                    <a:pt x="4353" y="4618"/>
                  </a:moveTo>
                  <a:lnTo>
                    <a:pt x="7770" y="4618"/>
                  </a:lnTo>
                  <a:lnTo>
                    <a:pt x="7770" y="8036"/>
                  </a:lnTo>
                  <a:lnTo>
                    <a:pt x="4353" y="8036"/>
                  </a:lnTo>
                  <a:lnTo>
                    <a:pt x="4353" y="4618"/>
                  </a:lnTo>
                  <a:close/>
                  <a:moveTo>
                    <a:pt x="4353" y="4618"/>
                  </a:moveTo>
                  <a:close/>
                </a:path>
              </a:pathLst>
            </a:custGeom>
            <a:solidFill>
              <a:schemeClr val="tx2"/>
            </a:solidFill>
            <a:ln w="12700" cap="flat">
              <a:noFill/>
              <a:miter lim="400000"/>
            </a:ln>
            <a:effectLst/>
          </p:spPr>
          <p:txBody>
            <a:bodyPr wrap="square" lIns="91438" tIns="91438" rIns="91438" bIns="91438" numCol="1" anchor="t">
              <a:noAutofit/>
            </a:bodyPr>
            <a:lstStyle>
              <a:defPPr>
                <a:defRPr lang="en-US"/>
              </a:defPPr>
              <a:lvl1pPr marL="0" algn="l" defTabSz="1828891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446" algn="l" defTabSz="1828891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891" algn="l" defTabSz="1828891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3337" algn="l" defTabSz="1828891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7783" algn="l" defTabSz="1828891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2229" algn="l" defTabSz="1828891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6674" algn="l" defTabSz="1828891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401120" algn="l" defTabSz="1828891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5566" algn="l" defTabSz="1828891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4800">
                <a:cs typeface="+mn-ea"/>
                <a:sym typeface="+mn-lt"/>
              </a:endParaRPr>
            </a:p>
          </p:txBody>
        </p:sp>
        <p:sp>
          <p:nvSpPr>
            <p:cNvPr id="83" name="TextBox 10">
              <a:extLst>
                <a:ext uri="{FF2B5EF4-FFF2-40B4-BE49-F238E27FC236}">
                  <a16:creationId xmlns:a16="http://schemas.microsoft.com/office/drawing/2014/main" id="{660EEB6E-2ECE-4EFB-B903-B61CED326AD8}"/>
                </a:ext>
              </a:extLst>
            </p:cNvPr>
            <p:cNvSpPr txBox="1"/>
            <p:nvPr/>
          </p:nvSpPr>
          <p:spPr>
            <a:xfrm>
              <a:off x="4616071" y="8555472"/>
              <a:ext cx="2731517" cy="55399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marL="0" algn="l" defTabSz="1828891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446" algn="l" defTabSz="1828891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891" algn="l" defTabSz="1828891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3337" algn="l" defTabSz="1828891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7783" algn="l" defTabSz="1828891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2229" algn="l" defTabSz="1828891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6674" algn="l" defTabSz="1828891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401120" algn="l" defTabSz="1828891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5566" algn="l" defTabSz="1828891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b="1" dirty="0">
                  <a:gradFill>
                    <a:gsLst>
                      <a:gs pos="0">
                        <a:schemeClr val="bg1">
                          <a:lumMod val="25000"/>
                        </a:schemeClr>
                      </a:gs>
                      <a:gs pos="100000">
                        <a:schemeClr val="bg1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添加标题文本</a:t>
              </a:r>
              <a:endParaRPr lang="en-US" b="1" dirty="0">
                <a:gradFill>
                  <a:gsLst>
                    <a:gs pos="0">
                      <a:schemeClr val="bg1">
                        <a:lumMod val="25000"/>
                      </a:schemeClr>
                    </a:gs>
                    <a:gs pos="100000">
                      <a:schemeClr val="bg1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84" name="Rectangle 11">
              <a:extLst>
                <a:ext uri="{FF2B5EF4-FFF2-40B4-BE49-F238E27FC236}">
                  <a16:creationId xmlns:a16="http://schemas.microsoft.com/office/drawing/2014/main" id="{2AC35E2F-2AC5-495E-9FED-3A0CED558347}"/>
                </a:ext>
              </a:extLst>
            </p:cNvPr>
            <p:cNvSpPr/>
            <p:nvPr/>
          </p:nvSpPr>
          <p:spPr>
            <a:xfrm>
              <a:off x="4184987" y="9080157"/>
              <a:ext cx="3822164" cy="1700978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1828891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446" algn="l" defTabSz="1828891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891" algn="l" defTabSz="1828891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3337" algn="l" defTabSz="1828891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7783" algn="l" defTabSz="1828891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2229" algn="l" defTabSz="1828891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6674" algn="l" defTabSz="1828891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401120" algn="l" defTabSz="1828891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5566" algn="l" defTabSz="1828891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342900" indent="-342900">
                <a:lnSpc>
                  <a:spcPct val="150000"/>
                </a:lnSpc>
                <a:buFont typeface="Wingdings" panose="05000000000000000000" pitchFamily="2" charset="2"/>
                <a:buChar char="ü"/>
              </a:pPr>
              <a:r>
                <a:rPr lang="zh-CN" altLang="en-US" sz="2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2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sz="2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5" name="Group 72">
            <a:extLst>
              <a:ext uri="{FF2B5EF4-FFF2-40B4-BE49-F238E27FC236}">
                <a16:creationId xmlns:a16="http://schemas.microsoft.com/office/drawing/2014/main" id="{AAFC0A30-BD90-4E72-9407-15B3A2274AC6}"/>
              </a:ext>
            </a:extLst>
          </p:cNvPr>
          <p:cNvGrpSpPr/>
          <p:nvPr/>
        </p:nvGrpSpPr>
        <p:grpSpPr>
          <a:xfrm>
            <a:off x="12421922" y="8872774"/>
            <a:ext cx="4944736" cy="2225663"/>
            <a:chOff x="3062415" y="8555472"/>
            <a:chExt cx="4944736" cy="2225663"/>
          </a:xfrm>
        </p:grpSpPr>
        <p:sp>
          <p:nvSpPr>
            <p:cNvPr id="86" name="Shape 5605">
              <a:extLst>
                <a:ext uri="{FF2B5EF4-FFF2-40B4-BE49-F238E27FC236}">
                  <a16:creationId xmlns:a16="http://schemas.microsoft.com/office/drawing/2014/main" id="{D9742B55-BAC7-4D38-851B-A5C6FDB787A7}"/>
                </a:ext>
              </a:extLst>
            </p:cNvPr>
            <p:cNvSpPr/>
            <p:nvPr/>
          </p:nvSpPr>
          <p:spPr>
            <a:xfrm>
              <a:off x="3062415" y="8711385"/>
              <a:ext cx="860002" cy="619302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608037" h="437859">
                  <a:moveTo>
                    <a:pt x="435614" y="275305"/>
                  </a:moveTo>
                  <a:cubicBezTo>
                    <a:pt x="437271" y="274359"/>
                    <a:pt x="439284" y="274596"/>
                    <a:pt x="440823" y="275778"/>
                  </a:cubicBezTo>
                  <a:cubicBezTo>
                    <a:pt x="448635" y="281809"/>
                    <a:pt x="457277" y="285948"/>
                    <a:pt x="466273" y="287959"/>
                  </a:cubicBezTo>
                  <a:cubicBezTo>
                    <a:pt x="467930" y="288313"/>
                    <a:pt x="469232" y="289496"/>
                    <a:pt x="469824" y="291033"/>
                  </a:cubicBezTo>
                  <a:lnTo>
                    <a:pt x="478939" y="315276"/>
                  </a:lnTo>
                  <a:lnTo>
                    <a:pt x="488172" y="291033"/>
                  </a:lnTo>
                  <a:cubicBezTo>
                    <a:pt x="488764" y="289496"/>
                    <a:pt x="490066" y="288313"/>
                    <a:pt x="491723" y="287959"/>
                  </a:cubicBezTo>
                  <a:cubicBezTo>
                    <a:pt x="500838" y="285948"/>
                    <a:pt x="509361" y="281809"/>
                    <a:pt x="517174" y="275778"/>
                  </a:cubicBezTo>
                  <a:cubicBezTo>
                    <a:pt x="518713" y="274596"/>
                    <a:pt x="520725" y="274359"/>
                    <a:pt x="522382" y="275305"/>
                  </a:cubicBezTo>
                  <a:cubicBezTo>
                    <a:pt x="529485" y="278971"/>
                    <a:pt x="564878" y="298247"/>
                    <a:pt x="573875" y="309954"/>
                  </a:cubicBezTo>
                  <a:cubicBezTo>
                    <a:pt x="591157" y="332423"/>
                    <a:pt x="603468" y="399829"/>
                    <a:pt x="607966" y="427738"/>
                  </a:cubicBezTo>
                  <a:cubicBezTo>
                    <a:pt x="608203" y="429157"/>
                    <a:pt x="607848" y="430694"/>
                    <a:pt x="606901" y="431758"/>
                  </a:cubicBezTo>
                  <a:cubicBezTo>
                    <a:pt x="605954" y="432823"/>
                    <a:pt x="604652" y="433414"/>
                    <a:pt x="603231" y="433414"/>
                  </a:cubicBezTo>
                  <a:lnTo>
                    <a:pt x="354765" y="433414"/>
                  </a:lnTo>
                  <a:cubicBezTo>
                    <a:pt x="353344" y="433414"/>
                    <a:pt x="352042" y="432823"/>
                    <a:pt x="351095" y="431758"/>
                  </a:cubicBezTo>
                  <a:cubicBezTo>
                    <a:pt x="350148" y="430694"/>
                    <a:pt x="349793" y="429157"/>
                    <a:pt x="350030" y="427738"/>
                  </a:cubicBezTo>
                  <a:cubicBezTo>
                    <a:pt x="354528" y="399829"/>
                    <a:pt x="366839" y="332423"/>
                    <a:pt x="384122" y="309954"/>
                  </a:cubicBezTo>
                  <a:cubicBezTo>
                    <a:pt x="393118" y="298247"/>
                    <a:pt x="428512" y="278971"/>
                    <a:pt x="435614" y="275305"/>
                  </a:cubicBezTo>
                  <a:close/>
                  <a:moveTo>
                    <a:pt x="479051" y="123066"/>
                  </a:moveTo>
                  <a:cubicBezTo>
                    <a:pt x="542255" y="123066"/>
                    <a:pt x="548646" y="158180"/>
                    <a:pt x="548646" y="201334"/>
                  </a:cubicBezTo>
                  <a:cubicBezTo>
                    <a:pt x="548646" y="244607"/>
                    <a:pt x="517518" y="279721"/>
                    <a:pt x="479051" y="279721"/>
                  </a:cubicBezTo>
                  <a:cubicBezTo>
                    <a:pt x="440584" y="279721"/>
                    <a:pt x="409337" y="244607"/>
                    <a:pt x="409337" y="201334"/>
                  </a:cubicBezTo>
                  <a:cubicBezTo>
                    <a:pt x="409337" y="198852"/>
                    <a:pt x="409337" y="196369"/>
                    <a:pt x="409455" y="193886"/>
                  </a:cubicBezTo>
                  <a:cubicBezTo>
                    <a:pt x="405668" y="196723"/>
                    <a:pt x="402235" y="200389"/>
                    <a:pt x="400460" y="205000"/>
                  </a:cubicBezTo>
                  <a:cubicBezTo>
                    <a:pt x="397856" y="211502"/>
                    <a:pt x="399276" y="219305"/>
                    <a:pt x="404484" y="228173"/>
                  </a:cubicBezTo>
                  <a:cubicBezTo>
                    <a:pt x="406259" y="228646"/>
                    <a:pt x="407916" y="229710"/>
                    <a:pt x="408982" y="231365"/>
                  </a:cubicBezTo>
                  <a:lnTo>
                    <a:pt x="411822" y="235503"/>
                  </a:lnTo>
                  <a:cubicBezTo>
                    <a:pt x="413124" y="237276"/>
                    <a:pt x="413598" y="239405"/>
                    <a:pt x="413243" y="241651"/>
                  </a:cubicBezTo>
                  <a:cubicBezTo>
                    <a:pt x="412888" y="243779"/>
                    <a:pt x="411586" y="245671"/>
                    <a:pt x="409810" y="246853"/>
                  </a:cubicBezTo>
                  <a:cubicBezTo>
                    <a:pt x="408508" y="247799"/>
                    <a:pt x="406851" y="248390"/>
                    <a:pt x="405194" y="248390"/>
                  </a:cubicBezTo>
                  <a:cubicBezTo>
                    <a:pt x="402472" y="248390"/>
                    <a:pt x="399986" y="247090"/>
                    <a:pt x="398448" y="244843"/>
                  </a:cubicBezTo>
                  <a:lnTo>
                    <a:pt x="395489" y="240705"/>
                  </a:lnTo>
                  <a:cubicBezTo>
                    <a:pt x="394187" y="238695"/>
                    <a:pt x="393832" y="236331"/>
                    <a:pt x="394305" y="234202"/>
                  </a:cubicBezTo>
                  <a:cubicBezTo>
                    <a:pt x="387085" y="222143"/>
                    <a:pt x="385428" y="210793"/>
                    <a:pt x="389334" y="200625"/>
                  </a:cubicBezTo>
                  <a:cubicBezTo>
                    <a:pt x="393358" y="190221"/>
                    <a:pt x="402590" y="183482"/>
                    <a:pt x="410284" y="179344"/>
                  </a:cubicBezTo>
                  <a:cubicBezTo>
                    <a:pt x="413361" y="146830"/>
                    <a:pt x="426854" y="123066"/>
                    <a:pt x="479051" y="123066"/>
                  </a:cubicBezTo>
                  <a:close/>
                  <a:moveTo>
                    <a:pt x="251377" y="87196"/>
                  </a:moveTo>
                  <a:cubicBezTo>
                    <a:pt x="255047" y="87078"/>
                    <a:pt x="258599" y="88970"/>
                    <a:pt x="260493" y="92162"/>
                  </a:cubicBezTo>
                  <a:lnTo>
                    <a:pt x="294826" y="150452"/>
                  </a:lnTo>
                  <a:lnTo>
                    <a:pt x="373554" y="150452"/>
                  </a:lnTo>
                  <a:cubicBezTo>
                    <a:pt x="379118" y="150452"/>
                    <a:pt x="383735" y="155063"/>
                    <a:pt x="383735" y="160738"/>
                  </a:cubicBezTo>
                  <a:cubicBezTo>
                    <a:pt x="383735" y="166414"/>
                    <a:pt x="379118" y="171025"/>
                    <a:pt x="373554" y="171025"/>
                  </a:cubicBezTo>
                  <a:lnTo>
                    <a:pt x="289025" y="171025"/>
                  </a:lnTo>
                  <a:cubicBezTo>
                    <a:pt x="285355" y="171025"/>
                    <a:pt x="281921" y="169015"/>
                    <a:pt x="280145" y="165941"/>
                  </a:cubicBezTo>
                  <a:lnTo>
                    <a:pt x="252206" y="118529"/>
                  </a:lnTo>
                  <a:lnTo>
                    <a:pt x="201773" y="214890"/>
                  </a:lnTo>
                  <a:cubicBezTo>
                    <a:pt x="200115" y="217964"/>
                    <a:pt x="197155" y="219974"/>
                    <a:pt x="193722" y="220329"/>
                  </a:cubicBezTo>
                  <a:cubicBezTo>
                    <a:pt x="193367" y="220329"/>
                    <a:pt x="193012" y="220447"/>
                    <a:pt x="192657" y="220447"/>
                  </a:cubicBezTo>
                  <a:cubicBezTo>
                    <a:pt x="189579" y="220447"/>
                    <a:pt x="186619" y="219028"/>
                    <a:pt x="184606" y="216545"/>
                  </a:cubicBezTo>
                  <a:lnTo>
                    <a:pt x="148261" y="171025"/>
                  </a:lnTo>
                  <a:lnTo>
                    <a:pt x="75926" y="171025"/>
                  </a:lnTo>
                  <a:cubicBezTo>
                    <a:pt x="70243" y="171025"/>
                    <a:pt x="65626" y="166414"/>
                    <a:pt x="65626" y="160738"/>
                  </a:cubicBezTo>
                  <a:cubicBezTo>
                    <a:pt x="65626" y="155063"/>
                    <a:pt x="70243" y="150452"/>
                    <a:pt x="75926" y="150452"/>
                  </a:cubicBezTo>
                  <a:lnTo>
                    <a:pt x="153233" y="150452"/>
                  </a:lnTo>
                  <a:cubicBezTo>
                    <a:pt x="156311" y="150452"/>
                    <a:pt x="159271" y="151871"/>
                    <a:pt x="161284" y="154354"/>
                  </a:cubicBezTo>
                  <a:lnTo>
                    <a:pt x="190881" y="191480"/>
                  </a:lnTo>
                  <a:lnTo>
                    <a:pt x="242498" y="92635"/>
                  </a:lnTo>
                  <a:cubicBezTo>
                    <a:pt x="244274" y="89325"/>
                    <a:pt x="247589" y="87315"/>
                    <a:pt x="251377" y="87196"/>
                  </a:cubicBezTo>
                  <a:close/>
                  <a:moveTo>
                    <a:pt x="13735" y="0"/>
                  </a:moveTo>
                  <a:lnTo>
                    <a:pt x="495160" y="0"/>
                  </a:lnTo>
                  <a:cubicBezTo>
                    <a:pt x="502738" y="0"/>
                    <a:pt x="508776" y="6147"/>
                    <a:pt x="508776" y="13713"/>
                  </a:cubicBezTo>
                  <a:lnTo>
                    <a:pt x="508776" y="104618"/>
                  </a:lnTo>
                  <a:cubicBezTo>
                    <a:pt x="499186" y="102254"/>
                    <a:pt x="488411" y="101072"/>
                    <a:pt x="476452" y="101072"/>
                  </a:cubicBezTo>
                  <a:cubicBezTo>
                    <a:pt x="472308" y="101072"/>
                    <a:pt x="468282" y="101190"/>
                    <a:pt x="464375" y="101426"/>
                  </a:cubicBezTo>
                  <a:lnTo>
                    <a:pt x="464375" y="37946"/>
                  </a:lnTo>
                  <a:lnTo>
                    <a:pt x="44401" y="37946"/>
                  </a:lnTo>
                  <a:lnTo>
                    <a:pt x="44401" y="297896"/>
                  </a:lnTo>
                  <a:lnTo>
                    <a:pt x="203653" y="297896"/>
                  </a:lnTo>
                  <a:lnTo>
                    <a:pt x="305242" y="297896"/>
                  </a:lnTo>
                  <a:lnTo>
                    <a:pt x="362667" y="297896"/>
                  </a:lnTo>
                  <a:cubicBezTo>
                    <a:pt x="356037" y="306998"/>
                    <a:pt x="350117" y="320356"/>
                    <a:pt x="345025" y="335842"/>
                  </a:cubicBezTo>
                  <a:lnTo>
                    <a:pt x="325015" y="335842"/>
                  </a:lnTo>
                  <a:cubicBezTo>
                    <a:pt x="326673" y="345772"/>
                    <a:pt x="329515" y="359957"/>
                    <a:pt x="334132" y="375916"/>
                  </a:cubicBezTo>
                  <a:cubicBezTo>
                    <a:pt x="330343" y="392584"/>
                    <a:pt x="327265" y="409606"/>
                    <a:pt x="324778" y="424974"/>
                  </a:cubicBezTo>
                  <a:cubicBezTo>
                    <a:pt x="324068" y="429348"/>
                    <a:pt x="324542" y="433722"/>
                    <a:pt x="325844" y="437859"/>
                  </a:cubicBezTo>
                  <a:lnTo>
                    <a:pt x="171566" y="437859"/>
                  </a:lnTo>
                  <a:cubicBezTo>
                    <a:pt x="166829" y="437859"/>
                    <a:pt x="162567" y="435495"/>
                    <a:pt x="159962" y="431594"/>
                  </a:cubicBezTo>
                  <a:cubicBezTo>
                    <a:pt x="157476" y="427575"/>
                    <a:pt x="157120" y="422728"/>
                    <a:pt x="159133" y="418472"/>
                  </a:cubicBezTo>
                  <a:cubicBezTo>
                    <a:pt x="173815" y="386437"/>
                    <a:pt x="180801" y="354046"/>
                    <a:pt x="183761" y="335842"/>
                  </a:cubicBezTo>
                  <a:lnTo>
                    <a:pt x="13735" y="335842"/>
                  </a:lnTo>
                  <a:cubicBezTo>
                    <a:pt x="6157" y="335842"/>
                    <a:pt x="0" y="329695"/>
                    <a:pt x="0" y="322129"/>
                  </a:cubicBezTo>
                  <a:lnTo>
                    <a:pt x="0" y="13713"/>
                  </a:lnTo>
                  <a:cubicBezTo>
                    <a:pt x="0" y="6147"/>
                    <a:pt x="6157" y="0"/>
                    <a:pt x="13735" y="0"/>
                  </a:cubicBezTo>
                  <a:close/>
                </a:path>
              </a:pathLst>
            </a:custGeom>
            <a:solidFill>
              <a:schemeClr val="tx2"/>
            </a:solidFill>
            <a:ln w="12700" cap="flat">
              <a:noFill/>
              <a:miter lim="400000"/>
            </a:ln>
            <a:effectLst/>
          </p:spPr>
          <p:txBody>
            <a:bodyPr wrap="square" lIns="91438" tIns="91438" rIns="91438" bIns="91438" numCol="1" anchor="t">
              <a:noAutofit/>
            </a:bodyPr>
            <a:lstStyle>
              <a:defPPr>
                <a:defRPr lang="en-US"/>
              </a:defPPr>
              <a:lvl1pPr marL="0" algn="l" defTabSz="1828891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446" algn="l" defTabSz="1828891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891" algn="l" defTabSz="1828891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3337" algn="l" defTabSz="1828891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7783" algn="l" defTabSz="1828891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2229" algn="l" defTabSz="1828891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6674" algn="l" defTabSz="1828891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401120" algn="l" defTabSz="1828891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5566" algn="l" defTabSz="1828891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4800">
                <a:cs typeface="+mn-ea"/>
                <a:sym typeface="+mn-lt"/>
              </a:endParaRPr>
            </a:p>
          </p:txBody>
        </p:sp>
        <p:sp>
          <p:nvSpPr>
            <p:cNvPr id="87" name="TextBox 10">
              <a:extLst>
                <a:ext uri="{FF2B5EF4-FFF2-40B4-BE49-F238E27FC236}">
                  <a16:creationId xmlns:a16="http://schemas.microsoft.com/office/drawing/2014/main" id="{0EDB9ED6-9E99-443D-A8BC-23B4506C107A}"/>
                </a:ext>
              </a:extLst>
            </p:cNvPr>
            <p:cNvSpPr txBox="1"/>
            <p:nvPr/>
          </p:nvSpPr>
          <p:spPr>
            <a:xfrm>
              <a:off x="4616071" y="8555472"/>
              <a:ext cx="2731517" cy="55399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marL="0" algn="l" defTabSz="1828891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446" algn="l" defTabSz="1828891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891" algn="l" defTabSz="1828891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3337" algn="l" defTabSz="1828891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7783" algn="l" defTabSz="1828891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2229" algn="l" defTabSz="1828891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6674" algn="l" defTabSz="1828891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401120" algn="l" defTabSz="1828891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5566" algn="l" defTabSz="1828891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b="1" dirty="0">
                  <a:gradFill>
                    <a:gsLst>
                      <a:gs pos="0">
                        <a:schemeClr val="bg1">
                          <a:lumMod val="25000"/>
                        </a:schemeClr>
                      </a:gs>
                      <a:gs pos="100000">
                        <a:schemeClr val="bg1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添加标题文本</a:t>
              </a:r>
              <a:endParaRPr lang="en-US" b="1" dirty="0">
                <a:gradFill>
                  <a:gsLst>
                    <a:gs pos="0">
                      <a:schemeClr val="bg1">
                        <a:lumMod val="25000"/>
                      </a:schemeClr>
                    </a:gs>
                    <a:gs pos="100000">
                      <a:schemeClr val="bg1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88" name="Rectangle 11">
              <a:extLst>
                <a:ext uri="{FF2B5EF4-FFF2-40B4-BE49-F238E27FC236}">
                  <a16:creationId xmlns:a16="http://schemas.microsoft.com/office/drawing/2014/main" id="{AE253DEB-48B7-43A0-BA8D-7CB02905C9F6}"/>
                </a:ext>
              </a:extLst>
            </p:cNvPr>
            <p:cNvSpPr/>
            <p:nvPr/>
          </p:nvSpPr>
          <p:spPr>
            <a:xfrm>
              <a:off x="4184987" y="9080157"/>
              <a:ext cx="3822164" cy="1700978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1828891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446" algn="l" defTabSz="1828891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891" algn="l" defTabSz="1828891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3337" algn="l" defTabSz="1828891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7783" algn="l" defTabSz="1828891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2229" algn="l" defTabSz="1828891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6674" algn="l" defTabSz="1828891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401120" algn="l" defTabSz="1828891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5566" algn="l" defTabSz="1828891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342900" indent="-342900">
                <a:lnSpc>
                  <a:spcPct val="150000"/>
                </a:lnSpc>
                <a:buFont typeface="Wingdings" panose="05000000000000000000" pitchFamily="2" charset="2"/>
                <a:buChar char="ü"/>
              </a:pPr>
              <a:r>
                <a:rPr lang="zh-CN" altLang="en-US" sz="2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2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sz="2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9" name="Group 76">
            <a:extLst>
              <a:ext uri="{FF2B5EF4-FFF2-40B4-BE49-F238E27FC236}">
                <a16:creationId xmlns:a16="http://schemas.microsoft.com/office/drawing/2014/main" id="{C9AFCED7-5593-47BE-B402-DE9A969A5E6B}"/>
              </a:ext>
            </a:extLst>
          </p:cNvPr>
          <p:cNvGrpSpPr/>
          <p:nvPr/>
        </p:nvGrpSpPr>
        <p:grpSpPr>
          <a:xfrm>
            <a:off x="17616480" y="8872774"/>
            <a:ext cx="4921981" cy="2225663"/>
            <a:chOff x="3085170" y="8555472"/>
            <a:chExt cx="4921981" cy="2225663"/>
          </a:xfrm>
        </p:grpSpPr>
        <p:sp>
          <p:nvSpPr>
            <p:cNvPr id="90" name="Shape 5605">
              <a:extLst>
                <a:ext uri="{FF2B5EF4-FFF2-40B4-BE49-F238E27FC236}">
                  <a16:creationId xmlns:a16="http://schemas.microsoft.com/office/drawing/2014/main" id="{9E18D8B8-D682-48D3-97C8-48011481C3E9}"/>
                </a:ext>
              </a:extLst>
            </p:cNvPr>
            <p:cNvSpPr/>
            <p:nvPr/>
          </p:nvSpPr>
          <p:spPr>
            <a:xfrm>
              <a:off x="3085170" y="8591036"/>
              <a:ext cx="814490" cy="860002"/>
            </a:xfrm>
            <a:custGeom>
              <a:avLst/>
              <a:gdLst>
                <a:gd name="connsiteX0" fmla="*/ 602275 w 602487"/>
                <a:gd name="connsiteY0" fmla="*/ 602275 w 602487"/>
                <a:gd name="connsiteX1" fmla="*/ 602275 w 602487"/>
                <a:gd name="connsiteY1" fmla="*/ 602275 w 602487"/>
                <a:gd name="connsiteX2" fmla="*/ 602275 w 602487"/>
                <a:gd name="connsiteY2" fmla="*/ 602275 w 602487"/>
                <a:gd name="connsiteX3" fmla="*/ 602275 w 602487"/>
                <a:gd name="connsiteY3" fmla="*/ 602275 w 602487"/>
                <a:gd name="connsiteX4" fmla="*/ 602275 w 602487"/>
                <a:gd name="connsiteY4" fmla="*/ 602275 w 602487"/>
                <a:gd name="connsiteX5" fmla="*/ 602275 w 602487"/>
                <a:gd name="connsiteY5" fmla="*/ 602275 w 602487"/>
                <a:gd name="connsiteX6" fmla="*/ 602275 w 602487"/>
                <a:gd name="connsiteY6" fmla="*/ 602275 w 602487"/>
                <a:gd name="connsiteX7" fmla="*/ 602275 w 602487"/>
                <a:gd name="connsiteY7" fmla="*/ 602275 w 602487"/>
                <a:gd name="connsiteX8" fmla="*/ 602275 w 602487"/>
                <a:gd name="connsiteY8" fmla="*/ 602275 w 602487"/>
                <a:gd name="connsiteX9" fmla="*/ 602275 w 602487"/>
                <a:gd name="connsiteY9" fmla="*/ 602275 w 602487"/>
                <a:gd name="connsiteX10" fmla="*/ 602275 w 602487"/>
                <a:gd name="connsiteY10" fmla="*/ 602275 w 602487"/>
                <a:gd name="connsiteX11" fmla="*/ 602275 w 602487"/>
                <a:gd name="connsiteY11" fmla="*/ 602275 w 602487"/>
                <a:gd name="connsiteX12" fmla="*/ 602275 w 602487"/>
                <a:gd name="connsiteY12" fmla="*/ 602275 w 602487"/>
                <a:gd name="connsiteX13" fmla="*/ 602275 w 602487"/>
                <a:gd name="connsiteY13" fmla="*/ 602275 w 602487"/>
                <a:gd name="connsiteX14" fmla="*/ 602275 w 602487"/>
                <a:gd name="connsiteY14" fmla="*/ 602275 w 602487"/>
                <a:gd name="connsiteX15" fmla="*/ 602275 w 602487"/>
                <a:gd name="connsiteY15" fmla="*/ 602275 w 602487"/>
                <a:gd name="connsiteX16" fmla="*/ 602275 w 602487"/>
                <a:gd name="connsiteY16" fmla="*/ 602275 w 602487"/>
                <a:gd name="connsiteX17" fmla="*/ 602275 w 602487"/>
                <a:gd name="connsiteY17" fmla="*/ 602275 w 602487"/>
                <a:gd name="connsiteX18" fmla="*/ 602275 w 602487"/>
                <a:gd name="connsiteY18" fmla="*/ 602275 w 602487"/>
                <a:gd name="connsiteX19" fmla="*/ 602275 w 602487"/>
                <a:gd name="connsiteY19" fmla="*/ 602275 w 602487"/>
                <a:gd name="connsiteX20" fmla="*/ 602275 w 602487"/>
                <a:gd name="connsiteY20" fmla="*/ 602275 w 602487"/>
                <a:gd name="connsiteX21" fmla="*/ 602275 w 602487"/>
                <a:gd name="connsiteY21" fmla="*/ 602275 w 602487"/>
                <a:gd name="connsiteX22" fmla="*/ 602275 w 602487"/>
                <a:gd name="connsiteY22" fmla="*/ 602275 w 602487"/>
                <a:gd name="connsiteX23" fmla="*/ 602275 w 602487"/>
                <a:gd name="connsiteY23" fmla="*/ 602275 w 602487"/>
                <a:gd name="connsiteX24" fmla="*/ 602275 w 602487"/>
                <a:gd name="connsiteY24" fmla="*/ 602275 w 602487"/>
                <a:gd name="connsiteX25" fmla="*/ 602275 w 602487"/>
                <a:gd name="connsiteY25" fmla="*/ 602275 w 602487"/>
                <a:gd name="connsiteX26" fmla="*/ 602275 w 602487"/>
                <a:gd name="connsiteY26" fmla="*/ 602275 w 602487"/>
                <a:gd name="connsiteX27" fmla="*/ 602275 w 602487"/>
                <a:gd name="connsiteY27" fmla="*/ 602275 w 602487"/>
                <a:gd name="connsiteX28" fmla="*/ 602275 w 602487"/>
                <a:gd name="connsiteY28" fmla="*/ 602275 w 602487"/>
                <a:gd name="connsiteX29" fmla="*/ 602275 w 602487"/>
                <a:gd name="connsiteY29" fmla="*/ 602275 w 602487"/>
                <a:gd name="connsiteX30" fmla="*/ 602275 w 602487"/>
                <a:gd name="connsiteY30" fmla="*/ 602275 w 602487"/>
                <a:gd name="connsiteX31" fmla="*/ 602275 w 602487"/>
                <a:gd name="connsiteY31" fmla="*/ 602275 w 602487"/>
                <a:gd name="connsiteX32" fmla="*/ 602275 w 602487"/>
                <a:gd name="connsiteY32" fmla="*/ 602275 w 602487"/>
                <a:gd name="connsiteX33" fmla="*/ 602275 w 602487"/>
                <a:gd name="connsiteY33" fmla="*/ 602275 w 602487"/>
                <a:gd name="connsiteX34" fmla="*/ 602275 w 602487"/>
                <a:gd name="connsiteY34" fmla="*/ 602275 w 602487"/>
                <a:gd name="connsiteX35" fmla="*/ 602275 w 602487"/>
                <a:gd name="connsiteY35" fmla="*/ 602275 w 602487"/>
                <a:gd name="connsiteX36" fmla="*/ 602275 w 602487"/>
                <a:gd name="connsiteY36" fmla="*/ 602275 w 602487"/>
                <a:gd name="connsiteX37" fmla="*/ 602275 w 602487"/>
                <a:gd name="connsiteY37" fmla="*/ 602275 w 602487"/>
                <a:gd name="connsiteX38" fmla="*/ 602275 w 602487"/>
                <a:gd name="connsiteY38" fmla="*/ 602275 w 602487"/>
                <a:gd name="connsiteX39" fmla="*/ 602275 w 602487"/>
                <a:gd name="connsiteY39" fmla="*/ 602275 w 602487"/>
                <a:gd name="connsiteX40" fmla="*/ 602275 w 602487"/>
                <a:gd name="connsiteY40" fmla="*/ 602275 w 602487"/>
                <a:gd name="connsiteX41" fmla="*/ 602275 w 602487"/>
                <a:gd name="connsiteY41" fmla="*/ 602275 w 602487"/>
                <a:gd name="connsiteX42" fmla="*/ 602275 w 602487"/>
                <a:gd name="connsiteY42" fmla="*/ 602275 w 602487"/>
                <a:gd name="connsiteX43" fmla="*/ 602275 w 602487"/>
                <a:gd name="connsiteY43" fmla="*/ 602275 w 602487"/>
                <a:gd name="connsiteX44" fmla="*/ 602275 w 602487"/>
                <a:gd name="connsiteY44" fmla="*/ 602275 w 602487"/>
                <a:gd name="connsiteX45" fmla="*/ 602275 w 602487"/>
                <a:gd name="connsiteY45" fmla="*/ 602275 w 602487"/>
                <a:gd name="connsiteX46" fmla="*/ 602275 w 602487"/>
                <a:gd name="connsiteY46" fmla="*/ 602275 w 602487"/>
                <a:gd name="connsiteX47" fmla="*/ 602275 w 602487"/>
                <a:gd name="connsiteY47" fmla="*/ 602275 w 602487"/>
                <a:gd name="connsiteX48" fmla="*/ 602275 w 602487"/>
                <a:gd name="connsiteY48" fmla="*/ 602275 w 602487"/>
                <a:gd name="connsiteX49" fmla="*/ 602275 w 602487"/>
                <a:gd name="connsiteY49" fmla="*/ 602275 w 602487"/>
                <a:gd name="connsiteX50" fmla="*/ 602275 w 602487"/>
                <a:gd name="connsiteY50" fmla="*/ 602275 w 602487"/>
                <a:gd name="connsiteX51" fmla="*/ 602275 w 602487"/>
                <a:gd name="connsiteY51" fmla="*/ 602275 w 602487"/>
                <a:gd name="connsiteX52" fmla="*/ 602275 w 602487"/>
                <a:gd name="connsiteY52" fmla="*/ 602275 w 602487"/>
                <a:gd name="connsiteX53" fmla="*/ 602275 w 602487"/>
                <a:gd name="connsiteY53" fmla="*/ 602275 w 602487"/>
                <a:gd name="connsiteX54" fmla="*/ 602275 w 602487"/>
                <a:gd name="connsiteY54" fmla="*/ 602275 w 602487"/>
                <a:gd name="connsiteX55" fmla="*/ 602275 w 602487"/>
                <a:gd name="connsiteY55" fmla="*/ 602275 w 602487"/>
                <a:gd name="connsiteX56" fmla="*/ 602275 w 602487"/>
                <a:gd name="connsiteY56" fmla="*/ 602275 w 602487"/>
                <a:gd name="connsiteX57" fmla="*/ 602275 w 602487"/>
                <a:gd name="connsiteY57" fmla="*/ 602275 w 602487"/>
                <a:gd name="connsiteX58" fmla="*/ 602275 w 602487"/>
                <a:gd name="connsiteY58" fmla="*/ 602275 w 602487"/>
                <a:gd name="connsiteX59" fmla="*/ 602275 w 602487"/>
                <a:gd name="connsiteY59" fmla="*/ 602275 w 602487"/>
                <a:gd name="connsiteX60" fmla="*/ 602275 w 602487"/>
                <a:gd name="connsiteY60" fmla="*/ 602275 w 602487"/>
                <a:gd name="connsiteX61" fmla="*/ 602275 w 602487"/>
                <a:gd name="connsiteY61" fmla="*/ 602275 w 602487"/>
                <a:gd name="connsiteX62" fmla="*/ 602275 w 602487"/>
                <a:gd name="connsiteY62" fmla="*/ 602275 w 602487"/>
                <a:gd name="connsiteX63" fmla="*/ 602275 w 602487"/>
                <a:gd name="connsiteY63" fmla="*/ 602275 w 602487"/>
                <a:gd name="connsiteX64" fmla="*/ 602275 w 602487"/>
                <a:gd name="connsiteY64" fmla="*/ 602275 w 602487"/>
                <a:gd name="connsiteX65" fmla="*/ 602275 w 602487"/>
                <a:gd name="connsiteY65" fmla="*/ 602275 w 602487"/>
                <a:gd name="connsiteX66" fmla="*/ 602275 w 602487"/>
                <a:gd name="connsiteY66" fmla="*/ 602275 w 602487"/>
                <a:gd name="connsiteX67" fmla="*/ 602275 w 602487"/>
                <a:gd name="connsiteY67" fmla="*/ 602275 w 602487"/>
                <a:gd name="connsiteX68" fmla="*/ 602275 w 602487"/>
                <a:gd name="connsiteY68" fmla="*/ 602275 w 602487"/>
                <a:gd name="connsiteX69" fmla="*/ 602275 w 602487"/>
                <a:gd name="connsiteY69" fmla="*/ 602275 w 602487"/>
                <a:gd name="connsiteX70" fmla="*/ 602275 w 602487"/>
                <a:gd name="connsiteY70" fmla="*/ 602275 w 602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574614" h="606722">
                  <a:moveTo>
                    <a:pt x="251213" y="267231"/>
                  </a:moveTo>
                  <a:lnTo>
                    <a:pt x="323543" y="267231"/>
                  </a:lnTo>
                  <a:lnTo>
                    <a:pt x="323543" y="339490"/>
                  </a:lnTo>
                  <a:lnTo>
                    <a:pt x="251213" y="339490"/>
                  </a:lnTo>
                  <a:close/>
                  <a:moveTo>
                    <a:pt x="376502" y="0"/>
                  </a:moveTo>
                  <a:cubicBezTo>
                    <a:pt x="436576" y="0"/>
                    <a:pt x="485437" y="48790"/>
                    <a:pt x="485437" y="108778"/>
                  </a:cubicBezTo>
                  <a:cubicBezTo>
                    <a:pt x="485437" y="112155"/>
                    <a:pt x="485348" y="115444"/>
                    <a:pt x="484992" y="118643"/>
                  </a:cubicBezTo>
                  <a:cubicBezTo>
                    <a:pt x="506797" y="124331"/>
                    <a:pt x="526643" y="136062"/>
                    <a:pt x="542307" y="152858"/>
                  </a:cubicBezTo>
                  <a:cubicBezTo>
                    <a:pt x="563133" y="175165"/>
                    <a:pt x="574614" y="204226"/>
                    <a:pt x="574614" y="234797"/>
                  </a:cubicBezTo>
                  <a:cubicBezTo>
                    <a:pt x="574614" y="260214"/>
                    <a:pt x="566693" y="283854"/>
                    <a:pt x="553076" y="303317"/>
                  </a:cubicBezTo>
                  <a:cubicBezTo>
                    <a:pt x="567049" y="323313"/>
                    <a:pt x="574614" y="347130"/>
                    <a:pt x="574614" y="371925"/>
                  </a:cubicBezTo>
                  <a:cubicBezTo>
                    <a:pt x="574614" y="427558"/>
                    <a:pt x="536522" y="474482"/>
                    <a:pt x="484992" y="487991"/>
                  </a:cubicBezTo>
                  <a:cubicBezTo>
                    <a:pt x="485348" y="491279"/>
                    <a:pt x="485437" y="494567"/>
                    <a:pt x="485437" y="497855"/>
                  </a:cubicBezTo>
                  <a:cubicBezTo>
                    <a:pt x="485437" y="557843"/>
                    <a:pt x="436576" y="606722"/>
                    <a:pt x="376502" y="606722"/>
                  </a:cubicBezTo>
                  <a:cubicBezTo>
                    <a:pt x="350158" y="606722"/>
                    <a:pt x="326039" y="597302"/>
                    <a:pt x="307171" y="581749"/>
                  </a:cubicBezTo>
                  <a:lnTo>
                    <a:pt x="307171" y="379035"/>
                  </a:lnTo>
                  <a:lnTo>
                    <a:pt x="323547" y="379035"/>
                  </a:lnTo>
                  <a:lnTo>
                    <a:pt x="323547" y="406496"/>
                  </a:lnTo>
                  <a:lnTo>
                    <a:pt x="363152" y="406496"/>
                  </a:lnTo>
                  <a:lnTo>
                    <a:pt x="363152" y="379035"/>
                  </a:lnTo>
                  <a:lnTo>
                    <a:pt x="390652" y="379035"/>
                  </a:lnTo>
                  <a:lnTo>
                    <a:pt x="390652" y="339487"/>
                  </a:lnTo>
                  <a:lnTo>
                    <a:pt x="363152" y="339487"/>
                  </a:lnTo>
                  <a:lnTo>
                    <a:pt x="363152" y="323135"/>
                  </a:lnTo>
                  <a:lnTo>
                    <a:pt x="390652" y="323135"/>
                  </a:lnTo>
                  <a:lnTo>
                    <a:pt x="390652" y="283587"/>
                  </a:lnTo>
                  <a:lnTo>
                    <a:pt x="363152" y="283587"/>
                  </a:lnTo>
                  <a:lnTo>
                    <a:pt x="363152" y="267235"/>
                  </a:lnTo>
                  <a:lnTo>
                    <a:pt x="390652" y="267235"/>
                  </a:lnTo>
                  <a:lnTo>
                    <a:pt x="390652" y="227688"/>
                  </a:lnTo>
                  <a:lnTo>
                    <a:pt x="363152" y="227688"/>
                  </a:lnTo>
                  <a:lnTo>
                    <a:pt x="363152" y="200138"/>
                  </a:lnTo>
                  <a:lnTo>
                    <a:pt x="323547" y="200138"/>
                  </a:lnTo>
                  <a:lnTo>
                    <a:pt x="323547" y="227688"/>
                  </a:lnTo>
                  <a:lnTo>
                    <a:pt x="307171" y="227688"/>
                  </a:lnTo>
                  <a:lnTo>
                    <a:pt x="307171" y="24973"/>
                  </a:lnTo>
                  <a:cubicBezTo>
                    <a:pt x="326039" y="9421"/>
                    <a:pt x="350158" y="0"/>
                    <a:pt x="376502" y="0"/>
                  </a:cubicBezTo>
                  <a:close/>
                  <a:moveTo>
                    <a:pt x="198240" y="0"/>
                  </a:moveTo>
                  <a:cubicBezTo>
                    <a:pt x="224500" y="0"/>
                    <a:pt x="248712" y="9421"/>
                    <a:pt x="267584" y="24973"/>
                  </a:cubicBezTo>
                  <a:lnTo>
                    <a:pt x="267584" y="227688"/>
                  </a:lnTo>
                  <a:lnTo>
                    <a:pt x="251205" y="227688"/>
                  </a:lnTo>
                  <a:lnTo>
                    <a:pt x="251205" y="200138"/>
                  </a:lnTo>
                  <a:lnTo>
                    <a:pt x="211593" y="200138"/>
                  </a:lnTo>
                  <a:lnTo>
                    <a:pt x="211593" y="227688"/>
                  </a:lnTo>
                  <a:lnTo>
                    <a:pt x="183997" y="227688"/>
                  </a:lnTo>
                  <a:lnTo>
                    <a:pt x="183997" y="267235"/>
                  </a:lnTo>
                  <a:lnTo>
                    <a:pt x="211593" y="267235"/>
                  </a:lnTo>
                  <a:lnTo>
                    <a:pt x="211593" y="283587"/>
                  </a:lnTo>
                  <a:lnTo>
                    <a:pt x="183997" y="283587"/>
                  </a:lnTo>
                  <a:lnTo>
                    <a:pt x="183997" y="323135"/>
                  </a:lnTo>
                  <a:lnTo>
                    <a:pt x="211593" y="323135"/>
                  </a:lnTo>
                  <a:lnTo>
                    <a:pt x="211593" y="339487"/>
                  </a:lnTo>
                  <a:lnTo>
                    <a:pt x="183997" y="339487"/>
                  </a:lnTo>
                  <a:lnTo>
                    <a:pt x="183997" y="379035"/>
                  </a:lnTo>
                  <a:lnTo>
                    <a:pt x="211593" y="379035"/>
                  </a:lnTo>
                  <a:lnTo>
                    <a:pt x="211593" y="406585"/>
                  </a:lnTo>
                  <a:lnTo>
                    <a:pt x="251205" y="406585"/>
                  </a:lnTo>
                  <a:lnTo>
                    <a:pt x="251205" y="379035"/>
                  </a:lnTo>
                  <a:lnTo>
                    <a:pt x="267584" y="379035"/>
                  </a:lnTo>
                  <a:lnTo>
                    <a:pt x="267584" y="406585"/>
                  </a:lnTo>
                  <a:lnTo>
                    <a:pt x="267584" y="581749"/>
                  </a:lnTo>
                  <a:cubicBezTo>
                    <a:pt x="248712" y="597302"/>
                    <a:pt x="224500" y="606722"/>
                    <a:pt x="198240" y="606722"/>
                  </a:cubicBezTo>
                  <a:cubicBezTo>
                    <a:pt x="138065" y="606722"/>
                    <a:pt x="89195" y="557843"/>
                    <a:pt x="89195" y="497855"/>
                  </a:cubicBezTo>
                  <a:cubicBezTo>
                    <a:pt x="89195" y="494567"/>
                    <a:pt x="89373" y="491279"/>
                    <a:pt x="89640" y="487991"/>
                  </a:cubicBezTo>
                  <a:cubicBezTo>
                    <a:pt x="38188" y="474482"/>
                    <a:pt x="0" y="427558"/>
                    <a:pt x="0" y="371925"/>
                  </a:cubicBezTo>
                  <a:cubicBezTo>
                    <a:pt x="0" y="347130"/>
                    <a:pt x="7566" y="323313"/>
                    <a:pt x="21631" y="303317"/>
                  </a:cubicBezTo>
                  <a:cubicBezTo>
                    <a:pt x="8012" y="283854"/>
                    <a:pt x="0" y="260214"/>
                    <a:pt x="0" y="234797"/>
                  </a:cubicBezTo>
                  <a:cubicBezTo>
                    <a:pt x="0" y="204226"/>
                    <a:pt x="11483" y="175165"/>
                    <a:pt x="32402" y="152858"/>
                  </a:cubicBezTo>
                  <a:cubicBezTo>
                    <a:pt x="48069" y="136062"/>
                    <a:pt x="67920" y="124331"/>
                    <a:pt x="89640" y="118643"/>
                  </a:cubicBezTo>
                  <a:cubicBezTo>
                    <a:pt x="89373" y="115444"/>
                    <a:pt x="89195" y="112155"/>
                    <a:pt x="89195" y="108778"/>
                  </a:cubicBezTo>
                  <a:cubicBezTo>
                    <a:pt x="89195" y="48790"/>
                    <a:pt x="138065" y="0"/>
                    <a:pt x="198240" y="0"/>
                  </a:cubicBezTo>
                  <a:close/>
                </a:path>
              </a:pathLst>
            </a:custGeom>
            <a:solidFill>
              <a:schemeClr val="tx2"/>
            </a:solidFill>
            <a:ln w="12700" cap="flat">
              <a:noFill/>
              <a:miter lim="400000"/>
            </a:ln>
            <a:effectLst/>
          </p:spPr>
          <p:txBody>
            <a:bodyPr wrap="square" lIns="91438" tIns="91438" rIns="91438" bIns="91438" numCol="1" anchor="t">
              <a:noAutofit/>
            </a:bodyPr>
            <a:lstStyle>
              <a:defPPr>
                <a:defRPr lang="en-US"/>
              </a:defPPr>
              <a:lvl1pPr marL="0" algn="l" defTabSz="1828891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446" algn="l" defTabSz="1828891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891" algn="l" defTabSz="1828891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3337" algn="l" defTabSz="1828891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7783" algn="l" defTabSz="1828891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2229" algn="l" defTabSz="1828891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6674" algn="l" defTabSz="1828891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401120" algn="l" defTabSz="1828891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5566" algn="l" defTabSz="1828891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4800">
                <a:cs typeface="+mn-ea"/>
                <a:sym typeface="+mn-lt"/>
              </a:endParaRPr>
            </a:p>
          </p:txBody>
        </p:sp>
        <p:sp>
          <p:nvSpPr>
            <p:cNvPr id="91" name="TextBox 10">
              <a:extLst>
                <a:ext uri="{FF2B5EF4-FFF2-40B4-BE49-F238E27FC236}">
                  <a16:creationId xmlns:a16="http://schemas.microsoft.com/office/drawing/2014/main" id="{A4BE48C5-5DA0-46EF-8A35-0DD337091CC6}"/>
                </a:ext>
              </a:extLst>
            </p:cNvPr>
            <p:cNvSpPr txBox="1"/>
            <p:nvPr/>
          </p:nvSpPr>
          <p:spPr>
            <a:xfrm>
              <a:off x="4616071" y="8555472"/>
              <a:ext cx="2731517" cy="55399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marL="0" algn="l" defTabSz="1828891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446" algn="l" defTabSz="1828891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891" algn="l" defTabSz="1828891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3337" algn="l" defTabSz="1828891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7783" algn="l" defTabSz="1828891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2229" algn="l" defTabSz="1828891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6674" algn="l" defTabSz="1828891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401120" algn="l" defTabSz="1828891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5566" algn="l" defTabSz="1828891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b="1" dirty="0">
                  <a:gradFill>
                    <a:gsLst>
                      <a:gs pos="0">
                        <a:schemeClr val="bg1">
                          <a:lumMod val="25000"/>
                        </a:schemeClr>
                      </a:gs>
                      <a:gs pos="100000">
                        <a:schemeClr val="bg1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添加标题文本</a:t>
              </a:r>
              <a:endParaRPr lang="en-US" b="1" dirty="0">
                <a:gradFill>
                  <a:gsLst>
                    <a:gs pos="0">
                      <a:schemeClr val="bg1">
                        <a:lumMod val="25000"/>
                      </a:schemeClr>
                    </a:gs>
                    <a:gs pos="100000">
                      <a:schemeClr val="bg1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92" name="Rectangle 11">
              <a:extLst>
                <a:ext uri="{FF2B5EF4-FFF2-40B4-BE49-F238E27FC236}">
                  <a16:creationId xmlns:a16="http://schemas.microsoft.com/office/drawing/2014/main" id="{34F6F358-C24D-4884-9405-BEB3D3A7EE35}"/>
                </a:ext>
              </a:extLst>
            </p:cNvPr>
            <p:cNvSpPr/>
            <p:nvPr/>
          </p:nvSpPr>
          <p:spPr>
            <a:xfrm>
              <a:off x="4184987" y="9080157"/>
              <a:ext cx="3822164" cy="1700978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1828891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446" algn="l" defTabSz="1828891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891" algn="l" defTabSz="1828891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3337" algn="l" defTabSz="1828891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7783" algn="l" defTabSz="1828891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2229" algn="l" defTabSz="1828891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6674" algn="l" defTabSz="1828891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401120" algn="l" defTabSz="1828891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5566" algn="l" defTabSz="1828891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342900" indent="-342900">
                <a:lnSpc>
                  <a:spcPct val="150000"/>
                </a:lnSpc>
                <a:buFont typeface="Wingdings" panose="05000000000000000000" pitchFamily="2" charset="2"/>
                <a:buChar char="ü"/>
              </a:pPr>
              <a:r>
                <a:rPr lang="zh-CN" altLang="en-US" sz="2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2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sz="2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31218840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4D69746-21BD-436A-8F62-930DD7126635}"/>
              </a:ext>
            </a:extLst>
          </p:cNvPr>
          <p:cNvSpPr txBox="1"/>
          <p:nvPr/>
        </p:nvSpPr>
        <p:spPr>
          <a:xfrm>
            <a:off x="6095129" y="556629"/>
            <a:ext cx="1219691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54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AAFBDBB8-3760-41D4-9C7F-456DFCAD99F7}"/>
              </a:ext>
            </a:extLst>
          </p:cNvPr>
          <p:cNvGrpSpPr/>
          <p:nvPr/>
        </p:nvGrpSpPr>
        <p:grpSpPr>
          <a:xfrm>
            <a:off x="4515846" y="206148"/>
            <a:ext cx="3491304" cy="1338725"/>
            <a:chOff x="-2195797" y="8308353"/>
            <a:chExt cx="11653027" cy="4468303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04807AA9-9AAF-453C-8DFF-44713709B309}"/>
                </a:ext>
              </a:extLst>
            </p:cNvPr>
            <p:cNvSpPr/>
            <p:nvPr/>
          </p:nvSpPr>
          <p:spPr>
            <a:xfrm>
              <a:off x="5837022" y="9156448"/>
              <a:ext cx="3620208" cy="3620208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B83A6030-859E-48A1-8959-89426E2329EC}"/>
                </a:ext>
              </a:extLst>
            </p:cNvPr>
            <p:cNvSpPr/>
            <p:nvPr/>
          </p:nvSpPr>
          <p:spPr>
            <a:xfrm>
              <a:off x="1512014" y="8894817"/>
              <a:ext cx="523264" cy="523264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4B6AC017-D680-4ABC-B9DE-3F881C0F2E0B}"/>
                </a:ext>
              </a:extLst>
            </p:cNvPr>
            <p:cNvSpPr/>
            <p:nvPr/>
          </p:nvSpPr>
          <p:spPr>
            <a:xfrm>
              <a:off x="2386384" y="10716890"/>
              <a:ext cx="1496167" cy="149616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B8A8DB7E-FD49-4D5E-98A2-733655E6A44C}"/>
                </a:ext>
              </a:extLst>
            </p:cNvPr>
            <p:cNvSpPr/>
            <p:nvPr/>
          </p:nvSpPr>
          <p:spPr>
            <a:xfrm>
              <a:off x="3540297" y="8308353"/>
              <a:ext cx="2061061" cy="2061061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B2D3B261-EE06-4798-BE20-46EB3106A098}"/>
                </a:ext>
              </a:extLst>
            </p:cNvPr>
            <p:cNvSpPr/>
            <p:nvPr/>
          </p:nvSpPr>
          <p:spPr>
            <a:xfrm>
              <a:off x="431913" y="9806710"/>
              <a:ext cx="1125409" cy="1125409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5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73BF7BBE-C225-498C-A8FB-FCA8932F5E5F}"/>
                </a:ext>
              </a:extLst>
            </p:cNvPr>
            <p:cNvSpPr/>
            <p:nvPr/>
          </p:nvSpPr>
          <p:spPr>
            <a:xfrm>
              <a:off x="-2195797" y="10043651"/>
              <a:ext cx="1346478" cy="1346478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9981A7BC-9B3D-4B62-B7D5-EE6687F78542}"/>
              </a:ext>
            </a:extLst>
          </p:cNvPr>
          <p:cNvGrpSpPr/>
          <p:nvPr/>
        </p:nvGrpSpPr>
        <p:grpSpPr>
          <a:xfrm flipH="1">
            <a:off x="16436477" y="139999"/>
            <a:ext cx="3668530" cy="1404874"/>
            <a:chOff x="-2195797" y="8308353"/>
            <a:chExt cx="11653027" cy="4468303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03EE56FF-3B7A-4330-A8E8-552E739A1193}"/>
                </a:ext>
              </a:extLst>
            </p:cNvPr>
            <p:cNvSpPr/>
            <p:nvPr/>
          </p:nvSpPr>
          <p:spPr>
            <a:xfrm>
              <a:off x="5837022" y="9156448"/>
              <a:ext cx="3620208" cy="3620208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2E1CDEA4-D952-4457-AED9-61CD1D37892B}"/>
                </a:ext>
              </a:extLst>
            </p:cNvPr>
            <p:cNvSpPr/>
            <p:nvPr/>
          </p:nvSpPr>
          <p:spPr>
            <a:xfrm>
              <a:off x="1512014" y="8894817"/>
              <a:ext cx="523264" cy="523264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6ED526D2-57ED-44AD-9109-E9F6EF74A179}"/>
                </a:ext>
              </a:extLst>
            </p:cNvPr>
            <p:cNvSpPr/>
            <p:nvPr/>
          </p:nvSpPr>
          <p:spPr>
            <a:xfrm>
              <a:off x="2386384" y="10716890"/>
              <a:ext cx="1496167" cy="149616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90783A1F-0009-48E7-A657-8E5955BD9A64}"/>
                </a:ext>
              </a:extLst>
            </p:cNvPr>
            <p:cNvSpPr/>
            <p:nvPr/>
          </p:nvSpPr>
          <p:spPr>
            <a:xfrm>
              <a:off x="3540297" y="8308353"/>
              <a:ext cx="2061061" cy="2061061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6EA75877-556C-4A1C-AD7B-EA29DCB120FC}"/>
                </a:ext>
              </a:extLst>
            </p:cNvPr>
            <p:cNvSpPr/>
            <p:nvPr/>
          </p:nvSpPr>
          <p:spPr>
            <a:xfrm>
              <a:off x="431913" y="9806710"/>
              <a:ext cx="1125409" cy="1125409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5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B22684B9-876C-4D7D-9B6B-0FBD5186694D}"/>
                </a:ext>
              </a:extLst>
            </p:cNvPr>
            <p:cNvSpPr/>
            <p:nvPr/>
          </p:nvSpPr>
          <p:spPr>
            <a:xfrm>
              <a:off x="-2195797" y="10043651"/>
              <a:ext cx="1346478" cy="1346478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18" name="Chart 6">
            <a:extLst>
              <a:ext uri="{FF2B5EF4-FFF2-40B4-BE49-F238E27FC236}">
                <a16:creationId xmlns:a16="http://schemas.microsoft.com/office/drawing/2014/main" id="{D07337D6-4174-418F-B289-95D88734597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6895742"/>
              </p:ext>
            </p:extLst>
          </p:nvPr>
        </p:nvGraphicFramePr>
        <p:xfrm>
          <a:off x="2342816" y="2957342"/>
          <a:ext cx="19701544" cy="90181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21745207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4D69746-21BD-436A-8F62-930DD7126635}"/>
              </a:ext>
            </a:extLst>
          </p:cNvPr>
          <p:cNvSpPr txBox="1"/>
          <p:nvPr/>
        </p:nvSpPr>
        <p:spPr>
          <a:xfrm>
            <a:off x="6095129" y="556629"/>
            <a:ext cx="1219691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54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AAFBDBB8-3760-41D4-9C7F-456DFCAD99F7}"/>
              </a:ext>
            </a:extLst>
          </p:cNvPr>
          <p:cNvGrpSpPr/>
          <p:nvPr/>
        </p:nvGrpSpPr>
        <p:grpSpPr>
          <a:xfrm>
            <a:off x="4515846" y="206148"/>
            <a:ext cx="3491304" cy="1338725"/>
            <a:chOff x="-2195797" y="8308353"/>
            <a:chExt cx="11653027" cy="4468303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04807AA9-9AAF-453C-8DFF-44713709B309}"/>
                </a:ext>
              </a:extLst>
            </p:cNvPr>
            <p:cNvSpPr/>
            <p:nvPr/>
          </p:nvSpPr>
          <p:spPr>
            <a:xfrm>
              <a:off x="5837022" y="9156448"/>
              <a:ext cx="3620208" cy="3620208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B83A6030-859E-48A1-8959-89426E2329EC}"/>
                </a:ext>
              </a:extLst>
            </p:cNvPr>
            <p:cNvSpPr/>
            <p:nvPr/>
          </p:nvSpPr>
          <p:spPr>
            <a:xfrm>
              <a:off x="1512014" y="8894817"/>
              <a:ext cx="523264" cy="523264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4B6AC017-D680-4ABC-B9DE-3F881C0F2E0B}"/>
                </a:ext>
              </a:extLst>
            </p:cNvPr>
            <p:cNvSpPr/>
            <p:nvPr/>
          </p:nvSpPr>
          <p:spPr>
            <a:xfrm>
              <a:off x="2386384" y="10716890"/>
              <a:ext cx="1496167" cy="149616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B8A8DB7E-FD49-4D5E-98A2-733655E6A44C}"/>
                </a:ext>
              </a:extLst>
            </p:cNvPr>
            <p:cNvSpPr/>
            <p:nvPr/>
          </p:nvSpPr>
          <p:spPr>
            <a:xfrm>
              <a:off x="3540297" y="8308353"/>
              <a:ext cx="2061061" cy="2061061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B2D3B261-EE06-4798-BE20-46EB3106A098}"/>
                </a:ext>
              </a:extLst>
            </p:cNvPr>
            <p:cNvSpPr/>
            <p:nvPr/>
          </p:nvSpPr>
          <p:spPr>
            <a:xfrm>
              <a:off x="431913" y="9806710"/>
              <a:ext cx="1125409" cy="1125409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5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73BF7BBE-C225-498C-A8FB-FCA8932F5E5F}"/>
                </a:ext>
              </a:extLst>
            </p:cNvPr>
            <p:cNvSpPr/>
            <p:nvPr/>
          </p:nvSpPr>
          <p:spPr>
            <a:xfrm>
              <a:off x="-2195797" y="10043651"/>
              <a:ext cx="1346478" cy="1346478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9981A7BC-9B3D-4B62-B7D5-EE6687F78542}"/>
              </a:ext>
            </a:extLst>
          </p:cNvPr>
          <p:cNvGrpSpPr/>
          <p:nvPr/>
        </p:nvGrpSpPr>
        <p:grpSpPr>
          <a:xfrm flipH="1">
            <a:off x="16436477" y="139999"/>
            <a:ext cx="3668530" cy="1404874"/>
            <a:chOff x="-2195797" y="8308353"/>
            <a:chExt cx="11653027" cy="4468303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03EE56FF-3B7A-4330-A8E8-552E739A1193}"/>
                </a:ext>
              </a:extLst>
            </p:cNvPr>
            <p:cNvSpPr/>
            <p:nvPr/>
          </p:nvSpPr>
          <p:spPr>
            <a:xfrm>
              <a:off x="5837022" y="9156448"/>
              <a:ext cx="3620208" cy="3620208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2E1CDEA4-D952-4457-AED9-61CD1D37892B}"/>
                </a:ext>
              </a:extLst>
            </p:cNvPr>
            <p:cNvSpPr/>
            <p:nvPr/>
          </p:nvSpPr>
          <p:spPr>
            <a:xfrm>
              <a:off x="1512014" y="8894817"/>
              <a:ext cx="523264" cy="523264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6ED526D2-57ED-44AD-9109-E9F6EF74A179}"/>
                </a:ext>
              </a:extLst>
            </p:cNvPr>
            <p:cNvSpPr/>
            <p:nvPr/>
          </p:nvSpPr>
          <p:spPr>
            <a:xfrm>
              <a:off x="2386384" y="10716890"/>
              <a:ext cx="1496167" cy="149616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90783A1F-0009-48E7-A657-8E5955BD9A64}"/>
                </a:ext>
              </a:extLst>
            </p:cNvPr>
            <p:cNvSpPr/>
            <p:nvPr/>
          </p:nvSpPr>
          <p:spPr>
            <a:xfrm>
              <a:off x="3540297" y="8308353"/>
              <a:ext cx="2061061" cy="2061061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6EA75877-556C-4A1C-AD7B-EA29DCB120FC}"/>
                </a:ext>
              </a:extLst>
            </p:cNvPr>
            <p:cNvSpPr/>
            <p:nvPr/>
          </p:nvSpPr>
          <p:spPr>
            <a:xfrm>
              <a:off x="431913" y="9806710"/>
              <a:ext cx="1125409" cy="1125409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5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B22684B9-876C-4D7D-9B6B-0FBD5186694D}"/>
                </a:ext>
              </a:extLst>
            </p:cNvPr>
            <p:cNvSpPr/>
            <p:nvPr/>
          </p:nvSpPr>
          <p:spPr>
            <a:xfrm>
              <a:off x="-2195797" y="10043651"/>
              <a:ext cx="1346478" cy="1346478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Group 1">
            <a:extLst>
              <a:ext uri="{FF2B5EF4-FFF2-40B4-BE49-F238E27FC236}">
                <a16:creationId xmlns:a16="http://schemas.microsoft.com/office/drawing/2014/main" id="{507A4FF5-EBEC-4C87-A94D-CF83BBDA4760}"/>
              </a:ext>
            </a:extLst>
          </p:cNvPr>
          <p:cNvGrpSpPr/>
          <p:nvPr/>
        </p:nvGrpSpPr>
        <p:grpSpPr>
          <a:xfrm>
            <a:off x="1903423" y="6387579"/>
            <a:ext cx="10159535" cy="5465779"/>
            <a:chOff x="1440282" y="2604051"/>
            <a:chExt cx="11941482" cy="6424458"/>
          </a:xfrm>
        </p:grpSpPr>
        <p:grpSp>
          <p:nvGrpSpPr>
            <p:cNvPr id="19" name="Group 155">
              <a:extLst>
                <a:ext uri="{FF2B5EF4-FFF2-40B4-BE49-F238E27FC236}">
                  <a16:creationId xmlns:a16="http://schemas.microsoft.com/office/drawing/2014/main" id="{9312F529-4BAB-4167-8CFA-E80FCC4B969F}"/>
                </a:ext>
              </a:extLst>
            </p:cNvPr>
            <p:cNvGrpSpPr/>
            <p:nvPr/>
          </p:nvGrpSpPr>
          <p:grpSpPr>
            <a:xfrm>
              <a:off x="1440282" y="3576193"/>
              <a:ext cx="11941482" cy="5452314"/>
              <a:chOff x="803822" y="1016361"/>
              <a:chExt cx="7536357" cy="2044618"/>
            </a:xfrm>
          </p:grpSpPr>
          <p:cxnSp>
            <p:nvCxnSpPr>
              <p:cNvPr id="44" name="Straight Connector 148">
                <a:extLst>
                  <a:ext uri="{FF2B5EF4-FFF2-40B4-BE49-F238E27FC236}">
                    <a16:creationId xmlns:a16="http://schemas.microsoft.com/office/drawing/2014/main" id="{A761853A-E04F-4CFC-95CA-83B6F487FE8E}"/>
                  </a:ext>
                </a:extLst>
              </p:cNvPr>
              <p:cNvCxnSpPr/>
              <p:nvPr/>
            </p:nvCxnSpPr>
            <p:spPr>
              <a:xfrm>
                <a:off x="803822" y="1016361"/>
                <a:ext cx="7536357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Straight Connector 149">
                <a:extLst>
                  <a:ext uri="{FF2B5EF4-FFF2-40B4-BE49-F238E27FC236}">
                    <a16:creationId xmlns:a16="http://schemas.microsoft.com/office/drawing/2014/main" id="{8990EDE3-A859-4B5C-953D-6977BE4F4351}"/>
                  </a:ext>
                </a:extLst>
              </p:cNvPr>
              <p:cNvCxnSpPr/>
              <p:nvPr/>
            </p:nvCxnSpPr>
            <p:spPr>
              <a:xfrm>
                <a:off x="803822" y="1357131"/>
                <a:ext cx="7536357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Straight Connector 150">
                <a:extLst>
                  <a:ext uri="{FF2B5EF4-FFF2-40B4-BE49-F238E27FC236}">
                    <a16:creationId xmlns:a16="http://schemas.microsoft.com/office/drawing/2014/main" id="{1966205B-4C08-4D35-802D-0E90F191A587}"/>
                  </a:ext>
                </a:extLst>
              </p:cNvPr>
              <p:cNvCxnSpPr/>
              <p:nvPr/>
            </p:nvCxnSpPr>
            <p:spPr>
              <a:xfrm>
                <a:off x="803822" y="1697901"/>
                <a:ext cx="7536357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Straight Connector 151">
                <a:extLst>
                  <a:ext uri="{FF2B5EF4-FFF2-40B4-BE49-F238E27FC236}">
                    <a16:creationId xmlns:a16="http://schemas.microsoft.com/office/drawing/2014/main" id="{8864E4A1-5F54-4B69-81F5-D3E556C0C515}"/>
                  </a:ext>
                </a:extLst>
              </p:cNvPr>
              <p:cNvCxnSpPr/>
              <p:nvPr/>
            </p:nvCxnSpPr>
            <p:spPr>
              <a:xfrm>
                <a:off x="803822" y="2038671"/>
                <a:ext cx="7536357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Straight Connector 152">
                <a:extLst>
                  <a:ext uri="{FF2B5EF4-FFF2-40B4-BE49-F238E27FC236}">
                    <a16:creationId xmlns:a16="http://schemas.microsoft.com/office/drawing/2014/main" id="{B1A2F103-F546-47FF-BA43-35EEBB7823E8}"/>
                  </a:ext>
                </a:extLst>
              </p:cNvPr>
              <p:cNvCxnSpPr/>
              <p:nvPr/>
            </p:nvCxnSpPr>
            <p:spPr>
              <a:xfrm>
                <a:off x="803822" y="2379441"/>
                <a:ext cx="7536357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Straight Connector 153">
                <a:extLst>
                  <a:ext uri="{FF2B5EF4-FFF2-40B4-BE49-F238E27FC236}">
                    <a16:creationId xmlns:a16="http://schemas.microsoft.com/office/drawing/2014/main" id="{6FEC4344-C4DC-42FF-9621-F8ED15825C30}"/>
                  </a:ext>
                </a:extLst>
              </p:cNvPr>
              <p:cNvCxnSpPr/>
              <p:nvPr/>
            </p:nvCxnSpPr>
            <p:spPr>
              <a:xfrm>
                <a:off x="803822" y="2720211"/>
                <a:ext cx="7536357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Connector 154">
                <a:extLst>
                  <a:ext uri="{FF2B5EF4-FFF2-40B4-BE49-F238E27FC236}">
                    <a16:creationId xmlns:a16="http://schemas.microsoft.com/office/drawing/2014/main" id="{5507E9CA-9B7F-4361-A257-B0A8C910FD8E}"/>
                  </a:ext>
                </a:extLst>
              </p:cNvPr>
              <p:cNvCxnSpPr/>
              <p:nvPr/>
            </p:nvCxnSpPr>
            <p:spPr>
              <a:xfrm>
                <a:off x="803822" y="3060979"/>
                <a:ext cx="7536357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" name="Isosceles Triangle 20">
              <a:extLst>
                <a:ext uri="{FF2B5EF4-FFF2-40B4-BE49-F238E27FC236}">
                  <a16:creationId xmlns:a16="http://schemas.microsoft.com/office/drawing/2014/main" id="{23C2CE83-2C31-4066-930C-679A3084D4BC}"/>
                </a:ext>
              </a:extLst>
            </p:cNvPr>
            <p:cNvSpPr/>
            <p:nvPr/>
          </p:nvSpPr>
          <p:spPr>
            <a:xfrm>
              <a:off x="1888061" y="5260852"/>
              <a:ext cx="2438400" cy="3767656"/>
            </a:xfrm>
            <a:prstGeom prst="triangle">
              <a:avLst/>
            </a:prstGeom>
            <a:gradFill>
              <a:gsLst>
                <a:gs pos="0">
                  <a:schemeClr val="accent1"/>
                </a:gs>
                <a:gs pos="48000">
                  <a:schemeClr val="accent1"/>
                </a:gs>
                <a:gs pos="50000">
                  <a:schemeClr val="accent1">
                    <a:lumMod val="75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800" dirty="0">
                <a:cs typeface="+mn-ea"/>
                <a:sym typeface="+mn-lt"/>
              </a:endParaRPr>
            </a:p>
          </p:txBody>
        </p:sp>
        <p:sp>
          <p:nvSpPr>
            <p:cNvPr id="21" name="Isosceles Triangle 21">
              <a:extLst>
                <a:ext uri="{FF2B5EF4-FFF2-40B4-BE49-F238E27FC236}">
                  <a16:creationId xmlns:a16="http://schemas.microsoft.com/office/drawing/2014/main" id="{24B4FE3C-2A03-4A77-A11E-AC1B33200394}"/>
                </a:ext>
              </a:extLst>
            </p:cNvPr>
            <p:cNvSpPr/>
            <p:nvPr/>
          </p:nvSpPr>
          <p:spPr>
            <a:xfrm>
              <a:off x="3625901" y="6068207"/>
              <a:ext cx="2438400" cy="2960302"/>
            </a:xfrm>
            <a:prstGeom prst="triangle">
              <a:avLst/>
            </a:prstGeom>
            <a:gradFill>
              <a:gsLst>
                <a:gs pos="0">
                  <a:schemeClr val="accent2"/>
                </a:gs>
                <a:gs pos="48000">
                  <a:schemeClr val="accent2"/>
                </a:gs>
                <a:gs pos="50000">
                  <a:schemeClr val="accent2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800" dirty="0">
                <a:cs typeface="+mn-ea"/>
                <a:sym typeface="+mn-lt"/>
              </a:endParaRPr>
            </a:p>
          </p:txBody>
        </p:sp>
        <p:sp>
          <p:nvSpPr>
            <p:cNvPr id="22" name="Isosceles Triangle 27">
              <a:extLst>
                <a:ext uri="{FF2B5EF4-FFF2-40B4-BE49-F238E27FC236}">
                  <a16:creationId xmlns:a16="http://schemas.microsoft.com/office/drawing/2014/main" id="{692E14CE-0C34-4820-A252-F8CBB04EA6FB}"/>
                </a:ext>
              </a:extLst>
            </p:cNvPr>
            <p:cNvSpPr/>
            <p:nvPr/>
          </p:nvSpPr>
          <p:spPr>
            <a:xfrm flipH="1">
              <a:off x="7101581" y="4453498"/>
              <a:ext cx="2438400" cy="4575008"/>
            </a:xfrm>
            <a:prstGeom prst="triangle">
              <a:avLst/>
            </a:prstGeom>
            <a:gradFill>
              <a:gsLst>
                <a:gs pos="100000">
                  <a:schemeClr val="accent4"/>
                </a:gs>
                <a:gs pos="51000">
                  <a:schemeClr val="accent4"/>
                </a:gs>
                <a:gs pos="50000">
                  <a:schemeClr val="accent4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800" dirty="0">
                <a:cs typeface="+mn-ea"/>
                <a:sym typeface="+mn-lt"/>
              </a:endParaRPr>
            </a:p>
          </p:txBody>
        </p:sp>
        <p:sp>
          <p:nvSpPr>
            <p:cNvPr id="23" name="Isosceles Triangle 22">
              <a:extLst>
                <a:ext uri="{FF2B5EF4-FFF2-40B4-BE49-F238E27FC236}">
                  <a16:creationId xmlns:a16="http://schemas.microsoft.com/office/drawing/2014/main" id="{DE586A10-E50E-4911-BEA9-26B8BB5172DF}"/>
                </a:ext>
              </a:extLst>
            </p:cNvPr>
            <p:cNvSpPr/>
            <p:nvPr/>
          </p:nvSpPr>
          <p:spPr>
            <a:xfrm>
              <a:off x="5363741" y="6965271"/>
              <a:ext cx="2438400" cy="2063238"/>
            </a:xfrm>
            <a:prstGeom prst="triangle">
              <a:avLst/>
            </a:prstGeom>
            <a:gradFill>
              <a:gsLst>
                <a:gs pos="0">
                  <a:schemeClr val="accent3"/>
                </a:gs>
                <a:gs pos="48000">
                  <a:schemeClr val="accent3"/>
                </a:gs>
                <a:gs pos="50000">
                  <a:schemeClr val="accent3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800" dirty="0">
                <a:cs typeface="+mn-ea"/>
                <a:sym typeface="+mn-lt"/>
              </a:endParaRPr>
            </a:p>
          </p:txBody>
        </p:sp>
        <p:sp>
          <p:nvSpPr>
            <p:cNvPr id="24" name="Isosceles Triangle 30">
              <a:extLst>
                <a:ext uri="{FF2B5EF4-FFF2-40B4-BE49-F238E27FC236}">
                  <a16:creationId xmlns:a16="http://schemas.microsoft.com/office/drawing/2014/main" id="{830D392D-201E-47EE-A807-44F48E8EAEA7}"/>
                </a:ext>
              </a:extLst>
            </p:cNvPr>
            <p:cNvSpPr/>
            <p:nvPr/>
          </p:nvSpPr>
          <p:spPr>
            <a:xfrm flipH="1">
              <a:off x="8839421" y="5433857"/>
              <a:ext cx="2438400" cy="3594650"/>
            </a:xfrm>
            <a:prstGeom prst="triangle">
              <a:avLst/>
            </a:prstGeom>
            <a:gradFill>
              <a:gsLst>
                <a:gs pos="100000">
                  <a:schemeClr val="accent5"/>
                </a:gs>
                <a:gs pos="51000">
                  <a:schemeClr val="accent5"/>
                </a:gs>
                <a:gs pos="50000">
                  <a:schemeClr val="accent5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800" dirty="0">
                <a:cs typeface="+mn-ea"/>
                <a:sym typeface="+mn-lt"/>
              </a:endParaRPr>
            </a:p>
          </p:txBody>
        </p:sp>
        <p:sp>
          <p:nvSpPr>
            <p:cNvPr id="25" name="Isosceles Triangle 33">
              <a:extLst>
                <a:ext uri="{FF2B5EF4-FFF2-40B4-BE49-F238E27FC236}">
                  <a16:creationId xmlns:a16="http://schemas.microsoft.com/office/drawing/2014/main" id="{D860BC57-9939-4DC0-9193-1ED58D6F45C7}"/>
                </a:ext>
              </a:extLst>
            </p:cNvPr>
            <p:cNvSpPr/>
            <p:nvPr/>
          </p:nvSpPr>
          <p:spPr>
            <a:xfrm flipH="1">
              <a:off x="10577261" y="6523147"/>
              <a:ext cx="2438400" cy="2505362"/>
            </a:xfrm>
            <a:prstGeom prst="triangle">
              <a:avLst/>
            </a:prstGeom>
            <a:gradFill>
              <a:gsLst>
                <a:gs pos="100000">
                  <a:schemeClr val="accent6"/>
                </a:gs>
                <a:gs pos="51000">
                  <a:schemeClr val="accent6"/>
                </a:gs>
                <a:gs pos="50000">
                  <a:schemeClr val="accent6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800" dirty="0">
                <a:cs typeface="+mn-ea"/>
                <a:sym typeface="+mn-lt"/>
              </a:endParaRPr>
            </a:p>
          </p:txBody>
        </p:sp>
        <p:grpSp>
          <p:nvGrpSpPr>
            <p:cNvPr id="26" name="Group 279">
              <a:extLst>
                <a:ext uri="{FF2B5EF4-FFF2-40B4-BE49-F238E27FC236}">
                  <a16:creationId xmlns:a16="http://schemas.microsoft.com/office/drawing/2014/main" id="{21311E45-C77E-4EEC-A443-CE3BCBC71E52}"/>
                </a:ext>
              </a:extLst>
            </p:cNvPr>
            <p:cNvGrpSpPr/>
            <p:nvPr/>
          </p:nvGrpSpPr>
          <p:grpSpPr>
            <a:xfrm>
              <a:off x="2315198" y="3125043"/>
              <a:ext cx="1482086" cy="1482078"/>
              <a:chOff x="846989" y="1401020"/>
              <a:chExt cx="877416" cy="877416"/>
            </a:xfrm>
            <a:effectLst/>
          </p:grpSpPr>
          <p:sp>
            <p:nvSpPr>
              <p:cNvPr id="42" name="Teardrop 101">
                <a:extLst>
                  <a:ext uri="{FF2B5EF4-FFF2-40B4-BE49-F238E27FC236}">
                    <a16:creationId xmlns:a16="http://schemas.microsoft.com/office/drawing/2014/main" id="{494943B0-5A68-4F9D-8982-00B878215071}"/>
                  </a:ext>
                </a:extLst>
              </p:cNvPr>
              <p:cNvSpPr/>
              <p:nvPr/>
            </p:nvSpPr>
            <p:spPr>
              <a:xfrm rot="8100000">
                <a:off x="846989" y="1401020"/>
                <a:ext cx="877416" cy="877416"/>
              </a:xfrm>
              <a:prstGeom prst="teardrop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666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3" name="Oval 104">
                <a:extLst>
                  <a:ext uri="{FF2B5EF4-FFF2-40B4-BE49-F238E27FC236}">
                    <a16:creationId xmlns:a16="http://schemas.microsoft.com/office/drawing/2014/main" id="{1B9D6B80-F447-40C7-9522-0405121B1FC5}"/>
                  </a:ext>
                </a:extLst>
              </p:cNvPr>
              <p:cNvSpPr/>
              <p:nvPr/>
            </p:nvSpPr>
            <p:spPr>
              <a:xfrm>
                <a:off x="981458" y="1537516"/>
                <a:ext cx="608478" cy="60847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en-US" sz="2666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7" name="Group 279">
              <a:extLst>
                <a:ext uri="{FF2B5EF4-FFF2-40B4-BE49-F238E27FC236}">
                  <a16:creationId xmlns:a16="http://schemas.microsoft.com/office/drawing/2014/main" id="{5508513B-4524-4983-A46C-19A00E465E94}"/>
                </a:ext>
              </a:extLst>
            </p:cNvPr>
            <p:cNvGrpSpPr/>
            <p:nvPr/>
          </p:nvGrpSpPr>
          <p:grpSpPr>
            <a:xfrm>
              <a:off x="4099826" y="4120263"/>
              <a:ext cx="1482086" cy="1482078"/>
              <a:chOff x="846989" y="1401020"/>
              <a:chExt cx="877416" cy="877416"/>
            </a:xfrm>
            <a:effectLst/>
          </p:grpSpPr>
          <p:sp>
            <p:nvSpPr>
              <p:cNvPr id="40" name="Teardrop 108">
                <a:extLst>
                  <a:ext uri="{FF2B5EF4-FFF2-40B4-BE49-F238E27FC236}">
                    <a16:creationId xmlns:a16="http://schemas.microsoft.com/office/drawing/2014/main" id="{95E175DF-F5DB-4F08-A7AD-D2D65D3D5C13}"/>
                  </a:ext>
                </a:extLst>
              </p:cNvPr>
              <p:cNvSpPr/>
              <p:nvPr/>
            </p:nvSpPr>
            <p:spPr>
              <a:xfrm rot="8100000">
                <a:off x="846989" y="1401020"/>
                <a:ext cx="877416" cy="877416"/>
              </a:xfrm>
              <a:prstGeom prst="teardrop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666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" name="Oval 111">
                <a:extLst>
                  <a:ext uri="{FF2B5EF4-FFF2-40B4-BE49-F238E27FC236}">
                    <a16:creationId xmlns:a16="http://schemas.microsoft.com/office/drawing/2014/main" id="{0CA50880-C651-478A-A051-F99EA7EEA8D8}"/>
                  </a:ext>
                </a:extLst>
              </p:cNvPr>
              <p:cNvSpPr/>
              <p:nvPr/>
            </p:nvSpPr>
            <p:spPr>
              <a:xfrm>
                <a:off x="981458" y="1537516"/>
                <a:ext cx="608478" cy="60847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en-US" sz="2666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8" name="Group 279">
              <a:extLst>
                <a:ext uri="{FF2B5EF4-FFF2-40B4-BE49-F238E27FC236}">
                  <a16:creationId xmlns:a16="http://schemas.microsoft.com/office/drawing/2014/main" id="{7B76F485-D554-4DEE-99DB-0CFE04E225F8}"/>
                </a:ext>
              </a:extLst>
            </p:cNvPr>
            <p:cNvGrpSpPr/>
            <p:nvPr/>
          </p:nvGrpSpPr>
          <p:grpSpPr>
            <a:xfrm>
              <a:off x="5823682" y="5113459"/>
              <a:ext cx="1482086" cy="1482078"/>
              <a:chOff x="846989" y="1401020"/>
              <a:chExt cx="877416" cy="877416"/>
            </a:xfrm>
            <a:effectLst/>
          </p:grpSpPr>
          <p:sp>
            <p:nvSpPr>
              <p:cNvPr id="38" name="Teardrop 117">
                <a:extLst>
                  <a:ext uri="{FF2B5EF4-FFF2-40B4-BE49-F238E27FC236}">
                    <a16:creationId xmlns:a16="http://schemas.microsoft.com/office/drawing/2014/main" id="{2D9C29D2-101C-4C90-8A33-CC447ED09EDC}"/>
                  </a:ext>
                </a:extLst>
              </p:cNvPr>
              <p:cNvSpPr/>
              <p:nvPr/>
            </p:nvSpPr>
            <p:spPr>
              <a:xfrm rot="8100000">
                <a:off x="846989" y="1401020"/>
                <a:ext cx="877416" cy="877416"/>
              </a:xfrm>
              <a:prstGeom prst="teardrop">
                <a:avLst/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666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" name="Oval 120">
                <a:extLst>
                  <a:ext uri="{FF2B5EF4-FFF2-40B4-BE49-F238E27FC236}">
                    <a16:creationId xmlns:a16="http://schemas.microsoft.com/office/drawing/2014/main" id="{99C29564-784A-42CF-A778-470B92F473D9}"/>
                  </a:ext>
                </a:extLst>
              </p:cNvPr>
              <p:cNvSpPr/>
              <p:nvPr/>
            </p:nvSpPr>
            <p:spPr>
              <a:xfrm>
                <a:off x="981458" y="1537516"/>
                <a:ext cx="608478" cy="60847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en-US" sz="2666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9" name="Group 279">
              <a:extLst>
                <a:ext uri="{FF2B5EF4-FFF2-40B4-BE49-F238E27FC236}">
                  <a16:creationId xmlns:a16="http://schemas.microsoft.com/office/drawing/2014/main" id="{99FFD872-2340-4514-A11C-A3B1DCB61B56}"/>
                </a:ext>
              </a:extLst>
            </p:cNvPr>
            <p:cNvGrpSpPr/>
            <p:nvPr/>
          </p:nvGrpSpPr>
          <p:grpSpPr>
            <a:xfrm>
              <a:off x="7557922" y="2604051"/>
              <a:ext cx="1482086" cy="1482078"/>
              <a:chOff x="846989" y="1401020"/>
              <a:chExt cx="877416" cy="877416"/>
            </a:xfrm>
            <a:effectLst/>
          </p:grpSpPr>
          <p:sp>
            <p:nvSpPr>
              <p:cNvPr id="36" name="Teardrop 124">
                <a:extLst>
                  <a:ext uri="{FF2B5EF4-FFF2-40B4-BE49-F238E27FC236}">
                    <a16:creationId xmlns:a16="http://schemas.microsoft.com/office/drawing/2014/main" id="{0A63FCBC-7B83-4A9D-869E-948EC121DAEC}"/>
                  </a:ext>
                </a:extLst>
              </p:cNvPr>
              <p:cNvSpPr/>
              <p:nvPr/>
            </p:nvSpPr>
            <p:spPr>
              <a:xfrm rot="8100000">
                <a:off x="846989" y="1401020"/>
                <a:ext cx="877416" cy="877416"/>
              </a:xfrm>
              <a:prstGeom prst="teardrop">
                <a:avLst/>
              </a:pr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666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Oval 127">
                <a:extLst>
                  <a:ext uri="{FF2B5EF4-FFF2-40B4-BE49-F238E27FC236}">
                    <a16:creationId xmlns:a16="http://schemas.microsoft.com/office/drawing/2014/main" id="{685CD515-B761-48E1-AD29-63B10BB9BC92}"/>
                  </a:ext>
                </a:extLst>
              </p:cNvPr>
              <p:cNvSpPr/>
              <p:nvPr/>
            </p:nvSpPr>
            <p:spPr>
              <a:xfrm>
                <a:off x="981458" y="1537516"/>
                <a:ext cx="608478" cy="60847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en-US" sz="2666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30" name="Group 279">
              <a:extLst>
                <a:ext uri="{FF2B5EF4-FFF2-40B4-BE49-F238E27FC236}">
                  <a16:creationId xmlns:a16="http://schemas.microsoft.com/office/drawing/2014/main" id="{BA123561-07E8-420E-99CA-DF6D7C8425E6}"/>
                </a:ext>
              </a:extLst>
            </p:cNvPr>
            <p:cNvGrpSpPr/>
            <p:nvPr/>
          </p:nvGrpSpPr>
          <p:grpSpPr>
            <a:xfrm>
              <a:off x="9346956" y="3623775"/>
              <a:ext cx="1482086" cy="1482078"/>
              <a:chOff x="846989" y="1401020"/>
              <a:chExt cx="877416" cy="877416"/>
            </a:xfrm>
            <a:effectLst/>
          </p:grpSpPr>
          <p:sp>
            <p:nvSpPr>
              <p:cNvPr id="34" name="Teardrop 133">
                <a:extLst>
                  <a:ext uri="{FF2B5EF4-FFF2-40B4-BE49-F238E27FC236}">
                    <a16:creationId xmlns:a16="http://schemas.microsoft.com/office/drawing/2014/main" id="{5728C885-D59A-4188-831A-2373E758A48A}"/>
                  </a:ext>
                </a:extLst>
              </p:cNvPr>
              <p:cNvSpPr/>
              <p:nvPr/>
            </p:nvSpPr>
            <p:spPr>
              <a:xfrm rot="8100000">
                <a:off x="846989" y="1401020"/>
                <a:ext cx="877416" cy="877416"/>
              </a:xfrm>
              <a:prstGeom prst="teardrop">
                <a:avLst/>
              </a:prstGeom>
              <a:solidFill>
                <a:schemeClr val="accent5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666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Oval 136">
                <a:extLst>
                  <a:ext uri="{FF2B5EF4-FFF2-40B4-BE49-F238E27FC236}">
                    <a16:creationId xmlns:a16="http://schemas.microsoft.com/office/drawing/2014/main" id="{AC90ED2B-331B-45BB-995A-705C4A29B847}"/>
                  </a:ext>
                </a:extLst>
              </p:cNvPr>
              <p:cNvSpPr/>
              <p:nvPr/>
            </p:nvSpPr>
            <p:spPr>
              <a:xfrm>
                <a:off x="981458" y="1537516"/>
                <a:ext cx="608478" cy="60847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en-US" sz="2666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Group 279">
              <a:extLst>
                <a:ext uri="{FF2B5EF4-FFF2-40B4-BE49-F238E27FC236}">
                  <a16:creationId xmlns:a16="http://schemas.microsoft.com/office/drawing/2014/main" id="{4C207A43-9C10-43D1-BB73-91C5940231FD}"/>
                </a:ext>
              </a:extLst>
            </p:cNvPr>
            <p:cNvGrpSpPr/>
            <p:nvPr/>
          </p:nvGrpSpPr>
          <p:grpSpPr>
            <a:xfrm>
              <a:off x="11069350" y="4692381"/>
              <a:ext cx="1482086" cy="1482078"/>
              <a:chOff x="846989" y="1401020"/>
              <a:chExt cx="877416" cy="877416"/>
            </a:xfrm>
            <a:effectLst/>
          </p:grpSpPr>
          <p:sp>
            <p:nvSpPr>
              <p:cNvPr id="32" name="Teardrop 138">
                <a:extLst>
                  <a:ext uri="{FF2B5EF4-FFF2-40B4-BE49-F238E27FC236}">
                    <a16:creationId xmlns:a16="http://schemas.microsoft.com/office/drawing/2014/main" id="{1A014B3F-FFD2-4BB8-8B54-39F9A99BEA3A}"/>
                  </a:ext>
                </a:extLst>
              </p:cNvPr>
              <p:cNvSpPr/>
              <p:nvPr/>
            </p:nvSpPr>
            <p:spPr>
              <a:xfrm rot="8100000">
                <a:off x="846989" y="1401020"/>
                <a:ext cx="877416" cy="877416"/>
              </a:xfrm>
              <a:prstGeom prst="teardrop">
                <a:avLst/>
              </a:prstGeom>
              <a:solidFill>
                <a:schemeClr val="accent6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666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Oval 139">
                <a:extLst>
                  <a:ext uri="{FF2B5EF4-FFF2-40B4-BE49-F238E27FC236}">
                    <a16:creationId xmlns:a16="http://schemas.microsoft.com/office/drawing/2014/main" id="{30C8A854-41D8-4547-AC95-4B2B71E17A9F}"/>
                  </a:ext>
                </a:extLst>
              </p:cNvPr>
              <p:cNvSpPr/>
              <p:nvPr/>
            </p:nvSpPr>
            <p:spPr>
              <a:xfrm>
                <a:off x="981458" y="1537516"/>
                <a:ext cx="608478" cy="60847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en-US" sz="2666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68" name="Shape 5606">
            <a:extLst>
              <a:ext uri="{FF2B5EF4-FFF2-40B4-BE49-F238E27FC236}">
                <a16:creationId xmlns:a16="http://schemas.microsoft.com/office/drawing/2014/main" id="{E3885C28-1EA3-4874-9159-3602F8229668}"/>
              </a:ext>
            </a:extLst>
          </p:cNvPr>
          <p:cNvSpPr/>
          <p:nvPr/>
        </p:nvSpPr>
        <p:spPr>
          <a:xfrm>
            <a:off x="12495089" y="3573428"/>
            <a:ext cx="854194" cy="8600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329"/>
                </a:moveTo>
                <a:cubicBezTo>
                  <a:pt x="21600" y="20965"/>
                  <a:pt x="21282" y="21600"/>
                  <a:pt x="20647" y="21600"/>
                </a:cubicBezTo>
                <a:cubicBezTo>
                  <a:pt x="8894" y="21600"/>
                  <a:pt x="8894" y="21600"/>
                  <a:pt x="8894" y="21600"/>
                </a:cubicBezTo>
                <a:cubicBezTo>
                  <a:pt x="8259" y="21600"/>
                  <a:pt x="7941" y="20965"/>
                  <a:pt x="7941" y="20329"/>
                </a:cubicBezTo>
                <a:cubicBezTo>
                  <a:pt x="7941" y="18424"/>
                  <a:pt x="7941" y="18424"/>
                  <a:pt x="7941" y="18424"/>
                </a:cubicBezTo>
                <a:cubicBezTo>
                  <a:pt x="1271" y="18424"/>
                  <a:pt x="1271" y="18424"/>
                  <a:pt x="1271" y="18424"/>
                </a:cubicBezTo>
                <a:cubicBezTo>
                  <a:pt x="635" y="18424"/>
                  <a:pt x="0" y="17788"/>
                  <a:pt x="0" y="17153"/>
                </a:cubicBezTo>
                <a:cubicBezTo>
                  <a:pt x="0" y="953"/>
                  <a:pt x="0" y="953"/>
                  <a:pt x="0" y="953"/>
                </a:cubicBezTo>
                <a:cubicBezTo>
                  <a:pt x="0" y="318"/>
                  <a:pt x="635" y="0"/>
                  <a:pt x="1271" y="0"/>
                </a:cubicBezTo>
                <a:cubicBezTo>
                  <a:pt x="14294" y="0"/>
                  <a:pt x="14294" y="0"/>
                  <a:pt x="14294" y="0"/>
                </a:cubicBezTo>
                <a:cubicBezTo>
                  <a:pt x="14929" y="0"/>
                  <a:pt x="15565" y="318"/>
                  <a:pt x="15565" y="953"/>
                </a:cubicBezTo>
                <a:cubicBezTo>
                  <a:pt x="15565" y="5082"/>
                  <a:pt x="15565" y="5082"/>
                  <a:pt x="15565" y="5082"/>
                </a:cubicBezTo>
                <a:cubicBezTo>
                  <a:pt x="15882" y="5082"/>
                  <a:pt x="15882" y="5082"/>
                  <a:pt x="15882" y="5400"/>
                </a:cubicBezTo>
                <a:cubicBezTo>
                  <a:pt x="20965" y="10165"/>
                  <a:pt x="20965" y="10165"/>
                  <a:pt x="20965" y="10165"/>
                </a:cubicBezTo>
                <a:cubicBezTo>
                  <a:pt x="21282" y="10800"/>
                  <a:pt x="21600" y="11753"/>
                  <a:pt x="21600" y="12388"/>
                </a:cubicBezTo>
                <a:lnTo>
                  <a:pt x="21600" y="20329"/>
                </a:lnTo>
                <a:close/>
                <a:moveTo>
                  <a:pt x="12388" y="1906"/>
                </a:moveTo>
                <a:cubicBezTo>
                  <a:pt x="12388" y="1588"/>
                  <a:pt x="12388" y="1588"/>
                  <a:pt x="12071" y="1588"/>
                </a:cubicBezTo>
                <a:cubicBezTo>
                  <a:pt x="3494" y="1588"/>
                  <a:pt x="3494" y="1588"/>
                  <a:pt x="3494" y="1588"/>
                </a:cubicBezTo>
                <a:cubicBezTo>
                  <a:pt x="3494" y="1588"/>
                  <a:pt x="3176" y="1588"/>
                  <a:pt x="3176" y="1906"/>
                </a:cubicBezTo>
                <a:cubicBezTo>
                  <a:pt x="3176" y="2541"/>
                  <a:pt x="3176" y="2541"/>
                  <a:pt x="3176" y="2541"/>
                </a:cubicBezTo>
                <a:cubicBezTo>
                  <a:pt x="3176" y="2859"/>
                  <a:pt x="3494" y="2859"/>
                  <a:pt x="3494" y="2859"/>
                </a:cubicBezTo>
                <a:cubicBezTo>
                  <a:pt x="12071" y="2859"/>
                  <a:pt x="12071" y="2859"/>
                  <a:pt x="12071" y="2859"/>
                </a:cubicBezTo>
                <a:cubicBezTo>
                  <a:pt x="12388" y="2859"/>
                  <a:pt x="12388" y="2859"/>
                  <a:pt x="12388" y="2541"/>
                </a:cubicBezTo>
                <a:lnTo>
                  <a:pt x="12388" y="1906"/>
                </a:lnTo>
                <a:close/>
                <a:moveTo>
                  <a:pt x="20329" y="20012"/>
                </a:moveTo>
                <a:cubicBezTo>
                  <a:pt x="20329" y="12388"/>
                  <a:pt x="20329" y="12388"/>
                  <a:pt x="20329" y="12388"/>
                </a:cubicBezTo>
                <a:cubicBezTo>
                  <a:pt x="15247" y="12388"/>
                  <a:pt x="15247" y="12388"/>
                  <a:pt x="15247" y="12388"/>
                </a:cubicBezTo>
                <a:cubicBezTo>
                  <a:pt x="14612" y="12388"/>
                  <a:pt x="13976" y="11753"/>
                  <a:pt x="13976" y="11118"/>
                </a:cubicBezTo>
                <a:cubicBezTo>
                  <a:pt x="13976" y="6035"/>
                  <a:pt x="13976" y="6035"/>
                  <a:pt x="13976" y="6035"/>
                </a:cubicBezTo>
                <a:cubicBezTo>
                  <a:pt x="9529" y="6035"/>
                  <a:pt x="9529" y="6035"/>
                  <a:pt x="9529" y="6035"/>
                </a:cubicBezTo>
                <a:cubicBezTo>
                  <a:pt x="9529" y="20012"/>
                  <a:pt x="9529" y="20012"/>
                  <a:pt x="9529" y="20012"/>
                </a:cubicBezTo>
                <a:lnTo>
                  <a:pt x="20329" y="20012"/>
                </a:lnTo>
                <a:close/>
                <a:moveTo>
                  <a:pt x="19059" y="10800"/>
                </a:moveTo>
                <a:cubicBezTo>
                  <a:pt x="15565" y="6988"/>
                  <a:pt x="15565" y="6988"/>
                  <a:pt x="15565" y="6988"/>
                </a:cubicBezTo>
                <a:cubicBezTo>
                  <a:pt x="15565" y="10800"/>
                  <a:pt x="15565" y="10800"/>
                  <a:pt x="15565" y="10800"/>
                </a:cubicBezTo>
                <a:lnTo>
                  <a:pt x="19059" y="10800"/>
                </a:lnTo>
                <a:close/>
              </a:path>
            </a:pathLst>
          </a:custGeom>
          <a:solidFill>
            <a:schemeClr val="tx2"/>
          </a:solidFill>
          <a:ln w="12700" cap="flat">
            <a:noFill/>
            <a:miter lim="400000"/>
          </a:ln>
          <a:effectLst/>
        </p:spPr>
        <p:txBody>
          <a:bodyPr wrap="square" lIns="91438" tIns="91438" rIns="91438" bIns="91438" numCol="1" anchor="t">
            <a:noAutofit/>
          </a:bodyPr>
          <a:lstStyle/>
          <a:p>
            <a:pPr defTabSz="914400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4800">
              <a:cs typeface="+mn-ea"/>
              <a:sym typeface="+mn-lt"/>
            </a:endParaRPr>
          </a:p>
        </p:txBody>
      </p:sp>
      <p:sp>
        <p:nvSpPr>
          <p:cNvPr id="69" name="Shape 5605">
            <a:extLst>
              <a:ext uri="{FF2B5EF4-FFF2-40B4-BE49-F238E27FC236}">
                <a16:creationId xmlns:a16="http://schemas.microsoft.com/office/drawing/2014/main" id="{D72F821E-9FF3-4619-A16D-F24A1E1F77AD}"/>
              </a:ext>
            </a:extLst>
          </p:cNvPr>
          <p:cNvSpPr/>
          <p:nvPr/>
        </p:nvSpPr>
        <p:spPr>
          <a:xfrm>
            <a:off x="12520986" y="5762783"/>
            <a:ext cx="854194" cy="8600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953"/>
                </a:moveTo>
                <a:cubicBezTo>
                  <a:pt x="18424" y="19376"/>
                  <a:pt x="18424" y="19376"/>
                  <a:pt x="18424" y="19376"/>
                </a:cubicBezTo>
                <a:cubicBezTo>
                  <a:pt x="18424" y="19694"/>
                  <a:pt x="18106" y="19694"/>
                  <a:pt x="18106" y="20012"/>
                </a:cubicBezTo>
                <a:cubicBezTo>
                  <a:pt x="17788" y="20012"/>
                  <a:pt x="17788" y="20012"/>
                  <a:pt x="17788" y="20012"/>
                </a:cubicBezTo>
                <a:cubicBezTo>
                  <a:pt x="17471" y="20012"/>
                  <a:pt x="17471" y="20012"/>
                  <a:pt x="17471" y="20012"/>
                </a:cubicBezTo>
                <a:cubicBezTo>
                  <a:pt x="12071" y="17788"/>
                  <a:pt x="12071" y="17788"/>
                  <a:pt x="12071" y="17788"/>
                </a:cubicBezTo>
                <a:cubicBezTo>
                  <a:pt x="8894" y="21282"/>
                  <a:pt x="8894" y="21282"/>
                  <a:pt x="8894" y="21282"/>
                </a:cubicBezTo>
                <a:cubicBezTo>
                  <a:pt x="8894" y="21282"/>
                  <a:pt x="8576" y="21600"/>
                  <a:pt x="8259" y="21600"/>
                </a:cubicBezTo>
                <a:cubicBezTo>
                  <a:pt x="8259" y="21600"/>
                  <a:pt x="8259" y="21600"/>
                  <a:pt x="8259" y="21600"/>
                </a:cubicBezTo>
                <a:cubicBezTo>
                  <a:pt x="7941" y="21282"/>
                  <a:pt x="7624" y="20965"/>
                  <a:pt x="7624" y="20647"/>
                </a:cubicBezTo>
                <a:cubicBezTo>
                  <a:pt x="7624" y="16518"/>
                  <a:pt x="7624" y="16518"/>
                  <a:pt x="7624" y="16518"/>
                </a:cubicBezTo>
                <a:cubicBezTo>
                  <a:pt x="18106" y="3812"/>
                  <a:pt x="18106" y="3812"/>
                  <a:pt x="18106" y="3812"/>
                </a:cubicBezTo>
                <a:cubicBezTo>
                  <a:pt x="5082" y="14929"/>
                  <a:pt x="5082" y="14929"/>
                  <a:pt x="5082" y="14929"/>
                </a:cubicBezTo>
                <a:cubicBezTo>
                  <a:pt x="318" y="13024"/>
                  <a:pt x="318" y="13024"/>
                  <a:pt x="318" y="13024"/>
                </a:cubicBezTo>
                <a:cubicBezTo>
                  <a:pt x="0" y="12706"/>
                  <a:pt x="0" y="12706"/>
                  <a:pt x="0" y="12388"/>
                </a:cubicBezTo>
                <a:cubicBezTo>
                  <a:pt x="0" y="12071"/>
                  <a:pt x="0" y="11753"/>
                  <a:pt x="318" y="11435"/>
                </a:cubicBezTo>
                <a:cubicBezTo>
                  <a:pt x="20329" y="0"/>
                  <a:pt x="20329" y="0"/>
                  <a:pt x="20329" y="0"/>
                </a:cubicBezTo>
                <a:cubicBezTo>
                  <a:pt x="20647" y="0"/>
                  <a:pt x="20647" y="0"/>
                  <a:pt x="20647" y="0"/>
                </a:cubicBezTo>
                <a:cubicBezTo>
                  <a:pt x="20965" y="0"/>
                  <a:pt x="20965" y="0"/>
                  <a:pt x="21282" y="0"/>
                </a:cubicBezTo>
                <a:cubicBezTo>
                  <a:pt x="21600" y="318"/>
                  <a:pt x="21600" y="635"/>
                  <a:pt x="21600" y="953"/>
                </a:cubicBezTo>
                <a:close/>
              </a:path>
            </a:pathLst>
          </a:custGeom>
          <a:solidFill>
            <a:schemeClr val="tx2"/>
          </a:solidFill>
          <a:ln w="12700" cap="flat">
            <a:noFill/>
            <a:miter lim="400000"/>
          </a:ln>
          <a:effectLst/>
        </p:spPr>
        <p:txBody>
          <a:bodyPr wrap="square" lIns="91438" tIns="91438" rIns="91438" bIns="91438" numCol="1" anchor="t">
            <a:noAutofit/>
          </a:bodyPr>
          <a:lstStyle/>
          <a:p>
            <a:pPr defTabSz="914400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4800">
              <a:cs typeface="+mn-ea"/>
              <a:sym typeface="+mn-lt"/>
            </a:endParaRPr>
          </a:p>
        </p:txBody>
      </p:sp>
      <p:sp>
        <p:nvSpPr>
          <p:cNvPr id="70" name="Shape 5570">
            <a:extLst>
              <a:ext uri="{FF2B5EF4-FFF2-40B4-BE49-F238E27FC236}">
                <a16:creationId xmlns:a16="http://schemas.microsoft.com/office/drawing/2014/main" id="{E8CEABC0-BEDE-4085-865C-FE925C880172}"/>
              </a:ext>
            </a:extLst>
          </p:cNvPr>
          <p:cNvSpPr/>
          <p:nvPr/>
        </p:nvSpPr>
        <p:spPr>
          <a:xfrm>
            <a:off x="12581998" y="7889673"/>
            <a:ext cx="732169" cy="8541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6353"/>
                </a:moveTo>
                <a:cubicBezTo>
                  <a:pt x="21600" y="20329"/>
                  <a:pt x="21600" y="20329"/>
                  <a:pt x="21600" y="20329"/>
                </a:cubicBezTo>
                <a:cubicBezTo>
                  <a:pt x="21600" y="20965"/>
                  <a:pt x="20855" y="21600"/>
                  <a:pt x="20110" y="21600"/>
                </a:cubicBezTo>
                <a:cubicBezTo>
                  <a:pt x="1117" y="21600"/>
                  <a:pt x="1117" y="21600"/>
                  <a:pt x="1117" y="21600"/>
                </a:cubicBezTo>
                <a:cubicBezTo>
                  <a:pt x="372" y="21600"/>
                  <a:pt x="0" y="20965"/>
                  <a:pt x="0" y="20329"/>
                </a:cubicBezTo>
                <a:cubicBezTo>
                  <a:pt x="0" y="953"/>
                  <a:pt x="0" y="953"/>
                  <a:pt x="0" y="953"/>
                </a:cubicBezTo>
                <a:cubicBezTo>
                  <a:pt x="0" y="318"/>
                  <a:pt x="372" y="0"/>
                  <a:pt x="1117" y="0"/>
                </a:cubicBezTo>
                <a:cubicBezTo>
                  <a:pt x="13779" y="0"/>
                  <a:pt x="13779" y="0"/>
                  <a:pt x="13779" y="0"/>
                </a:cubicBezTo>
                <a:cubicBezTo>
                  <a:pt x="14524" y="0"/>
                  <a:pt x="15641" y="318"/>
                  <a:pt x="16386" y="635"/>
                </a:cubicBezTo>
                <a:cubicBezTo>
                  <a:pt x="20483" y="4447"/>
                  <a:pt x="20483" y="4447"/>
                  <a:pt x="20483" y="4447"/>
                </a:cubicBezTo>
                <a:cubicBezTo>
                  <a:pt x="21228" y="5082"/>
                  <a:pt x="21600" y="5718"/>
                  <a:pt x="21600" y="6353"/>
                </a:cubicBezTo>
                <a:close/>
                <a:moveTo>
                  <a:pt x="19738" y="7624"/>
                </a:moveTo>
                <a:cubicBezTo>
                  <a:pt x="13779" y="7624"/>
                  <a:pt x="13779" y="7624"/>
                  <a:pt x="13779" y="7624"/>
                </a:cubicBezTo>
                <a:cubicBezTo>
                  <a:pt x="13034" y="7624"/>
                  <a:pt x="12662" y="6988"/>
                  <a:pt x="12662" y="6353"/>
                </a:cubicBezTo>
                <a:cubicBezTo>
                  <a:pt x="12662" y="1588"/>
                  <a:pt x="12662" y="1588"/>
                  <a:pt x="12662" y="1588"/>
                </a:cubicBezTo>
                <a:cubicBezTo>
                  <a:pt x="1862" y="1588"/>
                  <a:pt x="1862" y="1588"/>
                  <a:pt x="1862" y="1588"/>
                </a:cubicBezTo>
                <a:cubicBezTo>
                  <a:pt x="1862" y="20012"/>
                  <a:pt x="1862" y="20012"/>
                  <a:pt x="1862" y="20012"/>
                </a:cubicBezTo>
                <a:cubicBezTo>
                  <a:pt x="19738" y="20012"/>
                  <a:pt x="19738" y="20012"/>
                  <a:pt x="19738" y="20012"/>
                </a:cubicBezTo>
                <a:lnTo>
                  <a:pt x="19738" y="7624"/>
                </a:lnTo>
                <a:close/>
                <a:moveTo>
                  <a:pt x="12662" y="10800"/>
                </a:moveTo>
                <a:cubicBezTo>
                  <a:pt x="12662" y="15247"/>
                  <a:pt x="12662" y="15247"/>
                  <a:pt x="12662" y="15247"/>
                </a:cubicBezTo>
                <a:cubicBezTo>
                  <a:pt x="12662" y="16200"/>
                  <a:pt x="11917" y="16835"/>
                  <a:pt x="10800" y="16835"/>
                </a:cubicBezTo>
                <a:cubicBezTo>
                  <a:pt x="5214" y="16835"/>
                  <a:pt x="5214" y="16835"/>
                  <a:pt x="5214" y="16835"/>
                </a:cubicBezTo>
                <a:cubicBezTo>
                  <a:pt x="4469" y="16835"/>
                  <a:pt x="3352" y="16200"/>
                  <a:pt x="3352" y="15247"/>
                </a:cubicBezTo>
                <a:cubicBezTo>
                  <a:pt x="3352" y="10800"/>
                  <a:pt x="3352" y="10800"/>
                  <a:pt x="3352" y="10800"/>
                </a:cubicBezTo>
                <a:cubicBezTo>
                  <a:pt x="3352" y="9847"/>
                  <a:pt x="4469" y="9212"/>
                  <a:pt x="5214" y="9212"/>
                </a:cubicBezTo>
                <a:cubicBezTo>
                  <a:pt x="10800" y="9212"/>
                  <a:pt x="10800" y="9212"/>
                  <a:pt x="10800" y="9212"/>
                </a:cubicBezTo>
                <a:cubicBezTo>
                  <a:pt x="11917" y="9212"/>
                  <a:pt x="12662" y="9847"/>
                  <a:pt x="12662" y="10800"/>
                </a:cubicBezTo>
                <a:close/>
                <a:moveTo>
                  <a:pt x="17876" y="9529"/>
                </a:moveTo>
                <a:cubicBezTo>
                  <a:pt x="17876" y="16518"/>
                  <a:pt x="17876" y="16518"/>
                  <a:pt x="17876" y="16518"/>
                </a:cubicBezTo>
                <a:cubicBezTo>
                  <a:pt x="17876" y="16518"/>
                  <a:pt x="17876" y="16835"/>
                  <a:pt x="17876" y="16835"/>
                </a:cubicBezTo>
                <a:cubicBezTo>
                  <a:pt x="17503" y="16835"/>
                  <a:pt x="17503" y="16835"/>
                  <a:pt x="17503" y="16835"/>
                </a:cubicBezTo>
                <a:cubicBezTo>
                  <a:pt x="17503" y="16835"/>
                  <a:pt x="17131" y="16835"/>
                  <a:pt x="17131" y="16835"/>
                </a:cubicBezTo>
                <a:cubicBezTo>
                  <a:pt x="13407" y="13659"/>
                  <a:pt x="13407" y="13659"/>
                  <a:pt x="13407" y="13659"/>
                </a:cubicBezTo>
                <a:cubicBezTo>
                  <a:pt x="13407" y="12388"/>
                  <a:pt x="13407" y="12388"/>
                  <a:pt x="13407" y="12388"/>
                </a:cubicBezTo>
                <a:cubicBezTo>
                  <a:pt x="17131" y="9212"/>
                  <a:pt x="17131" y="9212"/>
                  <a:pt x="17131" y="9212"/>
                </a:cubicBezTo>
                <a:cubicBezTo>
                  <a:pt x="17131" y="9212"/>
                  <a:pt x="17503" y="9212"/>
                  <a:pt x="17503" y="9212"/>
                </a:cubicBezTo>
                <a:cubicBezTo>
                  <a:pt x="17503" y="9212"/>
                  <a:pt x="17503" y="9212"/>
                  <a:pt x="17876" y="9212"/>
                </a:cubicBezTo>
                <a:cubicBezTo>
                  <a:pt x="17876" y="9212"/>
                  <a:pt x="17876" y="9529"/>
                  <a:pt x="17876" y="9529"/>
                </a:cubicBezTo>
                <a:close/>
                <a:moveTo>
                  <a:pt x="14524" y="6035"/>
                </a:moveTo>
                <a:cubicBezTo>
                  <a:pt x="19738" y="6035"/>
                  <a:pt x="19738" y="6035"/>
                  <a:pt x="19738" y="6035"/>
                </a:cubicBezTo>
                <a:cubicBezTo>
                  <a:pt x="19738" y="5718"/>
                  <a:pt x="19366" y="5718"/>
                  <a:pt x="19366" y="5718"/>
                </a:cubicBezTo>
                <a:cubicBezTo>
                  <a:pt x="14897" y="1906"/>
                  <a:pt x="14897" y="1906"/>
                  <a:pt x="14897" y="1906"/>
                </a:cubicBezTo>
                <a:cubicBezTo>
                  <a:pt x="14897" y="1588"/>
                  <a:pt x="14524" y="1588"/>
                  <a:pt x="14524" y="1588"/>
                </a:cubicBezTo>
                <a:lnTo>
                  <a:pt x="14524" y="6035"/>
                </a:lnTo>
                <a:close/>
              </a:path>
            </a:pathLst>
          </a:custGeom>
          <a:solidFill>
            <a:schemeClr val="tx2"/>
          </a:solidFill>
          <a:ln w="12700" cap="flat">
            <a:noFill/>
            <a:miter lim="400000"/>
          </a:ln>
          <a:effectLst/>
        </p:spPr>
        <p:txBody>
          <a:bodyPr wrap="square" lIns="91438" tIns="91438" rIns="91438" bIns="91438" numCol="1" anchor="t">
            <a:noAutofit/>
          </a:bodyPr>
          <a:lstStyle/>
          <a:p>
            <a:pPr defTabSz="914400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4800">
              <a:cs typeface="+mn-ea"/>
              <a:sym typeface="+mn-lt"/>
            </a:endParaRPr>
          </a:p>
        </p:txBody>
      </p:sp>
      <p:sp>
        <p:nvSpPr>
          <p:cNvPr id="71" name="Shape 5570">
            <a:extLst>
              <a:ext uri="{FF2B5EF4-FFF2-40B4-BE49-F238E27FC236}">
                <a16:creationId xmlns:a16="http://schemas.microsoft.com/office/drawing/2014/main" id="{6E72BF7C-F2D9-4913-ABE5-E7CFFDE2F142}"/>
              </a:ext>
            </a:extLst>
          </p:cNvPr>
          <p:cNvSpPr/>
          <p:nvPr/>
        </p:nvSpPr>
        <p:spPr>
          <a:xfrm>
            <a:off x="12581998" y="9959800"/>
            <a:ext cx="732169" cy="8541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6353"/>
                </a:moveTo>
                <a:cubicBezTo>
                  <a:pt x="21600" y="20329"/>
                  <a:pt x="21600" y="20329"/>
                  <a:pt x="21600" y="20329"/>
                </a:cubicBezTo>
                <a:cubicBezTo>
                  <a:pt x="21600" y="20965"/>
                  <a:pt x="20855" y="21600"/>
                  <a:pt x="20110" y="21600"/>
                </a:cubicBezTo>
                <a:cubicBezTo>
                  <a:pt x="1117" y="21600"/>
                  <a:pt x="1117" y="21600"/>
                  <a:pt x="1117" y="21600"/>
                </a:cubicBezTo>
                <a:cubicBezTo>
                  <a:pt x="372" y="21600"/>
                  <a:pt x="0" y="20965"/>
                  <a:pt x="0" y="20329"/>
                </a:cubicBezTo>
                <a:cubicBezTo>
                  <a:pt x="0" y="953"/>
                  <a:pt x="0" y="953"/>
                  <a:pt x="0" y="953"/>
                </a:cubicBezTo>
                <a:cubicBezTo>
                  <a:pt x="0" y="318"/>
                  <a:pt x="372" y="0"/>
                  <a:pt x="1117" y="0"/>
                </a:cubicBezTo>
                <a:cubicBezTo>
                  <a:pt x="13779" y="0"/>
                  <a:pt x="13779" y="0"/>
                  <a:pt x="13779" y="0"/>
                </a:cubicBezTo>
                <a:cubicBezTo>
                  <a:pt x="14524" y="0"/>
                  <a:pt x="15641" y="318"/>
                  <a:pt x="16386" y="635"/>
                </a:cubicBezTo>
                <a:cubicBezTo>
                  <a:pt x="20483" y="4447"/>
                  <a:pt x="20483" y="4447"/>
                  <a:pt x="20483" y="4447"/>
                </a:cubicBezTo>
                <a:cubicBezTo>
                  <a:pt x="21228" y="5082"/>
                  <a:pt x="21600" y="5718"/>
                  <a:pt x="21600" y="6353"/>
                </a:cubicBezTo>
                <a:close/>
                <a:moveTo>
                  <a:pt x="19738" y="7624"/>
                </a:moveTo>
                <a:cubicBezTo>
                  <a:pt x="13779" y="7624"/>
                  <a:pt x="13779" y="7624"/>
                  <a:pt x="13779" y="7624"/>
                </a:cubicBezTo>
                <a:cubicBezTo>
                  <a:pt x="13034" y="7624"/>
                  <a:pt x="12662" y="6988"/>
                  <a:pt x="12662" y="6353"/>
                </a:cubicBezTo>
                <a:cubicBezTo>
                  <a:pt x="12662" y="1588"/>
                  <a:pt x="12662" y="1588"/>
                  <a:pt x="12662" y="1588"/>
                </a:cubicBezTo>
                <a:cubicBezTo>
                  <a:pt x="1862" y="1588"/>
                  <a:pt x="1862" y="1588"/>
                  <a:pt x="1862" y="1588"/>
                </a:cubicBezTo>
                <a:cubicBezTo>
                  <a:pt x="1862" y="20012"/>
                  <a:pt x="1862" y="20012"/>
                  <a:pt x="1862" y="20012"/>
                </a:cubicBezTo>
                <a:cubicBezTo>
                  <a:pt x="19738" y="20012"/>
                  <a:pt x="19738" y="20012"/>
                  <a:pt x="19738" y="20012"/>
                </a:cubicBezTo>
                <a:lnTo>
                  <a:pt x="19738" y="7624"/>
                </a:lnTo>
                <a:close/>
                <a:moveTo>
                  <a:pt x="12662" y="10800"/>
                </a:moveTo>
                <a:cubicBezTo>
                  <a:pt x="12662" y="15247"/>
                  <a:pt x="12662" y="15247"/>
                  <a:pt x="12662" y="15247"/>
                </a:cubicBezTo>
                <a:cubicBezTo>
                  <a:pt x="12662" y="16200"/>
                  <a:pt x="11917" y="16835"/>
                  <a:pt x="10800" y="16835"/>
                </a:cubicBezTo>
                <a:cubicBezTo>
                  <a:pt x="5214" y="16835"/>
                  <a:pt x="5214" y="16835"/>
                  <a:pt x="5214" y="16835"/>
                </a:cubicBezTo>
                <a:cubicBezTo>
                  <a:pt x="4469" y="16835"/>
                  <a:pt x="3352" y="16200"/>
                  <a:pt x="3352" y="15247"/>
                </a:cubicBezTo>
                <a:cubicBezTo>
                  <a:pt x="3352" y="10800"/>
                  <a:pt x="3352" y="10800"/>
                  <a:pt x="3352" y="10800"/>
                </a:cubicBezTo>
                <a:cubicBezTo>
                  <a:pt x="3352" y="9847"/>
                  <a:pt x="4469" y="9212"/>
                  <a:pt x="5214" y="9212"/>
                </a:cubicBezTo>
                <a:cubicBezTo>
                  <a:pt x="10800" y="9212"/>
                  <a:pt x="10800" y="9212"/>
                  <a:pt x="10800" y="9212"/>
                </a:cubicBezTo>
                <a:cubicBezTo>
                  <a:pt x="11917" y="9212"/>
                  <a:pt x="12662" y="9847"/>
                  <a:pt x="12662" y="10800"/>
                </a:cubicBezTo>
                <a:close/>
                <a:moveTo>
                  <a:pt x="17876" y="9529"/>
                </a:moveTo>
                <a:cubicBezTo>
                  <a:pt x="17876" y="16518"/>
                  <a:pt x="17876" y="16518"/>
                  <a:pt x="17876" y="16518"/>
                </a:cubicBezTo>
                <a:cubicBezTo>
                  <a:pt x="17876" y="16518"/>
                  <a:pt x="17876" y="16835"/>
                  <a:pt x="17876" y="16835"/>
                </a:cubicBezTo>
                <a:cubicBezTo>
                  <a:pt x="17503" y="16835"/>
                  <a:pt x="17503" y="16835"/>
                  <a:pt x="17503" y="16835"/>
                </a:cubicBezTo>
                <a:cubicBezTo>
                  <a:pt x="17503" y="16835"/>
                  <a:pt x="17131" y="16835"/>
                  <a:pt x="17131" y="16835"/>
                </a:cubicBezTo>
                <a:cubicBezTo>
                  <a:pt x="13407" y="13659"/>
                  <a:pt x="13407" y="13659"/>
                  <a:pt x="13407" y="13659"/>
                </a:cubicBezTo>
                <a:cubicBezTo>
                  <a:pt x="13407" y="12388"/>
                  <a:pt x="13407" y="12388"/>
                  <a:pt x="13407" y="12388"/>
                </a:cubicBezTo>
                <a:cubicBezTo>
                  <a:pt x="17131" y="9212"/>
                  <a:pt x="17131" y="9212"/>
                  <a:pt x="17131" y="9212"/>
                </a:cubicBezTo>
                <a:cubicBezTo>
                  <a:pt x="17131" y="9212"/>
                  <a:pt x="17503" y="9212"/>
                  <a:pt x="17503" y="9212"/>
                </a:cubicBezTo>
                <a:cubicBezTo>
                  <a:pt x="17503" y="9212"/>
                  <a:pt x="17503" y="9212"/>
                  <a:pt x="17876" y="9212"/>
                </a:cubicBezTo>
                <a:cubicBezTo>
                  <a:pt x="17876" y="9212"/>
                  <a:pt x="17876" y="9529"/>
                  <a:pt x="17876" y="9529"/>
                </a:cubicBezTo>
                <a:close/>
                <a:moveTo>
                  <a:pt x="14524" y="6035"/>
                </a:moveTo>
                <a:cubicBezTo>
                  <a:pt x="19738" y="6035"/>
                  <a:pt x="19738" y="6035"/>
                  <a:pt x="19738" y="6035"/>
                </a:cubicBezTo>
                <a:cubicBezTo>
                  <a:pt x="19738" y="5718"/>
                  <a:pt x="19366" y="5718"/>
                  <a:pt x="19366" y="5718"/>
                </a:cubicBezTo>
                <a:cubicBezTo>
                  <a:pt x="14897" y="1906"/>
                  <a:pt x="14897" y="1906"/>
                  <a:pt x="14897" y="1906"/>
                </a:cubicBezTo>
                <a:cubicBezTo>
                  <a:pt x="14897" y="1588"/>
                  <a:pt x="14524" y="1588"/>
                  <a:pt x="14524" y="1588"/>
                </a:cubicBezTo>
                <a:lnTo>
                  <a:pt x="14524" y="6035"/>
                </a:lnTo>
                <a:close/>
              </a:path>
            </a:pathLst>
          </a:custGeom>
          <a:solidFill>
            <a:schemeClr val="tx2"/>
          </a:solidFill>
          <a:ln w="12700" cap="flat">
            <a:noFill/>
            <a:miter lim="400000"/>
          </a:ln>
          <a:effectLst/>
        </p:spPr>
        <p:txBody>
          <a:bodyPr wrap="square" lIns="91438" tIns="91438" rIns="91438" bIns="91438" numCol="1" anchor="t">
            <a:noAutofit/>
          </a:bodyPr>
          <a:lstStyle/>
          <a:p>
            <a:pPr defTabSz="914400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4800">
              <a:cs typeface="+mn-ea"/>
              <a:sym typeface="+mn-lt"/>
            </a:endParaRPr>
          </a:p>
        </p:txBody>
      </p: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C8A3E3ED-2885-4AB0-9C93-1E3E6E48D85C}"/>
              </a:ext>
            </a:extLst>
          </p:cNvPr>
          <p:cNvGrpSpPr/>
          <p:nvPr/>
        </p:nvGrpSpPr>
        <p:grpSpPr>
          <a:xfrm>
            <a:off x="2927893" y="3349171"/>
            <a:ext cx="9276283" cy="1943719"/>
            <a:chOff x="14858699" y="4184992"/>
            <a:chExt cx="9276283" cy="1943719"/>
          </a:xfrm>
        </p:grpSpPr>
        <p:sp>
          <p:nvSpPr>
            <p:cNvPr id="73" name="TextBox 22">
              <a:extLst>
                <a:ext uri="{FF2B5EF4-FFF2-40B4-BE49-F238E27FC236}">
                  <a16:creationId xmlns:a16="http://schemas.microsoft.com/office/drawing/2014/main" id="{0A5ED726-CCB2-4816-AB6D-2F7DA336B3AB}"/>
                </a:ext>
              </a:extLst>
            </p:cNvPr>
            <p:cNvSpPr txBox="1"/>
            <p:nvPr/>
          </p:nvSpPr>
          <p:spPr>
            <a:xfrm>
              <a:off x="14858699" y="4184992"/>
              <a:ext cx="9276283" cy="10002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6500" b="1" dirty="0">
                  <a:gradFill>
                    <a:gsLst>
                      <a:gs pos="0">
                        <a:schemeClr val="bg1">
                          <a:lumMod val="25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单击此处添加标题文本</a:t>
              </a:r>
              <a:endParaRPr lang="en-US" sz="6500" dirty="0">
                <a:gradFill>
                  <a:gsLst>
                    <a:gs pos="0">
                      <a:schemeClr val="bg1">
                        <a:lumMod val="2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  <p:cxnSp>
          <p:nvCxnSpPr>
            <p:cNvPr id="74" name="Straight Connector 23">
              <a:extLst>
                <a:ext uri="{FF2B5EF4-FFF2-40B4-BE49-F238E27FC236}">
                  <a16:creationId xmlns:a16="http://schemas.microsoft.com/office/drawing/2014/main" id="{DC6BFDC2-CD97-4226-BB6E-3445788FDA0A}"/>
                </a:ext>
              </a:extLst>
            </p:cNvPr>
            <p:cNvCxnSpPr/>
            <p:nvPr/>
          </p:nvCxnSpPr>
          <p:spPr>
            <a:xfrm>
              <a:off x="14874306" y="6128711"/>
              <a:ext cx="1622239" cy="0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AC682BE9-CCD0-44D8-B3F3-77AA5482505D}"/>
                </a:ext>
              </a:extLst>
            </p:cNvPr>
            <p:cNvSpPr txBox="1"/>
            <p:nvPr/>
          </p:nvSpPr>
          <p:spPr>
            <a:xfrm>
              <a:off x="14858699" y="5258211"/>
              <a:ext cx="674496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gradFill>
                    <a:gsLst>
                      <a:gs pos="0">
                        <a:schemeClr val="bg1">
                          <a:lumMod val="75000"/>
                        </a:schemeClr>
                      </a:gs>
                      <a:gs pos="100000">
                        <a:schemeClr val="bg1">
                          <a:lumMod val="25000"/>
                        </a:schemeClr>
                      </a:gs>
                    </a:gsLst>
                    <a:lin ang="5400000" scaled="1"/>
                  </a:gradFill>
                </a:rPr>
                <a:t>Click here to add title text</a:t>
              </a:r>
            </a:p>
          </p:txBody>
        </p: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EB45F3D5-0CAC-4E16-94A0-97840E0E2537}"/>
              </a:ext>
            </a:extLst>
          </p:cNvPr>
          <p:cNvGrpSpPr/>
          <p:nvPr/>
        </p:nvGrpSpPr>
        <p:grpSpPr>
          <a:xfrm>
            <a:off x="13996882" y="3573428"/>
            <a:ext cx="7557933" cy="1671666"/>
            <a:chOff x="13889473" y="6858000"/>
            <a:chExt cx="7557933" cy="1671666"/>
          </a:xfrm>
        </p:grpSpPr>
        <p:sp>
          <p:nvSpPr>
            <p:cNvPr id="77" name="TextBox 10">
              <a:extLst>
                <a:ext uri="{FF2B5EF4-FFF2-40B4-BE49-F238E27FC236}">
                  <a16:creationId xmlns:a16="http://schemas.microsoft.com/office/drawing/2014/main" id="{47ED0126-C547-40E2-9597-56B70333ACEB}"/>
                </a:ext>
              </a:extLst>
            </p:cNvPr>
            <p:cNvSpPr txBox="1"/>
            <p:nvPr/>
          </p:nvSpPr>
          <p:spPr>
            <a:xfrm>
              <a:off x="13964329" y="6858000"/>
              <a:ext cx="2731517" cy="55399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b="1" dirty="0">
                  <a:gradFill>
                    <a:gsLst>
                      <a:gs pos="0">
                        <a:schemeClr val="bg1">
                          <a:lumMod val="25000"/>
                        </a:schemeClr>
                      </a:gs>
                      <a:gs pos="100000">
                        <a:schemeClr val="bg1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添加标题文本</a:t>
              </a:r>
              <a:endParaRPr lang="en-US" b="1" dirty="0">
                <a:gradFill>
                  <a:gsLst>
                    <a:gs pos="0">
                      <a:schemeClr val="bg1">
                        <a:lumMod val="25000"/>
                      </a:schemeClr>
                    </a:gs>
                    <a:gs pos="100000">
                      <a:schemeClr val="bg1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78" name="Rectangle 11">
              <a:extLst>
                <a:ext uri="{FF2B5EF4-FFF2-40B4-BE49-F238E27FC236}">
                  <a16:creationId xmlns:a16="http://schemas.microsoft.com/office/drawing/2014/main" id="{0F39D14C-8D8D-46FC-AF4D-2CC0CDD9D822}"/>
                </a:ext>
              </a:extLst>
            </p:cNvPr>
            <p:cNvSpPr/>
            <p:nvPr/>
          </p:nvSpPr>
          <p:spPr>
            <a:xfrm>
              <a:off x="13889473" y="7382685"/>
              <a:ext cx="7557933" cy="11469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2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sz="2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852C10B5-D9BA-4CDD-95F1-0C32568A1068}"/>
              </a:ext>
            </a:extLst>
          </p:cNvPr>
          <p:cNvGrpSpPr/>
          <p:nvPr/>
        </p:nvGrpSpPr>
        <p:grpSpPr>
          <a:xfrm>
            <a:off x="13996882" y="5727219"/>
            <a:ext cx="7557933" cy="1671666"/>
            <a:chOff x="13889473" y="6858000"/>
            <a:chExt cx="7557933" cy="1671666"/>
          </a:xfrm>
        </p:grpSpPr>
        <p:sp>
          <p:nvSpPr>
            <p:cNvPr id="80" name="TextBox 10">
              <a:extLst>
                <a:ext uri="{FF2B5EF4-FFF2-40B4-BE49-F238E27FC236}">
                  <a16:creationId xmlns:a16="http://schemas.microsoft.com/office/drawing/2014/main" id="{39232674-C333-46B4-9982-15E99E00BCC1}"/>
                </a:ext>
              </a:extLst>
            </p:cNvPr>
            <p:cNvSpPr txBox="1"/>
            <p:nvPr/>
          </p:nvSpPr>
          <p:spPr>
            <a:xfrm>
              <a:off x="13964329" y="6858000"/>
              <a:ext cx="2731517" cy="55399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b="1" dirty="0">
                  <a:gradFill>
                    <a:gsLst>
                      <a:gs pos="0">
                        <a:schemeClr val="bg1">
                          <a:lumMod val="25000"/>
                        </a:schemeClr>
                      </a:gs>
                      <a:gs pos="100000">
                        <a:schemeClr val="bg1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添加标题文本</a:t>
              </a:r>
              <a:endParaRPr lang="en-US" b="1" dirty="0">
                <a:gradFill>
                  <a:gsLst>
                    <a:gs pos="0">
                      <a:schemeClr val="bg1">
                        <a:lumMod val="25000"/>
                      </a:schemeClr>
                    </a:gs>
                    <a:gs pos="100000">
                      <a:schemeClr val="bg1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81" name="Rectangle 11">
              <a:extLst>
                <a:ext uri="{FF2B5EF4-FFF2-40B4-BE49-F238E27FC236}">
                  <a16:creationId xmlns:a16="http://schemas.microsoft.com/office/drawing/2014/main" id="{9BF225A7-F26F-44A7-A4D6-EDA0EC81922F}"/>
                </a:ext>
              </a:extLst>
            </p:cNvPr>
            <p:cNvSpPr/>
            <p:nvPr/>
          </p:nvSpPr>
          <p:spPr>
            <a:xfrm>
              <a:off x="13889473" y="7382685"/>
              <a:ext cx="7557933" cy="11469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2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sz="2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4AF1B82E-9B94-4D51-8101-460CAE52BEE5}"/>
              </a:ext>
            </a:extLst>
          </p:cNvPr>
          <p:cNvGrpSpPr/>
          <p:nvPr/>
        </p:nvGrpSpPr>
        <p:grpSpPr>
          <a:xfrm>
            <a:off x="13996882" y="7889673"/>
            <a:ext cx="7557933" cy="1671666"/>
            <a:chOff x="13889473" y="6858000"/>
            <a:chExt cx="7557933" cy="1671666"/>
          </a:xfrm>
        </p:grpSpPr>
        <p:sp>
          <p:nvSpPr>
            <p:cNvPr id="83" name="TextBox 10">
              <a:extLst>
                <a:ext uri="{FF2B5EF4-FFF2-40B4-BE49-F238E27FC236}">
                  <a16:creationId xmlns:a16="http://schemas.microsoft.com/office/drawing/2014/main" id="{C506485E-EC67-402E-9858-ED28C3D850A5}"/>
                </a:ext>
              </a:extLst>
            </p:cNvPr>
            <p:cNvSpPr txBox="1"/>
            <p:nvPr/>
          </p:nvSpPr>
          <p:spPr>
            <a:xfrm>
              <a:off x="13964329" y="6858000"/>
              <a:ext cx="2731517" cy="55399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b="1" dirty="0">
                  <a:gradFill>
                    <a:gsLst>
                      <a:gs pos="0">
                        <a:schemeClr val="bg1">
                          <a:lumMod val="25000"/>
                        </a:schemeClr>
                      </a:gs>
                      <a:gs pos="100000">
                        <a:schemeClr val="bg1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添加标题文本</a:t>
              </a:r>
              <a:endParaRPr lang="en-US" b="1" dirty="0">
                <a:gradFill>
                  <a:gsLst>
                    <a:gs pos="0">
                      <a:schemeClr val="bg1">
                        <a:lumMod val="25000"/>
                      </a:schemeClr>
                    </a:gs>
                    <a:gs pos="100000">
                      <a:schemeClr val="bg1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84" name="Rectangle 11">
              <a:extLst>
                <a:ext uri="{FF2B5EF4-FFF2-40B4-BE49-F238E27FC236}">
                  <a16:creationId xmlns:a16="http://schemas.microsoft.com/office/drawing/2014/main" id="{F6EB874B-29AD-4A46-91E1-032DC5350C1A}"/>
                </a:ext>
              </a:extLst>
            </p:cNvPr>
            <p:cNvSpPr/>
            <p:nvPr/>
          </p:nvSpPr>
          <p:spPr>
            <a:xfrm>
              <a:off x="13889473" y="7382685"/>
              <a:ext cx="7557933" cy="11469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2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sz="2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0E6E11AD-2638-4423-BD97-F9560D899205}"/>
              </a:ext>
            </a:extLst>
          </p:cNvPr>
          <p:cNvGrpSpPr/>
          <p:nvPr/>
        </p:nvGrpSpPr>
        <p:grpSpPr>
          <a:xfrm>
            <a:off x="13996882" y="9959800"/>
            <a:ext cx="7557933" cy="1671666"/>
            <a:chOff x="13889473" y="6858000"/>
            <a:chExt cx="7557933" cy="1671666"/>
          </a:xfrm>
        </p:grpSpPr>
        <p:sp>
          <p:nvSpPr>
            <p:cNvPr id="86" name="TextBox 10">
              <a:extLst>
                <a:ext uri="{FF2B5EF4-FFF2-40B4-BE49-F238E27FC236}">
                  <a16:creationId xmlns:a16="http://schemas.microsoft.com/office/drawing/2014/main" id="{F91F3BE7-5FF6-464F-BE65-75CFD6B915B6}"/>
                </a:ext>
              </a:extLst>
            </p:cNvPr>
            <p:cNvSpPr txBox="1"/>
            <p:nvPr/>
          </p:nvSpPr>
          <p:spPr>
            <a:xfrm>
              <a:off x="13964329" y="6858000"/>
              <a:ext cx="2731517" cy="55399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b="1" dirty="0">
                  <a:gradFill>
                    <a:gsLst>
                      <a:gs pos="0">
                        <a:schemeClr val="bg1">
                          <a:lumMod val="25000"/>
                        </a:schemeClr>
                      </a:gs>
                      <a:gs pos="100000">
                        <a:schemeClr val="bg1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添加标题文本</a:t>
              </a:r>
              <a:endParaRPr lang="en-US" b="1" dirty="0">
                <a:gradFill>
                  <a:gsLst>
                    <a:gs pos="0">
                      <a:schemeClr val="bg1">
                        <a:lumMod val="25000"/>
                      </a:schemeClr>
                    </a:gs>
                    <a:gs pos="100000">
                      <a:schemeClr val="bg1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87" name="Rectangle 11">
              <a:extLst>
                <a:ext uri="{FF2B5EF4-FFF2-40B4-BE49-F238E27FC236}">
                  <a16:creationId xmlns:a16="http://schemas.microsoft.com/office/drawing/2014/main" id="{87BB2BB4-0C5B-4B45-B4A0-9C0568EEDC6A}"/>
                </a:ext>
              </a:extLst>
            </p:cNvPr>
            <p:cNvSpPr/>
            <p:nvPr/>
          </p:nvSpPr>
          <p:spPr>
            <a:xfrm>
              <a:off x="13889473" y="7382685"/>
              <a:ext cx="7557933" cy="11469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2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sz="2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163274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图片 45">
            <a:extLst>
              <a:ext uri="{FF2B5EF4-FFF2-40B4-BE49-F238E27FC236}">
                <a16:creationId xmlns:a16="http://schemas.microsoft.com/office/drawing/2014/main" id="{14C41664-FCCC-4C04-9593-919BEF7F0D0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43"/>
          <a:stretch/>
        </p:blipFill>
        <p:spPr>
          <a:xfrm>
            <a:off x="-1" y="0"/>
            <a:ext cx="24387176" cy="13716000"/>
          </a:xfrm>
          <a:prstGeom prst="rect">
            <a:avLst/>
          </a:prstGeom>
        </p:spPr>
      </p:pic>
      <p:grpSp>
        <p:nvGrpSpPr>
          <p:cNvPr id="20" name="组合 19">
            <a:extLst>
              <a:ext uri="{FF2B5EF4-FFF2-40B4-BE49-F238E27FC236}">
                <a16:creationId xmlns:a16="http://schemas.microsoft.com/office/drawing/2014/main" id="{3B4B592F-23BB-4CB2-8ECA-378A43AF1F4E}"/>
              </a:ext>
            </a:extLst>
          </p:cNvPr>
          <p:cNvGrpSpPr/>
          <p:nvPr/>
        </p:nvGrpSpPr>
        <p:grpSpPr>
          <a:xfrm>
            <a:off x="6693053" y="2202862"/>
            <a:ext cx="11001066" cy="2309507"/>
            <a:chOff x="6986892" y="2202862"/>
            <a:chExt cx="11001066" cy="2309507"/>
          </a:xfrm>
        </p:grpSpPr>
        <p:sp>
          <p:nvSpPr>
            <p:cNvPr id="13" name="Oval 1">
              <a:extLst>
                <a:ext uri="{FF2B5EF4-FFF2-40B4-BE49-F238E27FC236}">
                  <a16:creationId xmlns:a16="http://schemas.microsoft.com/office/drawing/2014/main" id="{F1E0888C-F3BE-4369-A3CE-096CA049FFF6}"/>
                </a:ext>
              </a:extLst>
            </p:cNvPr>
            <p:cNvSpPr/>
            <p:nvPr/>
          </p:nvSpPr>
          <p:spPr>
            <a:xfrm>
              <a:off x="6986892" y="2202862"/>
              <a:ext cx="2309508" cy="230950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901700" dist="1905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600" dirty="0">
                  <a:cs typeface="+mn-ea"/>
                  <a:sym typeface="+mn-lt"/>
                </a:rPr>
                <a:t>2</a:t>
              </a:r>
            </a:p>
          </p:txBody>
        </p:sp>
        <p:sp>
          <p:nvSpPr>
            <p:cNvPr id="17" name="Oval 1">
              <a:extLst>
                <a:ext uri="{FF2B5EF4-FFF2-40B4-BE49-F238E27FC236}">
                  <a16:creationId xmlns:a16="http://schemas.microsoft.com/office/drawing/2014/main" id="{791B01BE-52E0-449C-9456-215607271F29}"/>
                </a:ext>
              </a:extLst>
            </p:cNvPr>
            <p:cNvSpPr/>
            <p:nvPr/>
          </p:nvSpPr>
          <p:spPr>
            <a:xfrm>
              <a:off x="9884078" y="2202862"/>
              <a:ext cx="2309508" cy="230950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901700" dist="1905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600" dirty="0">
                  <a:cs typeface="+mn-ea"/>
                  <a:sym typeface="+mn-lt"/>
                </a:rPr>
                <a:t>0</a:t>
              </a:r>
            </a:p>
          </p:txBody>
        </p:sp>
        <p:sp>
          <p:nvSpPr>
            <p:cNvPr id="18" name="Oval 1">
              <a:extLst>
                <a:ext uri="{FF2B5EF4-FFF2-40B4-BE49-F238E27FC236}">
                  <a16:creationId xmlns:a16="http://schemas.microsoft.com/office/drawing/2014/main" id="{8C3AE98F-3385-4715-B1D6-3B164EF14A48}"/>
                </a:ext>
              </a:extLst>
            </p:cNvPr>
            <p:cNvSpPr/>
            <p:nvPr/>
          </p:nvSpPr>
          <p:spPr>
            <a:xfrm>
              <a:off x="12781264" y="2202862"/>
              <a:ext cx="2309508" cy="230950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901700" dist="1905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600" dirty="0">
                  <a:cs typeface="+mn-ea"/>
                  <a:sym typeface="+mn-lt"/>
                </a:rPr>
                <a:t>2</a:t>
              </a:r>
            </a:p>
          </p:txBody>
        </p:sp>
        <p:sp>
          <p:nvSpPr>
            <p:cNvPr id="19" name="Oval 1">
              <a:extLst>
                <a:ext uri="{FF2B5EF4-FFF2-40B4-BE49-F238E27FC236}">
                  <a16:creationId xmlns:a16="http://schemas.microsoft.com/office/drawing/2014/main" id="{2F1AE325-7D14-4E93-83C1-2A6D98624EBD}"/>
                </a:ext>
              </a:extLst>
            </p:cNvPr>
            <p:cNvSpPr/>
            <p:nvPr/>
          </p:nvSpPr>
          <p:spPr>
            <a:xfrm>
              <a:off x="15678450" y="2202862"/>
              <a:ext cx="2309508" cy="230950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901700" dist="1905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600" dirty="0">
                  <a:cs typeface="+mn-ea"/>
                  <a:sym typeface="+mn-lt"/>
                </a:rPr>
                <a:t>X</a:t>
              </a:r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3071ECCD-2F35-4F8A-B3B2-A1ACCFB76F90}"/>
              </a:ext>
            </a:extLst>
          </p:cNvPr>
          <p:cNvSpPr txBox="1"/>
          <p:nvPr/>
        </p:nvSpPr>
        <p:spPr>
          <a:xfrm flipH="1">
            <a:off x="6647175" y="10150216"/>
            <a:ext cx="11680500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汇报人：</a:t>
            </a:r>
            <a:r>
              <a:rPr lang="en-US" altLang="zh-CN" sz="4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51PPT</a:t>
            </a:r>
            <a:r>
              <a:rPr lang="zh-CN" altLang="en-US" sz="4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模板网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D68F8675-B683-480F-96F8-2B8C4855A237}"/>
              </a:ext>
            </a:extLst>
          </p:cNvPr>
          <p:cNvGrpSpPr/>
          <p:nvPr/>
        </p:nvGrpSpPr>
        <p:grpSpPr>
          <a:xfrm>
            <a:off x="5322795" y="5200297"/>
            <a:ext cx="13741582" cy="3138421"/>
            <a:chOff x="5322795" y="5173168"/>
            <a:chExt cx="13741582" cy="3138421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82341037-11EC-439D-BFA5-4ECC738D212A}"/>
                </a:ext>
              </a:extLst>
            </p:cNvPr>
            <p:cNvSpPr/>
            <p:nvPr/>
          </p:nvSpPr>
          <p:spPr>
            <a:xfrm>
              <a:off x="5322795" y="7473808"/>
              <a:ext cx="13741582" cy="837781"/>
            </a:xfrm>
            <a:prstGeom prst="round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7C079CFC-6F4D-4CC1-BC1C-42D3C6C89387}"/>
                </a:ext>
              </a:extLst>
            </p:cNvPr>
            <p:cNvSpPr txBox="1"/>
            <p:nvPr/>
          </p:nvSpPr>
          <p:spPr>
            <a:xfrm>
              <a:off x="6884441" y="5173168"/>
              <a:ext cx="10618291" cy="212365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sz="13800" dirty="0">
                  <a:latin typeface="思源宋体 CN Heavy" panose="02020900000000000000" pitchFamily="18" charset="-122"/>
                  <a:ea typeface="思源宋体 CN Heavy" panose="02020900000000000000" pitchFamily="18" charset="-122"/>
                  <a:sym typeface="+mn-lt"/>
                </a:rPr>
                <a:t>感谢您的观看</a:t>
              </a:r>
              <a:endParaRPr lang="en-US" sz="13800" dirty="0">
                <a:latin typeface="思源宋体 CN Heavy" panose="02020900000000000000" pitchFamily="18" charset="-122"/>
                <a:ea typeface="思源宋体 CN Heavy" panose="02020900000000000000" pitchFamily="18" charset="-122"/>
                <a:sym typeface="+mn-lt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C35ED567-8518-4462-9BD6-509DA6E1A636}"/>
                </a:ext>
              </a:extLst>
            </p:cNvPr>
            <p:cNvSpPr txBox="1"/>
            <p:nvPr/>
          </p:nvSpPr>
          <p:spPr>
            <a:xfrm>
              <a:off x="6201125" y="7631088"/>
              <a:ext cx="11984922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2800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sym typeface="+mn-lt"/>
                </a:rPr>
                <a:t>PPT TEMPLATE FOR BUSINESS SUMMARY REPORT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B1DE476F-4A44-48A9-B8AC-5B3173AFCE66}"/>
              </a:ext>
            </a:extLst>
          </p:cNvPr>
          <p:cNvGrpSpPr/>
          <p:nvPr/>
        </p:nvGrpSpPr>
        <p:grpSpPr>
          <a:xfrm>
            <a:off x="-735462" y="5977477"/>
            <a:ext cx="6058257" cy="6971638"/>
            <a:chOff x="588918" y="4550800"/>
            <a:chExt cx="6058257" cy="6971638"/>
          </a:xfrm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E7F05543-7849-4283-B825-2D5D1B3F80EF}"/>
                </a:ext>
              </a:extLst>
            </p:cNvPr>
            <p:cNvSpPr/>
            <p:nvPr/>
          </p:nvSpPr>
          <p:spPr>
            <a:xfrm>
              <a:off x="1512014" y="8894817"/>
              <a:ext cx="523264" cy="523264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C0D6FBFD-C711-44F2-A14E-AFDA71EA0038}"/>
                </a:ext>
              </a:extLst>
            </p:cNvPr>
            <p:cNvSpPr/>
            <p:nvPr/>
          </p:nvSpPr>
          <p:spPr>
            <a:xfrm>
              <a:off x="2738230" y="10026270"/>
              <a:ext cx="1496168" cy="149616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63291B4F-1F08-417A-B9EF-115BE9B7534B}"/>
                </a:ext>
              </a:extLst>
            </p:cNvPr>
            <p:cNvSpPr/>
            <p:nvPr/>
          </p:nvSpPr>
          <p:spPr>
            <a:xfrm>
              <a:off x="4586115" y="7535305"/>
              <a:ext cx="2061060" cy="2061060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4256ECEF-2DC5-4176-8E34-61FED8BF8A5A}"/>
                </a:ext>
              </a:extLst>
            </p:cNvPr>
            <p:cNvSpPr/>
            <p:nvPr/>
          </p:nvSpPr>
          <p:spPr>
            <a:xfrm>
              <a:off x="2923609" y="6754760"/>
              <a:ext cx="1125410" cy="1125410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5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930E38C0-DD33-4C88-A67E-E917BD62C3F6}"/>
                </a:ext>
              </a:extLst>
            </p:cNvPr>
            <p:cNvSpPr/>
            <p:nvPr/>
          </p:nvSpPr>
          <p:spPr>
            <a:xfrm>
              <a:off x="588918" y="4550800"/>
              <a:ext cx="1346478" cy="1346478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CCC2DE7A-631C-4A8D-9DA9-0431F6956464}"/>
              </a:ext>
            </a:extLst>
          </p:cNvPr>
          <p:cNvGrpSpPr/>
          <p:nvPr/>
        </p:nvGrpSpPr>
        <p:grpSpPr>
          <a:xfrm>
            <a:off x="18154795" y="-1291590"/>
            <a:ext cx="8703153" cy="8615545"/>
            <a:chOff x="18154795" y="-1291590"/>
            <a:chExt cx="8703153" cy="8615545"/>
          </a:xfrm>
        </p:grpSpPr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C90D115A-B5E1-4F02-82EF-E2022A050EB1}"/>
                </a:ext>
              </a:extLst>
            </p:cNvPr>
            <p:cNvSpPr/>
            <p:nvPr/>
          </p:nvSpPr>
          <p:spPr>
            <a:xfrm>
              <a:off x="18154795" y="1378923"/>
              <a:ext cx="693644" cy="693644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702A8273-841B-4320-B3A4-2740EA9375B1}"/>
                </a:ext>
              </a:extLst>
            </p:cNvPr>
            <p:cNvSpPr/>
            <p:nvPr/>
          </p:nvSpPr>
          <p:spPr>
            <a:xfrm>
              <a:off x="23085534" y="3551541"/>
              <a:ext cx="3772414" cy="3772414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E820B34D-9C2E-4083-9840-C9FEFAF0E480}"/>
                </a:ext>
              </a:extLst>
            </p:cNvPr>
            <p:cNvSpPr/>
            <p:nvPr/>
          </p:nvSpPr>
          <p:spPr>
            <a:xfrm flipV="1">
              <a:off x="20989638" y="4270362"/>
              <a:ext cx="484014" cy="484014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6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6B8DF15B-38FE-4BEB-A891-BBC011912D0C}"/>
                </a:ext>
              </a:extLst>
            </p:cNvPr>
            <p:cNvSpPr/>
            <p:nvPr/>
          </p:nvSpPr>
          <p:spPr>
            <a:xfrm>
              <a:off x="20079974" y="-1291590"/>
              <a:ext cx="1819328" cy="1819328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65BFAA47-4FAE-475C-9BAA-6B69DE777A22}"/>
                </a:ext>
              </a:extLst>
            </p:cNvPr>
            <p:cNvSpPr/>
            <p:nvPr/>
          </p:nvSpPr>
          <p:spPr>
            <a:xfrm>
              <a:off x="20673743" y="1579369"/>
              <a:ext cx="1885016" cy="1885016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79630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242DEBA2-5DF8-4BE7-84C5-F96CCE07A25F}"/>
              </a:ext>
            </a:extLst>
          </p:cNvPr>
          <p:cNvSpPr txBox="1"/>
          <p:nvPr/>
        </p:nvSpPr>
        <p:spPr>
          <a:xfrm>
            <a:off x="1257300" y="9182100"/>
            <a:ext cx="9310241" cy="276998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Raleway" panose="020B0503030101060003" pitchFamily="34" charset="0"/>
              </a:rPr>
              <a:t>51PPT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Raleway" panose="020B0503030101060003" pitchFamily="34" charset="0"/>
              </a:rPr>
              <a:t>模板网  </a:t>
            </a: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Raleway" panose="020B0503030101060003" pitchFamily="34" charset="0"/>
              </a:rPr>
              <a:t>www.51pptmoban.com   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Raleway" panose="020B0503030101060003" pitchFamily="34" charset="0"/>
              </a:rPr>
              <a:t>作品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Raleway" panose="020B0503030101060003" pitchFamily="34" charset="0"/>
            </a:endParaRPr>
          </a:p>
          <a:p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Raleway" panose="020B0503030101060003" pitchFamily="34" charset="0"/>
            </a:endParaRPr>
          </a:p>
          <a:p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Raleway" panose="020B0503030101060003" pitchFamily="34" charset="0"/>
            </a:endParaRPr>
          </a:p>
          <a:p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Raleway" panose="020B0503030101060003" pitchFamily="34" charset="0"/>
            </a:endParaRPr>
          </a:p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Raleway" panose="020B0503030101060003" pitchFamily="34" charset="0"/>
              </a:rPr>
              <a:t>仅供学习参考之用！</a:t>
            </a:r>
          </a:p>
        </p:txBody>
      </p:sp>
    </p:spTree>
    <p:extLst>
      <p:ext uri="{BB962C8B-B14F-4D97-AF65-F5344CB8AC3E}">
        <p14:creationId xmlns:p14="http://schemas.microsoft.com/office/powerpoint/2010/main" val="19015357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Oval 1">
            <a:extLst>
              <a:ext uri="{FF2B5EF4-FFF2-40B4-BE49-F238E27FC236}">
                <a16:creationId xmlns:a16="http://schemas.microsoft.com/office/drawing/2014/main" id="{28B840C9-93AD-4839-B3C9-9996F92C6F4B}"/>
              </a:ext>
            </a:extLst>
          </p:cNvPr>
          <p:cNvSpPr/>
          <p:nvPr/>
        </p:nvSpPr>
        <p:spPr>
          <a:xfrm>
            <a:off x="10155062" y="2902775"/>
            <a:ext cx="3659042" cy="3659042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901700" dist="1905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600" dirty="0">
              <a:cs typeface="+mn-ea"/>
              <a:sym typeface="+mn-lt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0481765" y="3706117"/>
            <a:ext cx="3005636" cy="13542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88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01</a:t>
            </a:r>
            <a:endParaRPr lang="en-US" sz="8800" b="1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58EE81B2-4237-4AB5-BF8E-CD76150E61C3}"/>
              </a:ext>
            </a:extLst>
          </p:cNvPr>
          <p:cNvSpPr txBox="1"/>
          <p:nvPr/>
        </p:nvSpPr>
        <p:spPr>
          <a:xfrm>
            <a:off x="10342064" y="4980110"/>
            <a:ext cx="328503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PART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4A377D13-0BD3-4835-A30E-CE8A305E462E}"/>
              </a:ext>
            </a:extLst>
          </p:cNvPr>
          <p:cNvSpPr txBox="1"/>
          <p:nvPr/>
        </p:nvSpPr>
        <p:spPr>
          <a:xfrm>
            <a:off x="6095129" y="6982467"/>
            <a:ext cx="12196916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66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30CEE663-9B97-4583-91AA-F3F33759269F}"/>
              </a:ext>
            </a:extLst>
          </p:cNvPr>
          <p:cNvSpPr txBox="1"/>
          <p:nvPr/>
        </p:nvSpPr>
        <p:spPr>
          <a:xfrm>
            <a:off x="6098458" y="8472529"/>
            <a:ext cx="1219691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dirty="0"/>
              <a:t>根据自己的需要添加适当的文字，此处添加详细文本描述，建议与标题相关尽量简洁... ...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B47E6628-4BED-4F46-96C6-6663D5761C32}"/>
              </a:ext>
            </a:extLst>
          </p:cNvPr>
          <p:cNvGrpSpPr/>
          <p:nvPr/>
        </p:nvGrpSpPr>
        <p:grpSpPr>
          <a:xfrm>
            <a:off x="-735462" y="5977477"/>
            <a:ext cx="6058257" cy="6971638"/>
            <a:chOff x="588918" y="4550800"/>
            <a:chExt cx="6058257" cy="6971638"/>
          </a:xfrm>
        </p:grpSpPr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FF4B06C7-2387-4A6A-9C7C-02DC26F5CB32}"/>
                </a:ext>
              </a:extLst>
            </p:cNvPr>
            <p:cNvSpPr/>
            <p:nvPr/>
          </p:nvSpPr>
          <p:spPr>
            <a:xfrm>
              <a:off x="1512014" y="8894817"/>
              <a:ext cx="523264" cy="523264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12893790-F66A-447A-8049-6352C84E3949}"/>
                </a:ext>
              </a:extLst>
            </p:cNvPr>
            <p:cNvSpPr/>
            <p:nvPr/>
          </p:nvSpPr>
          <p:spPr>
            <a:xfrm>
              <a:off x="2738230" y="10026270"/>
              <a:ext cx="1496168" cy="149616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3DADD9FB-E64B-4967-A1A8-41F96CD3A19A}"/>
                </a:ext>
              </a:extLst>
            </p:cNvPr>
            <p:cNvSpPr/>
            <p:nvPr/>
          </p:nvSpPr>
          <p:spPr>
            <a:xfrm>
              <a:off x="4586115" y="7535305"/>
              <a:ext cx="2061060" cy="2061060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FA299235-2901-4880-9E3D-2E87BB2F9478}"/>
                </a:ext>
              </a:extLst>
            </p:cNvPr>
            <p:cNvSpPr/>
            <p:nvPr/>
          </p:nvSpPr>
          <p:spPr>
            <a:xfrm>
              <a:off x="2923609" y="6754760"/>
              <a:ext cx="1125410" cy="1125410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5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4C6C2CAE-B7E4-4109-B13E-DB61B4500652}"/>
                </a:ext>
              </a:extLst>
            </p:cNvPr>
            <p:cNvSpPr/>
            <p:nvPr/>
          </p:nvSpPr>
          <p:spPr>
            <a:xfrm>
              <a:off x="588918" y="4550800"/>
              <a:ext cx="1346478" cy="1346478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48192561-01C6-4AF7-B9CD-9C2173696DF3}"/>
              </a:ext>
            </a:extLst>
          </p:cNvPr>
          <p:cNvGrpSpPr/>
          <p:nvPr/>
        </p:nvGrpSpPr>
        <p:grpSpPr>
          <a:xfrm>
            <a:off x="18154795" y="-1291590"/>
            <a:ext cx="8703153" cy="8615545"/>
            <a:chOff x="18154795" y="-1291590"/>
            <a:chExt cx="8703153" cy="8615545"/>
          </a:xfrm>
        </p:grpSpPr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0387AC7A-7DA9-4887-8D24-34FFE492B742}"/>
                </a:ext>
              </a:extLst>
            </p:cNvPr>
            <p:cNvSpPr/>
            <p:nvPr/>
          </p:nvSpPr>
          <p:spPr>
            <a:xfrm>
              <a:off x="18154795" y="1378923"/>
              <a:ext cx="693644" cy="693644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97A5AFC2-7004-423E-8641-927A8D6011AF}"/>
                </a:ext>
              </a:extLst>
            </p:cNvPr>
            <p:cNvSpPr/>
            <p:nvPr/>
          </p:nvSpPr>
          <p:spPr>
            <a:xfrm>
              <a:off x="23085534" y="3551541"/>
              <a:ext cx="3772414" cy="3772414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FA108FC6-00D3-448D-B870-C8F430D50D5E}"/>
                </a:ext>
              </a:extLst>
            </p:cNvPr>
            <p:cNvSpPr/>
            <p:nvPr/>
          </p:nvSpPr>
          <p:spPr>
            <a:xfrm flipV="1">
              <a:off x="20989638" y="4270362"/>
              <a:ext cx="484014" cy="484014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6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6CA3E1D5-87FB-44EC-ACC4-4FF32EC60C2A}"/>
                </a:ext>
              </a:extLst>
            </p:cNvPr>
            <p:cNvSpPr/>
            <p:nvPr/>
          </p:nvSpPr>
          <p:spPr>
            <a:xfrm>
              <a:off x="20079974" y="-1291590"/>
              <a:ext cx="1819328" cy="1819328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1369E9A0-46FE-45C5-974A-0C64511C763D}"/>
                </a:ext>
              </a:extLst>
            </p:cNvPr>
            <p:cNvSpPr/>
            <p:nvPr/>
          </p:nvSpPr>
          <p:spPr>
            <a:xfrm>
              <a:off x="20673743" y="1579369"/>
              <a:ext cx="1885016" cy="1885016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22015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9255921" y="2878153"/>
            <a:ext cx="3846498" cy="3846497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901700" dist="1905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6" name="Oval 5"/>
          <p:cNvSpPr/>
          <p:nvPr/>
        </p:nvSpPr>
        <p:spPr>
          <a:xfrm>
            <a:off x="7141898" y="9058866"/>
            <a:ext cx="3292605" cy="3292605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7" name="Shape 5234"/>
          <p:cNvSpPr/>
          <p:nvPr/>
        </p:nvSpPr>
        <p:spPr>
          <a:xfrm>
            <a:off x="8133605" y="10045826"/>
            <a:ext cx="1309192" cy="131867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562" y="3375"/>
                </a:moveTo>
                <a:cubicBezTo>
                  <a:pt x="15862" y="6075"/>
                  <a:pt x="15862" y="6075"/>
                  <a:pt x="15862" y="6075"/>
                </a:cubicBezTo>
                <a:cubicBezTo>
                  <a:pt x="16537" y="7088"/>
                  <a:pt x="16537" y="7088"/>
                  <a:pt x="16537" y="7088"/>
                </a:cubicBezTo>
                <a:cubicBezTo>
                  <a:pt x="16875" y="7425"/>
                  <a:pt x="16875" y="7763"/>
                  <a:pt x="16537" y="8100"/>
                </a:cubicBezTo>
                <a:cubicBezTo>
                  <a:pt x="15862" y="8775"/>
                  <a:pt x="15862" y="8775"/>
                  <a:pt x="15862" y="8775"/>
                </a:cubicBezTo>
                <a:cubicBezTo>
                  <a:pt x="16537" y="10125"/>
                  <a:pt x="16875" y="11475"/>
                  <a:pt x="16875" y="13162"/>
                </a:cubicBezTo>
                <a:cubicBezTo>
                  <a:pt x="16875" y="17550"/>
                  <a:pt x="13162" y="21600"/>
                  <a:pt x="8438" y="21600"/>
                </a:cubicBezTo>
                <a:cubicBezTo>
                  <a:pt x="3713" y="21600"/>
                  <a:pt x="0" y="17550"/>
                  <a:pt x="0" y="13162"/>
                </a:cubicBezTo>
                <a:cubicBezTo>
                  <a:pt x="0" y="8438"/>
                  <a:pt x="3713" y="4388"/>
                  <a:pt x="8438" y="4388"/>
                </a:cubicBezTo>
                <a:cubicBezTo>
                  <a:pt x="9788" y="4388"/>
                  <a:pt x="11475" y="5063"/>
                  <a:pt x="12487" y="5738"/>
                </a:cubicBezTo>
                <a:cubicBezTo>
                  <a:pt x="13162" y="4725"/>
                  <a:pt x="13162" y="4725"/>
                  <a:pt x="13162" y="4725"/>
                </a:cubicBezTo>
                <a:cubicBezTo>
                  <a:pt x="13500" y="4388"/>
                  <a:pt x="14175" y="4388"/>
                  <a:pt x="14512" y="4725"/>
                </a:cubicBezTo>
                <a:cubicBezTo>
                  <a:pt x="15187" y="5738"/>
                  <a:pt x="15187" y="5738"/>
                  <a:pt x="15187" y="5738"/>
                </a:cubicBezTo>
                <a:cubicBezTo>
                  <a:pt x="18225" y="2700"/>
                  <a:pt x="18225" y="2700"/>
                  <a:pt x="18225" y="2700"/>
                </a:cubicBezTo>
                <a:lnTo>
                  <a:pt x="18562" y="3375"/>
                </a:lnTo>
                <a:close/>
                <a:moveTo>
                  <a:pt x="5738" y="6750"/>
                </a:moveTo>
                <a:cubicBezTo>
                  <a:pt x="4050" y="7425"/>
                  <a:pt x="2700" y="8775"/>
                  <a:pt x="2025" y="10463"/>
                </a:cubicBezTo>
                <a:cubicBezTo>
                  <a:pt x="1688" y="10800"/>
                  <a:pt x="2025" y="11137"/>
                  <a:pt x="2363" y="11475"/>
                </a:cubicBezTo>
                <a:cubicBezTo>
                  <a:pt x="2363" y="11475"/>
                  <a:pt x="2700" y="11475"/>
                  <a:pt x="2700" y="11475"/>
                </a:cubicBezTo>
                <a:cubicBezTo>
                  <a:pt x="3038" y="11475"/>
                  <a:pt x="3375" y="11137"/>
                  <a:pt x="3375" y="11137"/>
                </a:cubicBezTo>
                <a:cubicBezTo>
                  <a:pt x="4050" y="9788"/>
                  <a:pt x="5063" y="8438"/>
                  <a:pt x="6413" y="8100"/>
                </a:cubicBezTo>
                <a:cubicBezTo>
                  <a:pt x="6750" y="7763"/>
                  <a:pt x="7088" y="7425"/>
                  <a:pt x="6750" y="7088"/>
                </a:cubicBezTo>
                <a:cubicBezTo>
                  <a:pt x="6750" y="6750"/>
                  <a:pt x="6075" y="6413"/>
                  <a:pt x="5738" y="6750"/>
                </a:cubicBezTo>
                <a:close/>
                <a:moveTo>
                  <a:pt x="17887" y="2025"/>
                </a:moveTo>
                <a:cubicBezTo>
                  <a:pt x="17887" y="2025"/>
                  <a:pt x="17887" y="2025"/>
                  <a:pt x="17550" y="2025"/>
                </a:cubicBezTo>
                <a:cubicBezTo>
                  <a:pt x="16537" y="1013"/>
                  <a:pt x="16537" y="1013"/>
                  <a:pt x="16537" y="1013"/>
                </a:cubicBezTo>
                <a:cubicBezTo>
                  <a:pt x="16537" y="675"/>
                  <a:pt x="16537" y="675"/>
                  <a:pt x="16537" y="338"/>
                </a:cubicBezTo>
                <a:cubicBezTo>
                  <a:pt x="16875" y="338"/>
                  <a:pt x="16875" y="338"/>
                  <a:pt x="17212" y="338"/>
                </a:cubicBezTo>
                <a:cubicBezTo>
                  <a:pt x="18225" y="1350"/>
                  <a:pt x="18225" y="1350"/>
                  <a:pt x="18225" y="1350"/>
                </a:cubicBezTo>
                <a:cubicBezTo>
                  <a:pt x="18562" y="1688"/>
                  <a:pt x="18562" y="2025"/>
                  <a:pt x="18225" y="2025"/>
                </a:cubicBezTo>
                <a:cubicBezTo>
                  <a:pt x="18225" y="2025"/>
                  <a:pt x="18225" y="2025"/>
                  <a:pt x="17887" y="2025"/>
                </a:cubicBezTo>
                <a:close/>
                <a:moveTo>
                  <a:pt x="19237" y="1350"/>
                </a:moveTo>
                <a:cubicBezTo>
                  <a:pt x="19237" y="1688"/>
                  <a:pt x="18900" y="1688"/>
                  <a:pt x="18900" y="1688"/>
                </a:cubicBezTo>
                <a:cubicBezTo>
                  <a:pt x="18562" y="1688"/>
                  <a:pt x="18562" y="1688"/>
                  <a:pt x="18562" y="1350"/>
                </a:cubicBezTo>
                <a:cubicBezTo>
                  <a:pt x="18562" y="338"/>
                  <a:pt x="18562" y="338"/>
                  <a:pt x="18562" y="338"/>
                </a:cubicBezTo>
                <a:cubicBezTo>
                  <a:pt x="18562" y="0"/>
                  <a:pt x="18562" y="0"/>
                  <a:pt x="18900" y="0"/>
                </a:cubicBezTo>
                <a:cubicBezTo>
                  <a:pt x="18900" y="0"/>
                  <a:pt x="19237" y="0"/>
                  <a:pt x="19237" y="338"/>
                </a:cubicBezTo>
                <a:lnTo>
                  <a:pt x="19237" y="1350"/>
                </a:lnTo>
                <a:close/>
                <a:moveTo>
                  <a:pt x="19912" y="2025"/>
                </a:moveTo>
                <a:cubicBezTo>
                  <a:pt x="19912" y="2025"/>
                  <a:pt x="19912" y="2025"/>
                  <a:pt x="19575" y="2025"/>
                </a:cubicBezTo>
                <a:cubicBezTo>
                  <a:pt x="19575" y="2025"/>
                  <a:pt x="19575" y="2025"/>
                  <a:pt x="19237" y="2025"/>
                </a:cubicBezTo>
                <a:cubicBezTo>
                  <a:pt x="19237" y="2025"/>
                  <a:pt x="19237" y="1688"/>
                  <a:pt x="19237" y="1350"/>
                </a:cubicBezTo>
                <a:cubicBezTo>
                  <a:pt x="20587" y="338"/>
                  <a:pt x="20587" y="338"/>
                  <a:pt x="20587" y="338"/>
                </a:cubicBezTo>
                <a:cubicBezTo>
                  <a:pt x="20587" y="338"/>
                  <a:pt x="20925" y="338"/>
                  <a:pt x="20925" y="338"/>
                </a:cubicBezTo>
                <a:cubicBezTo>
                  <a:pt x="21262" y="675"/>
                  <a:pt x="21262" y="675"/>
                  <a:pt x="20925" y="1013"/>
                </a:cubicBezTo>
                <a:lnTo>
                  <a:pt x="19912" y="2025"/>
                </a:lnTo>
                <a:close/>
                <a:moveTo>
                  <a:pt x="20587" y="5063"/>
                </a:moveTo>
                <a:cubicBezTo>
                  <a:pt x="20587" y="5063"/>
                  <a:pt x="20587" y="5063"/>
                  <a:pt x="20587" y="4725"/>
                </a:cubicBezTo>
                <a:cubicBezTo>
                  <a:pt x="19237" y="3713"/>
                  <a:pt x="19237" y="3713"/>
                  <a:pt x="19237" y="3713"/>
                </a:cubicBezTo>
                <a:cubicBezTo>
                  <a:pt x="19237" y="3713"/>
                  <a:pt x="19237" y="3375"/>
                  <a:pt x="19237" y="3038"/>
                </a:cubicBezTo>
                <a:cubicBezTo>
                  <a:pt x="19575" y="3038"/>
                  <a:pt x="19912" y="3038"/>
                  <a:pt x="19912" y="3038"/>
                </a:cubicBezTo>
                <a:cubicBezTo>
                  <a:pt x="20925" y="4388"/>
                  <a:pt x="20925" y="4388"/>
                  <a:pt x="20925" y="4388"/>
                </a:cubicBezTo>
                <a:cubicBezTo>
                  <a:pt x="21262" y="4388"/>
                  <a:pt x="21262" y="4725"/>
                  <a:pt x="20925" y="4725"/>
                </a:cubicBezTo>
                <a:cubicBezTo>
                  <a:pt x="20925" y="5063"/>
                  <a:pt x="20925" y="5063"/>
                  <a:pt x="20587" y="5063"/>
                </a:cubicBezTo>
                <a:close/>
                <a:moveTo>
                  <a:pt x="21262" y="3038"/>
                </a:moveTo>
                <a:cubicBezTo>
                  <a:pt x="19912" y="3038"/>
                  <a:pt x="19912" y="3038"/>
                  <a:pt x="19912" y="3038"/>
                </a:cubicBezTo>
                <a:cubicBezTo>
                  <a:pt x="19912" y="3038"/>
                  <a:pt x="19575" y="2700"/>
                  <a:pt x="19575" y="2700"/>
                </a:cubicBezTo>
                <a:cubicBezTo>
                  <a:pt x="19575" y="2363"/>
                  <a:pt x="19912" y="2363"/>
                  <a:pt x="19912" y="2363"/>
                </a:cubicBezTo>
                <a:cubicBezTo>
                  <a:pt x="21262" y="2363"/>
                  <a:pt x="21262" y="2363"/>
                  <a:pt x="21262" y="2363"/>
                </a:cubicBezTo>
                <a:cubicBezTo>
                  <a:pt x="21262" y="2363"/>
                  <a:pt x="21600" y="2363"/>
                  <a:pt x="21600" y="2700"/>
                </a:cubicBezTo>
                <a:cubicBezTo>
                  <a:pt x="21600" y="2700"/>
                  <a:pt x="21262" y="3038"/>
                  <a:pt x="21262" y="3038"/>
                </a:cubicBezTo>
                <a:close/>
              </a:path>
            </a:pathLst>
          </a:custGeom>
          <a:solidFill>
            <a:schemeClr val="bg1">
              <a:lumMod val="25000"/>
            </a:schemeClr>
          </a:solidFill>
          <a:ln w="12700" cap="flat">
            <a:noFill/>
            <a:miter lim="400000"/>
          </a:ln>
          <a:effectLst/>
        </p:spPr>
        <p:txBody>
          <a:bodyPr wrap="square" lIns="91438" tIns="91438" rIns="91438" bIns="91438" numCol="1" anchor="t">
            <a:noAutofit/>
          </a:bodyPr>
          <a:lstStyle/>
          <a:p>
            <a:pPr defTabSz="914400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4800">
              <a:cs typeface="+mn-ea"/>
              <a:sym typeface="+mn-lt"/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6895268" y="6419189"/>
            <a:ext cx="2184808" cy="2184807"/>
            <a:chOff x="6290064" y="5657893"/>
            <a:chExt cx="2184808" cy="2184807"/>
          </a:xfrm>
        </p:grpSpPr>
        <p:sp>
          <p:nvSpPr>
            <p:cNvPr id="5" name="Oval 4"/>
            <p:cNvSpPr/>
            <p:nvPr/>
          </p:nvSpPr>
          <p:spPr>
            <a:xfrm>
              <a:off x="6290064" y="5657893"/>
              <a:ext cx="2184808" cy="2184807"/>
            </a:xfrm>
            <a:prstGeom prst="ellipse">
              <a:avLst/>
            </a:pr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8" name="Shape 5240"/>
            <p:cNvSpPr/>
            <p:nvPr/>
          </p:nvSpPr>
          <p:spPr>
            <a:xfrm>
              <a:off x="6993623" y="6408213"/>
              <a:ext cx="777687" cy="6841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3500"/>
                  </a:moveTo>
                  <a:cubicBezTo>
                    <a:pt x="21600" y="17887"/>
                    <a:pt x="21600" y="17887"/>
                    <a:pt x="21600" y="17887"/>
                  </a:cubicBezTo>
                  <a:cubicBezTo>
                    <a:pt x="21600" y="18225"/>
                    <a:pt x="21304" y="18562"/>
                    <a:pt x="21304" y="18562"/>
                  </a:cubicBezTo>
                  <a:cubicBezTo>
                    <a:pt x="20121" y="18562"/>
                    <a:pt x="20121" y="18562"/>
                    <a:pt x="20121" y="18562"/>
                  </a:cubicBezTo>
                  <a:cubicBezTo>
                    <a:pt x="20121" y="19237"/>
                    <a:pt x="20121" y="19237"/>
                    <a:pt x="20121" y="19237"/>
                  </a:cubicBezTo>
                  <a:cubicBezTo>
                    <a:pt x="20121" y="20587"/>
                    <a:pt x="19233" y="21600"/>
                    <a:pt x="18049" y="21600"/>
                  </a:cubicBezTo>
                  <a:cubicBezTo>
                    <a:pt x="17162" y="21600"/>
                    <a:pt x="16274" y="20587"/>
                    <a:pt x="16274" y="19237"/>
                  </a:cubicBezTo>
                  <a:cubicBezTo>
                    <a:pt x="16274" y="18562"/>
                    <a:pt x="16274" y="18562"/>
                    <a:pt x="16274" y="18562"/>
                  </a:cubicBezTo>
                  <a:cubicBezTo>
                    <a:pt x="5326" y="18562"/>
                    <a:pt x="5326" y="18562"/>
                    <a:pt x="5326" y="18562"/>
                  </a:cubicBezTo>
                  <a:cubicBezTo>
                    <a:pt x="5326" y="19237"/>
                    <a:pt x="5326" y="19237"/>
                    <a:pt x="5326" y="19237"/>
                  </a:cubicBezTo>
                  <a:cubicBezTo>
                    <a:pt x="5326" y="20587"/>
                    <a:pt x="4438" y="21600"/>
                    <a:pt x="3255" y="21600"/>
                  </a:cubicBezTo>
                  <a:cubicBezTo>
                    <a:pt x="2071" y="21600"/>
                    <a:pt x="1184" y="20587"/>
                    <a:pt x="1184" y="19237"/>
                  </a:cubicBezTo>
                  <a:cubicBezTo>
                    <a:pt x="1184" y="18562"/>
                    <a:pt x="1184" y="18562"/>
                    <a:pt x="1184" y="18562"/>
                  </a:cubicBezTo>
                  <a:cubicBezTo>
                    <a:pt x="296" y="18562"/>
                    <a:pt x="296" y="18562"/>
                    <a:pt x="296" y="18562"/>
                  </a:cubicBezTo>
                  <a:cubicBezTo>
                    <a:pt x="0" y="18562"/>
                    <a:pt x="0" y="18225"/>
                    <a:pt x="0" y="17887"/>
                  </a:cubicBezTo>
                  <a:cubicBezTo>
                    <a:pt x="0" y="13500"/>
                    <a:pt x="0" y="13500"/>
                    <a:pt x="0" y="13500"/>
                  </a:cubicBezTo>
                  <a:cubicBezTo>
                    <a:pt x="0" y="11812"/>
                    <a:pt x="888" y="10800"/>
                    <a:pt x="2367" y="10800"/>
                  </a:cubicBezTo>
                  <a:cubicBezTo>
                    <a:pt x="2663" y="10800"/>
                    <a:pt x="2663" y="10800"/>
                    <a:pt x="2663" y="10800"/>
                  </a:cubicBezTo>
                  <a:cubicBezTo>
                    <a:pt x="3847" y="5738"/>
                    <a:pt x="3847" y="5738"/>
                    <a:pt x="3847" y="5738"/>
                  </a:cubicBezTo>
                  <a:cubicBezTo>
                    <a:pt x="4142" y="4050"/>
                    <a:pt x="5326" y="3038"/>
                    <a:pt x="6805" y="3038"/>
                  </a:cubicBezTo>
                  <a:cubicBezTo>
                    <a:pt x="7989" y="3038"/>
                    <a:pt x="7989" y="3038"/>
                    <a:pt x="7989" y="3038"/>
                  </a:cubicBezTo>
                  <a:cubicBezTo>
                    <a:pt x="7989" y="338"/>
                    <a:pt x="7989" y="338"/>
                    <a:pt x="7989" y="338"/>
                  </a:cubicBezTo>
                  <a:cubicBezTo>
                    <a:pt x="7989" y="0"/>
                    <a:pt x="8285" y="0"/>
                    <a:pt x="8285" y="0"/>
                  </a:cubicBezTo>
                  <a:cubicBezTo>
                    <a:pt x="13019" y="0"/>
                    <a:pt x="13019" y="0"/>
                    <a:pt x="13019" y="0"/>
                  </a:cubicBezTo>
                  <a:cubicBezTo>
                    <a:pt x="13315" y="0"/>
                    <a:pt x="13315" y="0"/>
                    <a:pt x="13315" y="338"/>
                  </a:cubicBezTo>
                  <a:cubicBezTo>
                    <a:pt x="13315" y="3038"/>
                    <a:pt x="13315" y="3038"/>
                    <a:pt x="13315" y="3038"/>
                  </a:cubicBezTo>
                  <a:cubicBezTo>
                    <a:pt x="14795" y="3038"/>
                    <a:pt x="14795" y="3038"/>
                    <a:pt x="14795" y="3038"/>
                  </a:cubicBezTo>
                  <a:cubicBezTo>
                    <a:pt x="16274" y="3038"/>
                    <a:pt x="17458" y="4050"/>
                    <a:pt x="17753" y="5738"/>
                  </a:cubicBezTo>
                  <a:cubicBezTo>
                    <a:pt x="18937" y="10800"/>
                    <a:pt x="18937" y="10800"/>
                    <a:pt x="18937" y="10800"/>
                  </a:cubicBezTo>
                  <a:cubicBezTo>
                    <a:pt x="19233" y="10800"/>
                    <a:pt x="19233" y="10800"/>
                    <a:pt x="19233" y="10800"/>
                  </a:cubicBezTo>
                  <a:cubicBezTo>
                    <a:pt x="20416" y="10800"/>
                    <a:pt x="21600" y="11812"/>
                    <a:pt x="21600" y="13500"/>
                  </a:cubicBezTo>
                  <a:close/>
                  <a:moveTo>
                    <a:pt x="5030" y="14512"/>
                  </a:moveTo>
                  <a:cubicBezTo>
                    <a:pt x="5030" y="13500"/>
                    <a:pt x="4142" y="12487"/>
                    <a:pt x="3255" y="12487"/>
                  </a:cubicBezTo>
                  <a:cubicBezTo>
                    <a:pt x="2367" y="12487"/>
                    <a:pt x="1479" y="13500"/>
                    <a:pt x="1479" y="14512"/>
                  </a:cubicBezTo>
                  <a:cubicBezTo>
                    <a:pt x="1479" y="15525"/>
                    <a:pt x="2367" y="16537"/>
                    <a:pt x="3255" y="16537"/>
                  </a:cubicBezTo>
                  <a:cubicBezTo>
                    <a:pt x="4142" y="16537"/>
                    <a:pt x="5030" y="15525"/>
                    <a:pt x="5030" y="14512"/>
                  </a:cubicBezTo>
                  <a:close/>
                  <a:moveTo>
                    <a:pt x="15978" y="10800"/>
                  </a:moveTo>
                  <a:cubicBezTo>
                    <a:pt x="15090" y="6413"/>
                    <a:pt x="15090" y="6413"/>
                    <a:pt x="15090" y="6413"/>
                  </a:cubicBezTo>
                  <a:cubicBezTo>
                    <a:pt x="15090" y="6413"/>
                    <a:pt x="14795" y="6075"/>
                    <a:pt x="14795" y="6075"/>
                  </a:cubicBezTo>
                  <a:cubicBezTo>
                    <a:pt x="6805" y="6075"/>
                    <a:pt x="6805" y="6075"/>
                    <a:pt x="6805" y="6075"/>
                  </a:cubicBezTo>
                  <a:cubicBezTo>
                    <a:pt x="6510" y="6075"/>
                    <a:pt x="6214" y="6413"/>
                    <a:pt x="6214" y="6413"/>
                  </a:cubicBezTo>
                  <a:cubicBezTo>
                    <a:pt x="5326" y="10800"/>
                    <a:pt x="5326" y="10800"/>
                    <a:pt x="5326" y="10800"/>
                  </a:cubicBezTo>
                  <a:lnTo>
                    <a:pt x="15978" y="10800"/>
                  </a:lnTo>
                  <a:close/>
                  <a:moveTo>
                    <a:pt x="19825" y="14512"/>
                  </a:moveTo>
                  <a:cubicBezTo>
                    <a:pt x="19825" y="13500"/>
                    <a:pt x="19233" y="12487"/>
                    <a:pt x="18049" y="12487"/>
                  </a:cubicBezTo>
                  <a:cubicBezTo>
                    <a:pt x="17162" y="12487"/>
                    <a:pt x="16570" y="13500"/>
                    <a:pt x="16570" y="14512"/>
                  </a:cubicBezTo>
                  <a:cubicBezTo>
                    <a:pt x="16570" y="15525"/>
                    <a:pt x="17162" y="16537"/>
                    <a:pt x="18049" y="16537"/>
                  </a:cubicBezTo>
                  <a:cubicBezTo>
                    <a:pt x="19233" y="16537"/>
                    <a:pt x="19825" y="15525"/>
                    <a:pt x="19825" y="14512"/>
                  </a:cubicBezTo>
                  <a:close/>
                </a:path>
              </a:pathLst>
            </a:custGeom>
            <a:solidFill>
              <a:schemeClr val="bg1">
                <a:lumMod val="2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38" tIns="91438" rIns="91438" bIns="91438" numCol="1" anchor="t">
              <a:noAutofit/>
            </a:bodyPr>
            <a:lstStyle/>
            <a:p>
              <a:pPr defTabSz="914400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4800">
                <a:cs typeface="+mn-ea"/>
                <a:sym typeface="+mn-lt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4620341" y="3552729"/>
            <a:ext cx="2738707" cy="2738707"/>
            <a:chOff x="4012932" y="3165361"/>
            <a:chExt cx="2738707" cy="2738707"/>
          </a:xfrm>
        </p:grpSpPr>
        <p:sp>
          <p:nvSpPr>
            <p:cNvPr id="3" name="Oval 2"/>
            <p:cNvSpPr/>
            <p:nvPr/>
          </p:nvSpPr>
          <p:spPr>
            <a:xfrm>
              <a:off x="4012932" y="3165361"/>
              <a:ext cx="2738707" cy="2738707"/>
            </a:xfrm>
            <a:prstGeom prst="ellipse">
              <a:avLst/>
            </a:pr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9" name="Shape 5242"/>
            <p:cNvSpPr/>
            <p:nvPr/>
          </p:nvSpPr>
          <p:spPr>
            <a:xfrm>
              <a:off x="4979816" y="4165452"/>
              <a:ext cx="804938" cy="7009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6590"/>
                  </a:moveTo>
                  <a:cubicBezTo>
                    <a:pt x="21600" y="18305"/>
                    <a:pt x="21600" y="18305"/>
                    <a:pt x="21600" y="18305"/>
                  </a:cubicBezTo>
                  <a:cubicBezTo>
                    <a:pt x="21600" y="20136"/>
                    <a:pt x="20329" y="21600"/>
                    <a:pt x="18741" y="21600"/>
                  </a:cubicBezTo>
                  <a:cubicBezTo>
                    <a:pt x="2859" y="21600"/>
                    <a:pt x="2859" y="21600"/>
                    <a:pt x="2859" y="21600"/>
                  </a:cubicBezTo>
                  <a:cubicBezTo>
                    <a:pt x="1271" y="21600"/>
                    <a:pt x="0" y="20136"/>
                    <a:pt x="0" y="18305"/>
                  </a:cubicBezTo>
                  <a:cubicBezTo>
                    <a:pt x="0" y="6590"/>
                    <a:pt x="0" y="6590"/>
                    <a:pt x="0" y="6590"/>
                  </a:cubicBezTo>
                  <a:cubicBezTo>
                    <a:pt x="0" y="4759"/>
                    <a:pt x="1271" y="3295"/>
                    <a:pt x="2859" y="3295"/>
                  </a:cubicBezTo>
                  <a:cubicBezTo>
                    <a:pt x="5400" y="3295"/>
                    <a:pt x="5400" y="3295"/>
                    <a:pt x="5400" y="3295"/>
                  </a:cubicBezTo>
                  <a:cubicBezTo>
                    <a:pt x="6035" y="1464"/>
                    <a:pt x="6035" y="1464"/>
                    <a:pt x="6035" y="1464"/>
                  </a:cubicBezTo>
                  <a:cubicBezTo>
                    <a:pt x="6353" y="732"/>
                    <a:pt x="6988" y="0"/>
                    <a:pt x="7941" y="0"/>
                  </a:cubicBezTo>
                  <a:cubicBezTo>
                    <a:pt x="13659" y="0"/>
                    <a:pt x="13659" y="0"/>
                    <a:pt x="13659" y="0"/>
                  </a:cubicBezTo>
                  <a:cubicBezTo>
                    <a:pt x="14612" y="0"/>
                    <a:pt x="15247" y="732"/>
                    <a:pt x="15565" y="1464"/>
                  </a:cubicBezTo>
                  <a:cubicBezTo>
                    <a:pt x="16200" y="3295"/>
                    <a:pt x="16200" y="3295"/>
                    <a:pt x="16200" y="3295"/>
                  </a:cubicBezTo>
                  <a:cubicBezTo>
                    <a:pt x="18741" y="3295"/>
                    <a:pt x="18741" y="3295"/>
                    <a:pt x="18741" y="3295"/>
                  </a:cubicBezTo>
                  <a:cubicBezTo>
                    <a:pt x="20329" y="3295"/>
                    <a:pt x="21600" y="4759"/>
                    <a:pt x="21600" y="6590"/>
                  </a:cubicBezTo>
                  <a:close/>
                  <a:moveTo>
                    <a:pt x="15882" y="12447"/>
                  </a:moveTo>
                  <a:cubicBezTo>
                    <a:pt x="15882" y="9153"/>
                    <a:pt x="13659" y="6590"/>
                    <a:pt x="10800" y="6590"/>
                  </a:cubicBezTo>
                  <a:cubicBezTo>
                    <a:pt x="7941" y="6590"/>
                    <a:pt x="5718" y="9153"/>
                    <a:pt x="5718" y="12447"/>
                  </a:cubicBezTo>
                  <a:cubicBezTo>
                    <a:pt x="5718" y="15742"/>
                    <a:pt x="7941" y="18305"/>
                    <a:pt x="10800" y="18305"/>
                  </a:cubicBezTo>
                  <a:cubicBezTo>
                    <a:pt x="13659" y="18305"/>
                    <a:pt x="15882" y="15742"/>
                    <a:pt x="15882" y="12447"/>
                  </a:cubicBezTo>
                  <a:close/>
                  <a:moveTo>
                    <a:pt x="13976" y="12447"/>
                  </a:moveTo>
                  <a:cubicBezTo>
                    <a:pt x="13976" y="14644"/>
                    <a:pt x="12706" y="16108"/>
                    <a:pt x="10800" y="16108"/>
                  </a:cubicBezTo>
                  <a:cubicBezTo>
                    <a:pt x="8894" y="16108"/>
                    <a:pt x="7624" y="14644"/>
                    <a:pt x="7624" y="12447"/>
                  </a:cubicBezTo>
                  <a:cubicBezTo>
                    <a:pt x="7624" y="10251"/>
                    <a:pt x="8894" y="8786"/>
                    <a:pt x="10800" y="8786"/>
                  </a:cubicBezTo>
                  <a:cubicBezTo>
                    <a:pt x="12706" y="8786"/>
                    <a:pt x="13976" y="10251"/>
                    <a:pt x="13976" y="12447"/>
                  </a:cubicBezTo>
                  <a:close/>
                </a:path>
              </a:pathLst>
            </a:custGeom>
            <a:solidFill>
              <a:schemeClr val="bg1">
                <a:lumMod val="2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38" tIns="91438" rIns="91438" bIns="91438" numCol="1" anchor="t">
              <a:noAutofit/>
            </a:bodyPr>
            <a:lstStyle/>
            <a:p>
              <a:pPr defTabSz="914400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4800">
                <a:cs typeface="+mn-ea"/>
                <a:sym typeface="+mn-lt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2885436" y="7291527"/>
            <a:ext cx="3292599" cy="3292599"/>
            <a:chOff x="1766580" y="6519508"/>
            <a:chExt cx="3292599" cy="3292599"/>
          </a:xfrm>
        </p:grpSpPr>
        <p:sp>
          <p:nvSpPr>
            <p:cNvPr id="4" name="Oval 3"/>
            <p:cNvSpPr/>
            <p:nvPr/>
          </p:nvSpPr>
          <p:spPr>
            <a:xfrm>
              <a:off x="1766580" y="6519508"/>
              <a:ext cx="3292599" cy="3292599"/>
            </a:xfrm>
            <a:prstGeom prst="ellipse">
              <a:avLst/>
            </a:pr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10" name="Shape 5243"/>
            <p:cNvSpPr/>
            <p:nvPr/>
          </p:nvSpPr>
          <p:spPr>
            <a:xfrm>
              <a:off x="2823280" y="7706815"/>
              <a:ext cx="1179197" cy="9179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7053"/>
                  </a:moveTo>
                  <a:cubicBezTo>
                    <a:pt x="21600" y="17432"/>
                    <a:pt x="21304" y="17432"/>
                    <a:pt x="21304" y="17432"/>
                  </a:cubicBezTo>
                  <a:cubicBezTo>
                    <a:pt x="20121" y="17432"/>
                    <a:pt x="20121" y="17432"/>
                    <a:pt x="20121" y="17432"/>
                  </a:cubicBezTo>
                  <a:cubicBezTo>
                    <a:pt x="20121" y="19326"/>
                    <a:pt x="20121" y="19326"/>
                    <a:pt x="20121" y="19326"/>
                  </a:cubicBezTo>
                  <a:cubicBezTo>
                    <a:pt x="20121" y="20463"/>
                    <a:pt x="19233" y="21600"/>
                    <a:pt x="18049" y="21600"/>
                  </a:cubicBezTo>
                  <a:cubicBezTo>
                    <a:pt x="17162" y="21600"/>
                    <a:pt x="16274" y="20463"/>
                    <a:pt x="16274" y="19326"/>
                  </a:cubicBezTo>
                  <a:cubicBezTo>
                    <a:pt x="16274" y="17432"/>
                    <a:pt x="16274" y="17432"/>
                    <a:pt x="16274" y="17432"/>
                  </a:cubicBezTo>
                  <a:cubicBezTo>
                    <a:pt x="5326" y="17432"/>
                    <a:pt x="5326" y="17432"/>
                    <a:pt x="5326" y="17432"/>
                  </a:cubicBezTo>
                  <a:cubicBezTo>
                    <a:pt x="5326" y="19326"/>
                    <a:pt x="5326" y="19326"/>
                    <a:pt x="5326" y="19326"/>
                  </a:cubicBezTo>
                  <a:cubicBezTo>
                    <a:pt x="5326" y="20463"/>
                    <a:pt x="4438" y="21600"/>
                    <a:pt x="3255" y="21600"/>
                  </a:cubicBezTo>
                  <a:cubicBezTo>
                    <a:pt x="2071" y="21600"/>
                    <a:pt x="1184" y="20463"/>
                    <a:pt x="1184" y="19326"/>
                  </a:cubicBezTo>
                  <a:cubicBezTo>
                    <a:pt x="1184" y="17432"/>
                    <a:pt x="1184" y="17432"/>
                    <a:pt x="1184" y="17432"/>
                  </a:cubicBezTo>
                  <a:cubicBezTo>
                    <a:pt x="296" y="17432"/>
                    <a:pt x="296" y="17432"/>
                    <a:pt x="296" y="17432"/>
                  </a:cubicBezTo>
                  <a:cubicBezTo>
                    <a:pt x="0" y="17432"/>
                    <a:pt x="0" y="17432"/>
                    <a:pt x="0" y="17053"/>
                  </a:cubicBezTo>
                  <a:cubicBezTo>
                    <a:pt x="0" y="11747"/>
                    <a:pt x="0" y="11747"/>
                    <a:pt x="0" y="11747"/>
                  </a:cubicBezTo>
                  <a:cubicBezTo>
                    <a:pt x="0" y="10232"/>
                    <a:pt x="888" y="8716"/>
                    <a:pt x="2367" y="8716"/>
                  </a:cubicBezTo>
                  <a:cubicBezTo>
                    <a:pt x="2663" y="8716"/>
                    <a:pt x="2663" y="8716"/>
                    <a:pt x="2663" y="8716"/>
                  </a:cubicBezTo>
                  <a:cubicBezTo>
                    <a:pt x="3847" y="3032"/>
                    <a:pt x="3847" y="3032"/>
                    <a:pt x="3847" y="3032"/>
                  </a:cubicBezTo>
                  <a:cubicBezTo>
                    <a:pt x="4142" y="1516"/>
                    <a:pt x="5326" y="0"/>
                    <a:pt x="6805" y="0"/>
                  </a:cubicBezTo>
                  <a:cubicBezTo>
                    <a:pt x="14795" y="0"/>
                    <a:pt x="14795" y="0"/>
                    <a:pt x="14795" y="0"/>
                  </a:cubicBezTo>
                  <a:cubicBezTo>
                    <a:pt x="16274" y="0"/>
                    <a:pt x="17458" y="1516"/>
                    <a:pt x="17753" y="3032"/>
                  </a:cubicBezTo>
                  <a:cubicBezTo>
                    <a:pt x="18937" y="8716"/>
                    <a:pt x="18937" y="8716"/>
                    <a:pt x="18937" y="8716"/>
                  </a:cubicBezTo>
                  <a:cubicBezTo>
                    <a:pt x="19233" y="8716"/>
                    <a:pt x="19233" y="8716"/>
                    <a:pt x="19233" y="8716"/>
                  </a:cubicBezTo>
                  <a:cubicBezTo>
                    <a:pt x="20416" y="8716"/>
                    <a:pt x="21600" y="10232"/>
                    <a:pt x="21600" y="11747"/>
                  </a:cubicBezTo>
                  <a:lnTo>
                    <a:pt x="21600" y="17053"/>
                  </a:lnTo>
                  <a:close/>
                  <a:moveTo>
                    <a:pt x="3255" y="10989"/>
                  </a:moveTo>
                  <a:cubicBezTo>
                    <a:pt x="2367" y="10989"/>
                    <a:pt x="1479" y="11747"/>
                    <a:pt x="1479" y="13263"/>
                  </a:cubicBezTo>
                  <a:cubicBezTo>
                    <a:pt x="1479" y="14400"/>
                    <a:pt x="2367" y="15158"/>
                    <a:pt x="3255" y="15158"/>
                  </a:cubicBezTo>
                  <a:cubicBezTo>
                    <a:pt x="4142" y="15158"/>
                    <a:pt x="5030" y="14400"/>
                    <a:pt x="5030" y="13263"/>
                  </a:cubicBezTo>
                  <a:cubicBezTo>
                    <a:pt x="5030" y="11747"/>
                    <a:pt x="4142" y="10989"/>
                    <a:pt x="3255" y="10989"/>
                  </a:cubicBezTo>
                  <a:close/>
                  <a:moveTo>
                    <a:pt x="15978" y="8716"/>
                  </a:moveTo>
                  <a:cubicBezTo>
                    <a:pt x="15090" y="3789"/>
                    <a:pt x="15090" y="3789"/>
                    <a:pt x="15090" y="3789"/>
                  </a:cubicBezTo>
                  <a:cubicBezTo>
                    <a:pt x="15090" y="3789"/>
                    <a:pt x="14795" y="3411"/>
                    <a:pt x="14795" y="3411"/>
                  </a:cubicBezTo>
                  <a:cubicBezTo>
                    <a:pt x="6805" y="3411"/>
                    <a:pt x="6805" y="3411"/>
                    <a:pt x="6805" y="3411"/>
                  </a:cubicBezTo>
                  <a:cubicBezTo>
                    <a:pt x="6510" y="3411"/>
                    <a:pt x="6214" y="3789"/>
                    <a:pt x="6214" y="3789"/>
                  </a:cubicBezTo>
                  <a:cubicBezTo>
                    <a:pt x="5326" y="8716"/>
                    <a:pt x="5326" y="8716"/>
                    <a:pt x="5326" y="8716"/>
                  </a:cubicBezTo>
                  <a:lnTo>
                    <a:pt x="15978" y="8716"/>
                  </a:lnTo>
                  <a:close/>
                  <a:moveTo>
                    <a:pt x="18049" y="10989"/>
                  </a:moveTo>
                  <a:cubicBezTo>
                    <a:pt x="17162" y="10989"/>
                    <a:pt x="16570" y="11747"/>
                    <a:pt x="16570" y="13263"/>
                  </a:cubicBezTo>
                  <a:cubicBezTo>
                    <a:pt x="16570" y="14400"/>
                    <a:pt x="17162" y="15158"/>
                    <a:pt x="18049" y="15158"/>
                  </a:cubicBezTo>
                  <a:cubicBezTo>
                    <a:pt x="19233" y="15158"/>
                    <a:pt x="19825" y="14400"/>
                    <a:pt x="19825" y="13263"/>
                  </a:cubicBezTo>
                  <a:cubicBezTo>
                    <a:pt x="19825" y="11747"/>
                    <a:pt x="19233" y="10989"/>
                    <a:pt x="18049" y="10989"/>
                  </a:cubicBezTo>
                  <a:close/>
                </a:path>
              </a:pathLst>
            </a:custGeom>
            <a:solidFill>
              <a:schemeClr val="bg1">
                <a:lumMod val="2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38" tIns="91438" rIns="91438" bIns="91438" numCol="1" anchor="t">
              <a:noAutofit/>
            </a:bodyPr>
            <a:lstStyle/>
            <a:p>
              <a:pPr defTabSz="914400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4800">
                <a:cs typeface="+mn-ea"/>
                <a:sym typeface="+mn-lt"/>
              </a:endParaRPr>
            </a:p>
          </p:txBody>
        </p:sp>
      </p:grpSp>
      <p:sp>
        <p:nvSpPr>
          <p:cNvPr id="11" name="Shape 5262"/>
          <p:cNvSpPr/>
          <p:nvPr/>
        </p:nvSpPr>
        <p:spPr>
          <a:xfrm>
            <a:off x="10434503" y="4056738"/>
            <a:ext cx="1489336" cy="14893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2175"/>
                </a:moveTo>
                <a:cubicBezTo>
                  <a:pt x="21600" y="12567"/>
                  <a:pt x="21207" y="12960"/>
                  <a:pt x="21207" y="12960"/>
                </a:cubicBezTo>
                <a:cubicBezTo>
                  <a:pt x="18458" y="13353"/>
                  <a:pt x="18458" y="13353"/>
                  <a:pt x="18458" y="13353"/>
                </a:cubicBezTo>
                <a:cubicBezTo>
                  <a:pt x="18458" y="13745"/>
                  <a:pt x="18065" y="14138"/>
                  <a:pt x="18065" y="14531"/>
                </a:cubicBezTo>
                <a:cubicBezTo>
                  <a:pt x="18458" y="15316"/>
                  <a:pt x="18851" y="15709"/>
                  <a:pt x="19244" y="16495"/>
                </a:cubicBezTo>
                <a:cubicBezTo>
                  <a:pt x="19636" y="16495"/>
                  <a:pt x="19636" y="16495"/>
                  <a:pt x="19636" y="16887"/>
                </a:cubicBezTo>
                <a:cubicBezTo>
                  <a:pt x="19636" y="16887"/>
                  <a:pt x="19636" y="16887"/>
                  <a:pt x="19244" y="17280"/>
                </a:cubicBezTo>
                <a:cubicBezTo>
                  <a:pt x="19244" y="17673"/>
                  <a:pt x="17280" y="19636"/>
                  <a:pt x="16887" y="19636"/>
                </a:cubicBezTo>
                <a:cubicBezTo>
                  <a:pt x="16495" y="19636"/>
                  <a:pt x="16495" y="19636"/>
                  <a:pt x="16495" y="19636"/>
                </a:cubicBezTo>
                <a:cubicBezTo>
                  <a:pt x="14531" y="18065"/>
                  <a:pt x="14531" y="18065"/>
                  <a:pt x="14531" y="18065"/>
                </a:cubicBezTo>
                <a:cubicBezTo>
                  <a:pt x="14138" y="18065"/>
                  <a:pt x="13745" y="18458"/>
                  <a:pt x="12960" y="18458"/>
                </a:cubicBezTo>
                <a:cubicBezTo>
                  <a:pt x="12960" y="19244"/>
                  <a:pt x="12960" y="20422"/>
                  <a:pt x="12567" y="21207"/>
                </a:cubicBezTo>
                <a:cubicBezTo>
                  <a:pt x="12567" y="21207"/>
                  <a:pt x="12567" y="21600"/>
                  <a:pt x="12175" y="21600"/>
                </a:cubicBezTo>
                <a:cubicBezTo>
                  <a:pt x="9033" y="21600"/>
                  <a:pt x="9033" y="21600"/>
                  <a:pt x="9033" y="21600"/>
                </a:cubicBezTo>
                <a:cubicBezTo>
                  <a:pt x="9033" y="21600"/>
                  <a:pt x="8640" y="21207"/>
                  <a:pt x="8640" y="21207"/>
                </a:cubicBezTo>
                <a:cubicBezTo>
                  <a:pt x="8247" y="18458"/>
                  <a:pt x="8247" y="18458"/>
                  <a:pt x="8247" y="18458"/>
                </a:cubicBezTo>
                <a:cubicBezTo>
                  <a:pt x="7855" y="18458"/>
                  <a:pt x="7462" y="18065"/>
                  <a:pt x="7069" y="18065"/>
                </a:cubicBezTo>
                <a:cubicBezTo>
                  <a:pt x="5105" y="19636"/>
                  <a:pt x="5105" y="19636"/>
                  <a:pt x="5105" y="19636"/>
                </a:cubicBezTo>
                <a:cubicBezTo>
                  <a:pt x="4713" y="19636"/>
                  <a:pt x="4713" y="19636"/>
                  <a:pt x="4713" y="19636"/>
                </a:cubicBezTo>
                <a:cubicBezTo>
                  <a:pt x="4320" y="19636"/>
                  <a:pt x="4320" y="19636"/>
                  <a:pt x="4320" y="19636"/>
                </a:cubicBezTo>
                <a:cubicBezTo>
                  <a:pt x="3535" y="18851"/>
                  <a:pt x="2749" y="18065"/>
                  <a:pt x="1964" y="17280"/>
                </a:cubicBezTo>
                <a:cubicBezTo>
                  <a:pt x="1964" y="16887"/>
                  <a:pt x="1964" y="16887"/>
                  <a:pt x="1964" y="16887"/>
                </a:cubicBezTo>
                <a:cubicBezTo>
                  <a:pt x="1964" y="16495"/>
                  <a:pt x="1964" y="16495"/>
                  <a:pt x="1964" y="16495"/>
                </a:cubicBezTo>
                <a:cubicBezTo>
                  <a:pt x="2356" y="15709"/>
                  <a:pt x="3142" y="15316"/>
                  <a:pt x="3535" y="14531"/>
                </a:cubicBezTo>
                <a:cubicBezTo>
                  <a:pt x="3142" y="14138"/>
                  <a:pt x="3142" y="13745"/>
                  <a:pt x="2749" y="12960"/>
                </a:cubicBezTo>
                <a:cubicBezTo>
                  <a:pt x="393" y="12960"/>
                  <a:pt x="393" y="12960"/>
                  <a:pt x="393" y="12960"/>
                </a:cubicBezTo>
                <a:cubicBezTo>
                  <a:pt x="0" y="12567"/>
                  <a:pt x="0" y="12567"/>
                  <a:pt x="0" y="12175"/>
                </a:cubicBezTo>
                <a:cubicBezTo>
                  <a:pt x="0" y="9033"/>
                  <a:pt x="0" y="9033"/>
                  <a:pt x="0" y="9033"/>
                </a:cubicBezTo>
                <a:cubicBezTo>
                  <a:pt x="0" y="9033"/>
                  <a:pt x="0" y="8640"/>
                  <a:pt x="393" y="8640"/>
                </a:cubicBezTo>
                <a:cubicBezTo>
                  <a:pt x="2749" y="8247"/>
                  <a:pt x="2749" y="8247"/>
                  <a:pt x="2749" y="8247"/>
                </a:cubicBezTo>
                <a:cubicBezTo>
                  <a:pt x="3142" y="7855"/>
                  <a:pt x="3142" y="7462"/>
                  <a:pt x="3535" y="7069"/>
                </a:cubicBezTo>
                <a:cubicBezTo>
                  <a:pt x="3142" y="6284"/>
                  <a:pt x="2356" y="5498"/>
                  <a:pt x="1964" y="5105"/>
                </a:cubicBezTo>
                <a:cubicBezTo>
                  <a:pt x="1964" y="5105"/>
                  <a:pt x="1964" y="4713"/>
                  <a:pt x="1964" y="4713"/>
                </a:cubicBezTo>
                <a:cubicBezTo>
                  <a:pt x="1964" y="4713"/>
                  <a:pt x="1964" y="4320"/>
                  <a:pt x="1964" y="4320"/>
                </a:cubicBezTo>
                <a:cubicBezTo>
                  <a:pt x="2356" y="3927"/>
                  <a:pt x="4320" y="1964"/>
                  <a:pt x="4713" y="1964"/>
                </a:cubicBezTo>
                <a:cubicBezTo>
                  <a:pt x="4713" y="1964"/>
                  <a:pt x="4713" y="1964"/>
                  <a:pt x="5105" y="1964"/>
                </a:cubicBezTo>
                <a:cubicBezTo>
                  <a:pt x="7069" y="3535"/>
                  <a:pt x="7069" y="3535"/>
                  <a:pt x="7069" y="3535"/>
                </a:cubicBezTo>
                <a:cubicBezTo>
                  <a:pt x="7462" y="3142"/>
                  <a:pt x="7855" y="3142"/>
                  <a:pt x="8247" y="3142"/>
                </a:cubicBezTo>
                <a:cubicBezTo>
                  <a:pt x="8247" y="1964"/>
                  <a:pt x="8247" y="1178"/>
                  <a:pt x="8640" y="393"/>
                </a:cubicBezTo>
                <a:cubicBezTo>
                  <a:pt x="8640" y="0"/>
                  <a:pt x="9033" y="0"/>
                  <a:pt x="9033" y="0"/>
                </a:cubicBezTo>
                <a:cubicBezTo>
                  <a:pt x="12175" y="0"/>
                  <a:pt x="12175" y="0"/>
                  <a:pt x="12175" y="0"/>
                </a:cubicBezTo>
                <a:cubicBezTo>
                  <a:pt x="12567" y="0"/>
                  <a:pt x="12567" y="0"/>
                  <a:pt x="12567" y="393"/>
                </a:cubicBezTo>
                <a:cubicBezTo>
                  <a:pt x="12960" y="3142"/>
                  <a:pt x="12960" y="3142"/>
                  <a:pt x="12960" y="3142"/>
                </a:cubicBezTo>
                <a:cubicBezTo>
                  <a:pt x="13745" y="3142"/>
                  <a:pt x="14138" y="3142"/>
                  <a:pt x="14531" y="3535"/>
                </a:cubicBezTo>
                <a:cubicBezTo>
                  <a:pt x="16495" y="1964"/>
                  <a:pt x="16495" y="1964"/>
                  <a:pt x="16495" y="1964"/>
                </a:cubicBezTo>
                <a:cubicBezTo>
                  <a:pt x="16495" y="1964"/>
                  <a:pt x="16495" y="1964"/>
                  <a:pt x="16887" y="1964"/>
                </a:cubicBezTo>
                <a:cubicBezTo>
                  <a:pt x="16887" y="1964"/>
                  <a:pt x="16887" y="1964"/>
                  <a:pt x="16887" y="1964"/>
                </a:cubicBezTo>
                <a:cubicBezTo>
                  <a:pt x="17673" y="2749"/>
                  <a:pt x="18851" y="3535"/>
                  <a:pt x="19244" y="4320"/>
                </a:cubicBezTo>
                <a:cubicBezTo>
                  <a:pt x="19636" y="4320"/>
                  <a:pt x="19636" y="4713"/>
                  <a:pt x="19636" y="4713"/>
                </a:cubicBezTo>
                <a:cubicBezTo>
                  <a:pt x="19636" y="4713"/>
                  <a:pt x="19244" y="5105"/>
                  <a:pt x="19244" y="5105"/>
                </a:cubicBezTo>
                <a:cubicBezTo>
                  <a:pt x="18851" y="5498"/>
                  <a:pt x="18458" y="6284"/>
                  <a:pt x="18065" y="7069"/>
                </a:cubicBezTo>
                <a:cubicBezTo>
                  <a:pt x="18065" y="7462"/>
                  <a:pt x="18458" y="7855"/>
                  <a:pt x="18458" y="8247"/>
                </a:cubicBezTo>
                <a:cubicBezTo>
                  <a:pt x="21207" y="8640"/>
                  <a:pt x="21207" y="8640"/>
                  <a:pt x="21207" y="8640"/>
                </a:cubicBezTo>
                <a:cubicBezTo>
                  <a:pt x="21207" y="8640"/>
                  <a:pt x="21600" y="9033"/>
                  <a:pt x="21600" y="9033"/>
                </a:cubicBezTo>
                <a:lnTo>
                  <a:pt x="21600" y="12175"/>
                </a:lnTo>
                <a:close/>
                <a:moveTo>
                  <a:pt x="10604" y="7069"/>
                </a:moveTo>
                <a:cubicBezTo>
                  <a:pt x="8640" y="7069"/>
                  <a:pt x="7069" y="8640"/>
                  <a:pt x="7069" y="10604"/>
                </a:cubicBezTo>
                <a:cubicBezTo>
                  <a:pt x="7069" y="12567"/>
                  <a:pt x="8640" y="14138"/>
                  <a:pt x="10604" y="14138"/>
                </a:cubicBezTo>
                <a:cubicBezTo>
                  <a:pt x="12567" y="14138"/>
                  <a:pt x="14138" y="12567"/>
                  <a:pt x="14138" y="10604"/>
                </a:cubicBezTo>
                <a:cubicBezTo>
                  <a:pt x="14138" y="8640"/>
                  <a:pt x="12567" y="7069"/>
                  <a:pt x="10604" y="7069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91438" tIns="91438" rIns="91438" bIns="91438" numCol="1" anchor="t">
            <a:noAutofit/>
          </a:bodyPr>
          <a:lstStyle/>
          <a:p>
            <a:pPr defTabSz="914400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4800">
              <a:cs typeface="+mn-ea"/>
              <a:sym typeface="+mn-lt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0294312" y="7353148"/>
            <a:ext cx="1769715" cy="53860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35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标题文本</a:t>
            </a:r>
            <a:endParaRPr lang="en-US" sz="35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5258544F-3286-45D7-B927-74529EDFE477}"/>
              </a:ext>
            </a:extLst>
          </p:cNvPr>
          <p:cNvSpPr txBox="1"/>
          <p:nvPr/>
        </p:nvSpPr>
        <p:spPr>
          <a:xfrm>
            <a:off x="6095129" y="556629"/>
            <a:ext cx="1219691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54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BB0A758B-DCE6-4366-B580-8482383B7A82}"/>
              </a:ext>
            </a:extLst>
          </p:cNvPr>
          <p:cNvGrpSpPr/>
          <p:nvPr/>
        </p:nvGrpSpPr>
        <p:grpSpPr>
          <a:xfrm>
            <a:off x="4515846" y="206148"/>
            <a:ext cx="3491304" cy="1338725"/>
            <a:chOff x="-2195797" y="8308353"/>
            <a:chExt cx="11653027" cy="4468303"/>
          </a:xfrm>
        </p:grpSpPr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0E2C7CAF-5801-47D4-A010-65F797E99680}"/>
                </a:ext>
              </a:extLst>
            </p:cNvPr>
            <p:cNvSpPr/>
            <p:nvPr/>
          </p:nvSpPr>
          <p:spPr>
            <a:xfrm>
              <a:off x="5837022" y="9156448"/>
              <a:ext cx="3620208" cy="3620208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649628E0-6CEE-40A7-8ED7-1E5862FFDC30}"/>
                </a:ext>
              </a:extLst>
            </p:cNvPr>
            <p:cNvSpPr/>
            <p:nvPr/>
          </p:nvSpPr>
          <p:spPr>
            <a:xfrm>
              <a:off x="1512014" y="8894817"/>
              <a:ext cx="523264" cy="523264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7C352894-CBF9-4821-BE6D-E36AF1866A7C}"/>
                </a:ext>
              </a:extLst>
            </p:cNvPr>
            <p:cNvSpPr/>
            <p:nvPr/>
          </p:nvSpPr>
          <p:spPr>
            <a:xfrm>
              <a:off x="2386384" y="10716890"/>
              <a:ext cx="1496167" cy="149616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E1F67794-D8D0-4F85-8362-4062973E53DA}"/>
                </a:ext>
              </a:extLst>
            </p:cNvPr>
            <p:cNvSpPr/>
            <p:nvPr/>
          </p:nvSpPr>
          <p:spPr>
            <a:xfrm>
              <a:off x="3540297" y="8308353"/>
              <a:ext cx="2061061" cy="2061061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D32BE335-C8FA-48EC-8062-1697024A4317}"/>
                </a:ext>
              </a:extLst>
            </p:cNvPr>
            <p:cNvSpPr/>
            <p:nvPr/>
          </p:nvSpPr>
          <p:spPr>
            <a:xfrm>
              <a:off x="431913" y="9806710"/>
              <a:ext cx="1125409" cy="1125409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5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A2C53F81-326D-46CA-99EC-FF0EA058EBC4}"/>
                </a:ext>
              </a:extLst>
            </p:cNvPr>
            <p:cNvSpPr/>
            <p:nvPr/>
          </p:nvSpPr>
          <p:spPr>
            <a:xfrm>
              <a:off x="-2195797" y="10043651"/>
              <a:ext cx="1346478" cy="1346478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F40666D9-7B73-462D-A158-9D38A2749771}"/>
              </a:ext>
            </a:extLst>
          </p:cNvPr>
          <p:cNvGrpSpPr/>
          <p:nvPr/>
        </p:nvGrpSpPr>
        <p:grpSpPr>
          <a:xfrm flipH="1">
            <a:off x="16436477" y="139999"/>
            <a:ext cx="3668530" cy="1404874"/>
            <a:chOff x="-2195797" y="8308353"/>
            <a:chExt cx="11653027" cy="4468303"/>
          </a:xfrm>
        </p:grpSpPr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91B053A8-A507-481A-A844-1F53DC6EE8D1}"/>
                </a:ext>
              </a:extLst>
            </p:cNvPr>
            <p:cNvSpPr/>
            <p:nvPr/>
          </p:nvSpPr>
          <p:spPr>
            <a:xfrm>
              <a:off x="5837022" y="9156448"/>
              <a:ext cx="3620208" cy="3620208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61604B2D-C0B0-4886-817C-BD6BEAD1EB96}"/>
                </a:ext>
              </a:extLst>
            </p:cNvPr>
            <p:cNvSpPr/>
            <p:nvPr/>
          </p:nvSpPr>
          <p:spPr>
            <a:xfrm>
              <a:off x="1512014" y="8894817"/>
              <a:ext cx="523264" cy="523264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5C0A1F45-CC05-4C99-972D-37B04DB89315}"/>
                </a:ext>
              </a:extLst>
            </p:cNvPr>
            <p:cNvSpPr/>
            <p:nvPr/>
          </p:nvSpPr>
          <p:spPr>
            <a:xfrm>
              <a:off x="2386384" y="10716890"/>
              <a:ext cx="1496167" cy="149616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6DA431C8-1C09-4014-AE96-B6FB0CCF884E}"/>
                </a:ext>
              </a:extLst>
            </p:cNvPr>
            <p:cNvSpPr/>
            <p:nvPr/>
          </p:nvSpPr>
          <p:spPr>
            <a:xfrm>
              <a:off x="3540297" y="8308353"/>
              <a:ext cx="2061061" cy="2061061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D95C94EC-F350-4B8C-A445-5763F5B2898C}"/>
                </a:ext>
              </a:extLst>
            </p:cNvPr>
            <p:cNvSpPr/>
            <p:nvPr/>
          </p:nvSpPr>
          <p:spPr>
            <a:xfrm>
              <a:off x="431913" y="9806710"/>
              <a:ext cx="1125409" cy="1125409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5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CEB0B9ED-903F-4D58-95ED-08BF1981F9B1}"/>
                </a:ext>
              </a:extLst>
            </p:cNvPr>
            <p:cNvSpPr/>
            <p:nvPr/>
          </p:nvSpPr>
          <p:spPr>
            <a:xfrm>
              <a:off x="-2195797" y="10043651"/>
              <a:ext cx="1346478" cy="1346478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163D1030-CB3A-45DD-9190-431FF894FB50}"/>
              </a:ext>
            </a:extLst>
          </p:cNvPr>
          <p:cNvGrpSpPr/>
          <p:nvPr/>
        </p:nvGrpSpPr>
        <p:grpSpPr>
          <a:xfrm>
            <a:off x="14281001" y="4184992"/>
            <a:ext cx="7322667" cy="6874920"/>
            <a:chOff x="14382424" y="3278948"/>
            <a:chExt cx="7322667" cy="6874920"/>
          </a:xfrm>
        </p:grpSpPr>
        <p:sp>
          <p:nvSpPr>
            <p:cNvPr id="23" name="TextBox 22"/>
            <p:cNvSpPr txBox="1"/>
            <p:nvPr/>
          </p:nvSpPr>
          <p:spPr>
            <a:xfrm>
              <a:off x="14960123" y="3278948"/>
              <a:ext cx="5587762" cy="200054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6500" b="1" dirty="0">
                  <a:gradFill>
                    <a:gsLst>
                      <a:gs pos="0">
                        <a:schemeClr val="bg1">
                          <a:lumMod val="25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单击此处添加标题文本</a:t>
              </a:r>
              <a:endParaRPr lang="en-US" sz="6500" dirty="0">
                <a:gradFill>
                  <a:gsLst>
                    <a:gs pos="0">
                      <a:schemeClr val="bg1">
                        <a:lumMod val="2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  <p:cxnSp>
          <p:nvCxnSpPr>
            <p:cNvPr id="24" name="Straight Connector 23"/>
            <p:cNvCxnSpPr/>
            <p:nvPr/>
          </p:nvCxnSpPr>
          <p:spPr>
            <a:xfrm>
              <a:off x="14975729" y="6552539"/>
              <a:ext cx="1622239" cy="0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7D9A2381-000F-439A-AC41-1E3DD191B919}"/>
                </a:ext>
              </a:extLst>
            </p:cNvPr>
            <p:cNvSpPr txBox="1"/>
            <p:nvPr/>
          </p:nvSpPr>
          <p:spPr>
            <a:xfrm>
              <a:off x="14960122" y="5387070"/>
              <a:ext cx="674496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gradFill>
                    <a:gsLst>
                      <a:gs pos="0">
                        <a:schemeClr val="bg1">
                          <a:lumMod val="75000"/>
                        </a:schemeClr>
                      </a:gs>
                      <a:gs pos="100000">
                        <a:schemeClr val="bg1">
                          <a:lumMod val="25000"/>
                        </a:schemeClr>
                      </a:gs>
                    </a:gsLst>
                    <a:lin ang="5400000" scaled="1"/>
                  </a:gradFill>
                </a:rPr>
                <a:t>Click here to add title text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A639E3DD-D702-4858-8FCA-2881BA329916}"/>
                </a:ext>
              </a:extLst>
            </p:cNvPr>
            <p:cNvSpPr txBox="1"/>
            <p:nvPr/>
          </p:nvSpPr>
          <p:spPr>
            <a:xfrm>
              <a:off x="14382424" y="6844233"/>
              <a:ext cx="7322667" cy="14985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457200" indent="-457200">
                <a:lnSpc>
                  <a:spcPct val="150000"/>
                </a:lnSpc>
                <a:buFont typeface="Wingdings" panose="05000000000000000000" pitchFamily="2" charset="2"/>
                <a:buChar char="ü"/>
              </a:pPr>
              <a:r>
                <a:rPr lang="zh-CN" altLang="en-US" sz="3200" dirty="0"/>
                <a:t>此处添加详细文本描述，文字内容建议与标题相关尽量简洁生动</a:t>
              </a:r>
              <a:r>
                <a:rPr lang="en-US" altLang="zh-CN" sz="3200" dirty="0"/>
                <a:t>……</a:t>
              </a:r>
              <a:endParaRPr lang="zh-CN" altLang="en-US" sz="3200" dirty="0"/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A347C97A-7F67-4AF2-9035-CE7D12DE946F}"/>
                </a:ext>
              </a:extLst>
            </p:cNvPr>
            <p:cNvSpPr txBox="1"/>
            <p:nvPr/>
          </p:nvSpPr>
          <p:spPr>
            <a:xfrm>
              <a:off x="14382424" y="8655316"/>
              <a:ext cx="7322667" cy="14985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457200" indent="-457200">
                <a:lnSpc>
                  <a:spcPct val="150000"/>
                </a:lnSpc>
                <a:buFont typeface="Wingdings" panose="05000000000000000000" pitchFamily="2" charset="2"/>
                <a:buChar char="ü"/>
              </a:pPr>
              <a:r>
                <a:rPr lang="zh-CN" altLang="en-US" sz="3200" dirty="0"/>
                <a:t>此处添加详细文本描述，文字内容建议与标题相关尽量简洁生动</a:t>
              </a:r>
              <a:r>
                <a:rPr lang="en-US" altLang="zh-CN" sz="3200" dirty="0"/>
                <a:t>……</a:t>
              </a:r>
              <a:endParaRPr lang="zh-CN" altLang="en-US" sz="3200" dirty="0"/>
            </a:p>
          </p:txBody>
        </p:sp>
      </p:grpSp>
    </p:spTree>
    <p:extLst>
      <p:ext uri="{BB962C8B-B14F-4D97-AF65-F5344CB8AC3E}">
        <p14:creationId xmlns:p14="http://schemas.microsoft.com/office/powerpoint/2010/main" val="2884648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4D69746-21BD-436A-8F62-930DD7126635}"/>
              </a:ext>
            </a:extLst>
          </p:cNvPr>
          <p:cNvSpPr txBox="1"/>
          <p:nvPr/>
        </p:nvSpPr>
        <p:spPr>
          <a:xfrm>
            <a:off x="6095129" y="556629"/>
            <a:ext cx="1219691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54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AAFBDBB8-3760-41D4-9C7F-456DFCAD99F7}"/>
              </a:ext>
            </a:extLst>
          </p:cNvPr>
          <p:cNvGrpSpPr/>
          <p:nvPr/>
        </p:nvGrpSpPr>
        <p:grpSpPr>
          <a:xfrm>
            <a:off x="4515846" y="206148"/>
            <a:ext cx="3491304" cy="1338725"/>
            <a:chOff x="-2195797" y="8308353"/>
            <a:chExt cx="11653027" cy="4468303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04807AA9-9AAF-453C-8DFF-44713709B309}"/>
                </a:ext>
              </a:extLst>
            </p:cNvPr>
            <p:cNvSpPr/>
            <p:nvPr/>
          </p:nvSpPr>
          <p:spPr>
            <a:xfrm>
              <a:off x="5837022" y="9156448"/>
              <a:ext cx="3620208" cy="3620208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B83A6030-859E-48A1-8959-89426E2329EC}"/>
                </a:ext>
              </a:extLst>
            </p:cNvPr>
            <p:cNvSpPr/>
            <p:nvPr/>
          </p:nvSpPr>
          <p:spPr>
            <a:xfrm>
              <a:off x="1512014" y="8894817"/>
              <a:ext cx="523264" cy="523264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4B6AC017-D680-4ABC-B9DE-3F881C0F2E0B}"/>
                </a:ext>
              </a:extLst>
            </p:cNvPr>
            <p:cNvSpPr/>
            <p:nvPr/>
          </p:nvSpPr>
          <p:spPr>
            <a:xfrm>
              <a:off x="2386384" y="10716890"/>
              <a:ext cx="1496167" cy="149616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B8A8DB7E-FD49-4D5E-98A2-733655E6A44C}"/>
                </a:ext>
              </a:extLst>
            </p:cNvPr>
            <p:cNvSpPr/>
            <p:nvPr/>
          </p:nvSpPr>
          <p:spPr>
            <a:xfrm>
              <a:off x="3540297" y="8308353"/>
              <a:ext cx="2061061" cy="2061061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B2D3B261-EE06-4798-BE20-46EB3106A098}"/>
                </a:ext>
              </a:extLst>
            </p:cNvPr>
            <p:cNvSpPr/>
            <p:nvPr/>
          </p:nvSpPr>
          <p:spPr>
            <a:xfrm>
              <a:off x="431913" y="9806710"/>
              <a:ext cx="1125409" cy="1125409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5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73BF7BBE-C225-498C-A8FB-FCA8932F5E5F}"/>
                </a:ext>
              </a:extLst>
            </p:cNvPr>
            <p:cNvSpPr/>
            <p:nvPr/>
          </p:nvSpPr>
          <p:spPr>
            <a:xfrm>
              <a:off x="-2195797" y="10043651"/>
              <a:ext cx="1346478" cy="1346478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9981A7BC-9B3D-4B62-B7D5-EE6687F78542}"/>
              </a:ext>
            </a:extLst>
          </p:cNvPr>
          <p:cNvGrpSpPr/>
          <p:nvPr/>
        </p:nvGrpSpPr>
        <p:grpSpPr>
          <a:xfrm flipH="1">
            <a:off x="16436477" y="139999"/>
            <a:ext cx="3668530" cy="1404874"/>
            <a:chOff x="-2195797" y="8308353"/>
            <a:chExt cx="11653027" cy="4468303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03EE56FF-3B7A-4330-A8E8-552E739A1193}"/>
                </a:ext>
              </a:extLst>
            </p:cNvPr>
            <p:cNvSpPr/>
            <p:nvPr/>
          </p:nvSpPr>
          <p:spPr>
            <a:xfrm>
              <a:off x="5837022" y="9156448"/>
              <a:ext cx="3620208" cy="3620208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2E1CDEA4-D952-4457-AED9-61CD1D37892B}"/>
                </a:ext>
              </a:extLst>
            </p:cNvPr>
            <p:cNvSpPr/>
            <p:nvPr/>
          </p:nvSpPr>
          <p:spPr>
            <a:xfrm>
              <a:off x="1512014" y="8894817"/>
              <a:ext cx="523264" cy="523264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6ED526D2-57ED-44AD-9109-E9F6EF74A179}"/>
                </a:ext>
              </a:extLst>
            </p:cNvPr>
            <p:cNvSpPr/>
            <p:nvPr/>
          </p:nvSpPr>
          <p:spPr>
            <a:xfrm>
              <a:off x="2386384" y="10716890"/>
              <a:ext cx="1496167" cy="149616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90783A1F-0009-48E7-A657-8E5955BD9A64}"/>
                </a:ext>
              </a:extLst>
            </p:cNvPr>
            <p:cNvSpPr/>
            <p:nvPr/>
          </p:nvSpPr>
          <p:spPr>
            <a:xfrm>
              <a:off x="3540297" y="8308353"/>
              <a:ext cx="2061061" cy="2061061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6EA75877-556C-4A1C-AD7B-EA29DCB120FC}"/>
                </a:ext>
              </a:extLst>
            </p:cNvPr>
            <p:cNvSpPr/>
            <p:nvPr/>
          </p:nvSpPr>
          <p:spPr>
            <a:xfrm>
              <a:off x="431913" y="9806710"/>
              <a:ext cx="1125409" cy="1125409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5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B22684B9-876C-4D7D-9B6B-0FBD5186694D}"/>
                </a:ext>
              </a:extLst>
            </p:cNvPr>
            <p:cNvSpPr/>
            <p:nvPr/>
          </p:nvSpPr>
          <p:spPr>
            <a:xfrm>
              <a:off x="-2195797" y="10043651"/>
              <a:ext cx="1346478" cy="1346478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Rounded Rectangle 1">
            <a:extLst>
              <a:ext uri="{FF2B5EF4-FFF2-40B4-BE49-F238E27FC236}">
                <a16:creationId xmlns:a16="http://schemas.microsoft.com/office/drawing/2014/main" id="{5E98445F-1696-4FF2-9E3F-9722557E0D96}"/>
              </a:ext>
            </a:extLst>
          </p:cNvPr>
          <p:cNvSpPr/>
          <p:nvPr/>
        </p:nvSpPr>
        <p:spPr>
          <a:xfrm>
            <a:off x="3205673" y="3993740"/>
            <a:ext cx="4246143" cy="2864260"/>
          </a:xfrm>
          <a:prstGeom prst="roundRect">
            <a:avLst>
              <a:gd name="adj" fmla="val 9351"/>
            </a:avLst>
          </a:prstGeom>
          <a:noFill/>
          <a:ln>
            <a:solidFill>
              <a:schemeClr val="bg1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04CC573B-5C10-4417-A944-C4CCDCE2CD90}"/>
              </a:ext>
            </a:extLst>
          </p:cNvPr>
          <p:cNvSpPr/>
          <p:nvPr/>
        </p:nvSpPr>
        <p:spPr>
          <a:xfrm>
            <a:off x="4626532" y="3291526"/>
            <a:ext cx="1404425" cy="1404425"/>
          </a:xfrm>
          <a:prstGeom prst="ellipse">
            <a:avLst/>
          </a:prstGeom>
          <a:solidFill>
            <a:schemeClr val="bg1">
              <a:lumMod val="50000"/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0" name="Oval 9">
            <a:extLst>
              <a:ext uri="{FF2B5EF4-FFF2-40B4-BE49-F238E27FC236}">
                <a16:creationId xmlns:a16="http://schemas.microsoft.com/office/drawing/2014/main" id="{00CE058D-E6CD-4995-BA84-57348F9DB3D9}"/>
              </a:ext>
            </a:extLst>
          </p:cNvPr>
          <p:cNvSpPr/>
          <p:nvPr/>
        </p:nvSpPr>
        <p:spPr>
          <a:xfrm>
            <a:off x="4736134" y="3401126"/>
            <a:ext cx="1185224" cy="1185224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1" name="Rounded Rectangle 25">
            <a:extLst>
              <a:ext uri="{FF2B5EF4-FFF2-40B4-BE49-F238E27FC236}">
                <a16:creationId xmlns:a16="http://schemas.microsoft.com/office/drawing/2014/main" id="{B50A7F72-2E52-444F-B921-71ABAF6EA92A}"/>
              </a:ext>
            </a:extLst>
          </p:cNvPr>
          <p:cNvSpPr/>
          <p:nvPr/>
        </p:nvSpPr>
        <p:spPr>
          <a:xfrm>
            <a:off x="10074469" y="3993740"/>
            <a:ext cx="4246143" cy="2864260"/>
          </a:xfrm>
          <a:prstGeom prst="roundRect">
            <a:avLst>
              <a:gd name="adj" fmla="val 8686"/>
            </a:avLst>
          </a:prstGeom>
          <a:noFill/>
          <a:ln>
            <a:solidFill>
              <a:schemeClr val="bg1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22" name="Group 26">
            <a:extLst>
              <a:ext uri="{FF2B5EF4-FFF2-40B4-BE49-F238E27FC236}">
                <a16:creationId xmlns:a16="http://schemas.microsoft.com/office/drawing/2014/main" id="{48E9B3BA-D77D-482D-AC9F-3E10B78A3178}"/>
              </a:ext>
            </a:extLst>
          </p:cNvPr>
          <p:cNvGrpSpPr/>
          <p:nvPr/>
        </p:nvGrpSpPr>
        <p:grpSpPr>
          <a:xfrm>
            <a:off x="11495328" y="3291526"/>
            <a:ext cx="1404425" cy="1404425"/>
            <a:chOff x="5031580" y="3958276"/>
            <a:chExt cx="1404425" cy="1404425"/>
          </a:xfrm>
        </p:grpSpPr>
        <p:sp>
          <p:nvSpPr>
            <p:cNvPr id="23" name="Oval 27">
              <a:extLst>
                <a:ext uri="{FF2B5EF4-FFF2-40B4-BE49-F238E27FC236}">
                  <a16:creationId xmlns:a16="http://schemas.microsoft.com/office/drawing/2014/main" id="{F5E67725-89CA-48C3-B621-EC86F5B2C3EE}"/>
                </a:ext>
              </a:extLst>
            </p:cNvPr>
            <p:cNvSpPr/>
            <p:nvPr/>
          </p:nvSpPr>
          <p:spPr>
            <a:xfrm>
              <a:off x="5031580" y="3958276"/>
              <a:ext cx="1404425" cy="1404425"/>
            </a:xfrm>
            <a:prstGeom prst="ellipse">
              <a:avLst/>
            </a:prstGeom>
            <a:solidFill>
              <a:schemeClr val="bg1">
                <a:lumMod val="90000"/>
                <a:alpha val="3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24" name="Oval 28">
              <a:extLst>
                <a:ext uri="{FF2B5EF4-FFF2-40B4-BE49-F238E27FC236}">
                  <a16:creationId xmlns:a16="http://schemas.microsoft.com/office/drawing/2014/main" id="{CB7C95FC-5F1C-4F11-B6C2-61FEB48EFDB8}"/>
                </a:ext>
              </a:extLst>
            </p:cNvPr>
            <p:cNvSpPr/>
            <p:nvPr/>
          </p:nvSpPr>
          <p:spPr>
            <a:xfrm>
              <a:off x="5141182" y="4067876"/>
              <a:ext cx="1185224" cy="1185224"/>
            </a:xfrm>
            <a:prstGeom prst="ellipse">
              <a:avLst/>
            </a:prstGeom>
            <a:solidFill>
              <a:schemeClr val="bg1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25" name="Rounded Rectangle 30">
            <a:extLst>
              <a:ext uri="{FF2B5EF4-FFF2-40B4-BE49-F238E27FC236}">
                <a16:creationId xmlns:a16="http://schemas.microsoft.com/office/drawing/2014/main" id="{1770FE10-AFE5-4269-8C07-D1CC5D3760B4}"/>
              </a:ext>
            </a:extLst>
          </p:cNvPr>
          <p:cNvSpPr/>
          <p:nvPr/>
        </p:nvSpPr>
        <p:spPr>
          <a:xfrm>
            <a:off x="16943264" y="3993740"/>
            <a:ext cx="4246143" cy="2864260"/>
          </a:xfrm>
          <a:prstGeom prst="roundRect">
            <a:avLst>
              <a:gd name="adj" fmla="val 8021"/>
            </a:avLst>
          </a:prstGeom>
          <a:noFill/>
          <a:ln>
            <a:solidFill>
              <a:schemeClr val="bg1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26" name="Group 31">
            <a:extLst>
              <a:ext uri="{FF2B5EF4-FFF2-40B4-BE49-F238E27FC236}">
                <a16:creationId xmlns:a16="http://schemas.microsoft.com/office/drawing/2014/main" id="{6B661A6F-5743-42EC-AE1E-B2E494E2018B}"/>
              </a:ext>
            </a:extLst>
          </p:cNvPr>
          <p:cNvGrpSpPr/>
          <p:nvPr/>
        </p:nvGrpSpPr>
        <p:grpSpPr>
          <a:xfrm>
            <a:off x="18364123" y="3291526"/>
            <a:ext cx="1404425" cy="1404425"/>
            <a:chOff x="5031580" y="3958276"/>
            <a:chExt cx="1404425" cy="1404425"/>
          </a:xfrm>
        </p:grpSpPr>
        <p:sp>
          <p:nvSpPr>
            <p:cNvPr id="27" name="Oval 32">
              <a:extLst>
                <a:ext uri="{FF2B5EF4-FFF2-40B4-BE49-F238E27FC236}">
                  <a16:creationId xmlns:a16="http://schemas.microsoft.com/office/drawing/2014/main" id="{FE319262-6BFE-4F53-A62F-79A4914D2CCA}"/>
                </a:ext>
              </a:extLst>
            </p:cNvPr>
            <p:cNvSpPr/>
            <p:nvPr/>
          </p:nvSpPr>
          <p:spPr>
            <a:xfrm>
              <a:off x="5031580" y="3958276"/>
              <a:ext cx="1404425" cy="1404425"/>
            </a:xfrm>
            <a:prstGeom prst="ellipse">
              <a:avLst/>
            </a:prstGeom>
            <a:solidFill>
              <a:schemeClr val="bg1">
                <a:lumMod val="90000"/>
                <a:alpha val="3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28" name="Oval 33">
              <a:extLst>
                <a:ext uri="{FF2B5EF4-FFF2-40B4-BE49-F238E27FC236}">
                  <a16:creationId xmlns:a16="http://schemas.microsoft.com/office/drawing/2014/main" id="{F5A51283-A699-4F60-97C2-B9B13E7B69B1}"/>
                </a:ext>
              </a:extLst>
            </p:cNvPr>
            <p:cNvSpPr/>
            <p:nvPr/>
          </p:nvSpPr>
          <p:spPr>
            <a:xfrm>
              <a:off x="5141182" y="4067876"/>
              <a:ext cx="1185224" cy="1185224"/>
            </a:xfrm>
            <a:prstGeom prst="ellipse">
              <a:avLst/>
            </a:prstGeom>
            <a:solidFill>
              <a:schemeClr val="bg1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29" name="Rounded Rectangle 35">
            <a:extLst>
              <a:ext uri="{FF2B5EF4-FFF2-40B4-BE49-F238E27FC236}">
                <a16:creationId xmlns:a16="http://schemas.microsoft.com/office/drawing/2014/main" id="{352195A7-D3C1-4A2F-88EC-2848D7E154C6}"/>
              </a:ext>
            </a:extLst>
          </p:cNvPr>
          <p:cNvSpPr/>
          <p:nvPr/>
        </p:nvSpPr>
        <p:spPr>
          <a:xfrm>
            <a:off x="3201720" y="8477250"/>
            <a:ext cx="4246143" cy="2864260"/>
          </a:xfrm>
          <a:prstGeom prst="roundRect">
            <a:avLst>
              <a:gd name="adj" fmla="val 10282"/>
            </a:avLst>
          </a:prstGeom>
          <a:noFill/>
          <a:ln>
            <a:solidFill>
              <a:schemeClr val="bg1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30" name="Group 36">
            <a:extLst>
              <a:ext uri="{FF2B5EF4-FFF2-40B4-BE49-F238E27FC236}">
                <a16:creationId xmlns:a16="http://schemas.microsoft.com/office/drawing/2014/main" id="{36CAA5EB-2680-41E9-B3E6-5AA1050CE057}"/>
              </a:ext>
            </a:extLst>
          </p:cNvPr>
          <p:cNvGrpSpPr/>
          <p:nvPr/>
        </p:nvGrpSpPr>
        <p:grpSpPr>
          <a:xfrm>
            <a:off x="4622579" y="7775036"/>
            <a:ext cx="1404425" cy="1404425"/>
            <a:chOff x="5031580" y="3958276"/>
            <a:chExt cx="1404425" cy="1404425"/>
          </a:xfrm>
        </p:grpSpPr>
        <p:sp>
          <p:nvSpPr>
            <p:cNvPr id="31" name="Oval 37">
              <a:extLst>
                <a:ext uri="{FF2B5EF4-FFF2-40B4-BE49-F238E27FC236}">
                  <a16:creationId xmlns:a16="http://schemas.microsoft.com/office/drawing/2014/main" id="{C8A81D85-65D9-4018-AC75-5FEE1BEC971E}"/>
                </a:ext>
              </a:extLst>
            </p:cNvPr>
            <p:cNvSpPr/>
            <p:nvPr/>
          </p:nvSpPr>
          <p:spPr>
            <a:xfrm>
              <a:off x="5031580" y="3958276"/>
              <a:ext cx="1404425" cy="1404425"/>
            </a:xfrm>
            <a:prstGeom prst="ellipse">
              <a:avLst/>
            </a:prstGeom>
            <a:solidFill>
              <a:schemeClr val="bg1">
                <a:lumMod val="90000"/>
                <a:alpha val="3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32" name="Oval 38">
              <a:extLst>
                <a:ext uri="{FF2B5EF4-FFF2-40B4-BE49-F238E27FC236}">
                  <a16:creationId xmlns:a16="http://schemas.microsoft.com/office/drawing/2014/main" id="{715F40F7-D79F-4245-A614-9B5F3BBA7A58}"/>
                </a:ext>
              </a:extLst>
            </p:cNvPr>
            <p:cNvSpPr/>
            <p:nvPr/>
          </p:nvSpPr>
          <p:spPr>
            <a:xfrm>
              <a:off x="5141182" y="4067876"/>
              <a:ext cx="1185224" cy="1185224"/>
            </a:xfrm>
            <a:prstGeom prst="ellipse">
              <a:avLst/>
            </a:prstGeom>
            <a:solidFill>
              <a:schemeClr val="bg1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33" name="Rounded Rectangle 40">
            <a:extLst>
              <a:ext uri="{FF2B5EF4-FFF2-40B4-BE49-F238E27FC236}">
                <a16:creationId xmlns:a16="http://schemas.microsoft.com/office/drawing/2014/main" id="{E5B20A3B-B290-47CD-9325-D8E1C661C4C0}"/>
              </a:ext>
            </a:extLst>
          </p:cNvPr>
          <p:cNvSpPr/>
          <p:nvPr/>
        </p:nvSpPr>
        <p:spPr>
          <a:xfrm>
            <a:off x="10070516" y="8477250"/>
            <a:ext cx="4246143" cy="2864260"/>
          </a:xfrm>
          <a:prstGeom prst="roundRect">
            <a:avLst>
              <a:gd name="adj" fmla="val 7546"/>
            </a:avLst>
          </a:prstGeom>
          <a:noFill/>
          <a:ln>
            <a:solidFill>
              <a:schemeClr val="bg1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34" name="Group 41">
            <a:extLst>
              <a:ext uri="{FF2B5EF4-FFF2-40B4-BE49-F238E27FC236}">
                <a16:creationId xmlns:a16="http://schemas.microsoft.com/office/drawing/2014/main" id="{09F8B962-4D2C-48F6-8103-AB92A2A60496}"/>
              </a:ext>
            </a:extLst>
          </p:cNvPr>
          <p:cNvGrpSpPr/>
          <p:nvPr/>
        </p:nvGrpSpPr>
        <p:grpSpPr>
          <a:xfrm>
            <a:off x="11491375" y="7775036"/>
            <a:ext cx="1404425" cy="1404425"/>
            <a:chOff x="5031580" y="3958276"/>
            <a:chExt cx="1404425" cy="1404425"/>
          </a:xfrm>
        </p:grpSpPr>
        <p:sp>
          <p:nvSpPr>
            <p:cNvPr id="35" name="Oval 42">
              <a:extLst>
                <a:ext uri="{FF2B5EF4-FFF2-40B4-BE49-F238E27FC236}">
                  <a16:creationId xmlns:a16="http://schemas.microsoft.com/office/drawing/2014/main" id="{4E7FAA6D-ECDD-4216-99F5-579EFDCF59CA}"/>
                </a:ext>
              </a:extLst>
            </p:cNvPr>
            <p:cNvSpPr/>
            <p:nvPr/>
          </p:nvSpPr>
          <p:spPr>
            <a:xfrm>
              <a:off x="5031580" y="3958276"/>
              <a:ext cx="1404425" cy="1404425"/>
            </a:xfrm>
            <a:prstGeom prst="ellipse">
              <a:avLst/>
            </a:prstGeom>
            <a:solidFill>
              <a:schemeClr val="bg1">
                <a:lumMod val="90000"/>
                <a:alpha val="3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36" name="Oval 43">
              <a:extLst>
                <a:ext uri="{FF2B5EF4-FFF2-40B4-BE49-F238E27FC236}">
                  <a16:creationId xmlns:a16="http://schemas.microsoft.com/office/drawing/2014/main" id="{E9BF3F24-C5CB-4358-A8F7-56147293B610}"/>
                </a:ext>
              </a:extLst>
            </p:cNvPr>
            <p:cNvSpPr/>
            <p:nvPr/>
          </p:nvSpPr>
          <p:spPr>
            <a:xfrm>
              <a:off x="5141182" y="4067876"/>
              <a:ext cx="1185224" cy="1185224"/>
            </a:xfrm>
            <a:prstGeom prst="ellipse">
              <a:avLst/>
            </a:prstGeom>
            <a:solidFill>
              <a:schemeClr val="bg1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37" name="Rounded Rectangle 45">
            <a:extLst>
              <a:ext uri="{FF2B5EF4-FFF2-40B4-BE49-F238E27FC236}">
                <a16:creationId xmlns:a16="http://schemas.microsoft.com/office/drawing/2014/main" id="{75E9BC48-C635-42D9-99DA-7F71965E43CA}"/>
              </a:ext>
            </a:extLst>
          </p:cNvPr>
          <p:cNvSpPr/>
          <p:nvPr/>
        </p:nvSpPr>
        <p:spPr>
          <a:xfrm>
            <a:off x="16939311" y="8477250"/>
            <a:ext cx="4246143" cy="2864260"/>
          </a:xfrm>
          <a:prstGeom prst="roundRect">
            <a:avLst>
              <a:gd name="adj" fmla="val 9370"/>
            </a:avLst>
          </a:prstGeom>
          <a:noFill/>
          <a:ln>
            <a:solidFill>
              <a:schemeClr val="bg1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38" name="Group 46">
            <a:extLst>
              <a:ext uri="{FF2B5EF4-FFF2-40B4-BE49-F238E27FC236}">
                <a16:creationId xmlns:a16="http://schemas.microsoft.com/office/drawing/2014/main" id="{FCF4FD0C-FDE1-47D7-BF5A-23E645579A04}"/>
              </a:ext>
            </a:extLst>
          </p:cNvPr>
          <p:cNvGrpSpPr/>
          <p:nvPr/>
        </p:nvGrpSpPr>
        <p:grpSpPr>
          <a:xfrm>
            <a:off x="18360170" y="7775036"/>
            <a:ext cx="1404425" cy="1404425"/>
            <a:chOff x="5031580" y="3958276"/>
            <a:chExt cx="1404425" cy="1404425"/>
          </a:xfrm>
        </p:grpSpPr>
        <p:sp>
          <p:nvSpPr>
            <p:cNvPr id="39" name="Oval 47">
              <a:extLst>
                <a:ext uri="{FF2B5EF4-FFF2-40B4-BE49-F238E27FC236}">
                  <a16:creationId xmlns:a16="http://schemas.microsoft.com/office/drawing/2014/main" id="{7684422D-8963-4168-8158-0CE8F7DF66EE}"/>
                </a:ext>
              </a:extLst>
            </p:cNvPr>
            <p:cNvSpPr/>
            <p:nvPr/>
          </p:nvSpPr>
          <p:spPr>
            <a:xfrm>
              <a:off x="5031580" y="3958276"/>
              <a:ext cx="1404425" cy="1404425"/>
            </a:xfrm>
            <a:prstGeom prst="ellipse">
              <a:avLst/>
            </a:prstGeom>
            <a:solidFill>
              <a:schemeClr val="bg1">
                <a:lumMod val="90000"/>
                <a:alpha val="3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40" name="Oval 48">
              <a:extLst>
                <a:ext uri="{FF2B5EF4-FFF2-40B4-BE49-F238E27FC236}">
                  <a16:creationId xmlns:a16="http://schemas.microsoft.com/office/drawing/2014/main" id="{212D2F2E-9C71-4D9A-835F-668BD44E6174}"/>
                </a:ext>
              </a:extLst>
            </p:cNvPr>
            <p:cNvSpPr/>
            <p:nvPr/>
          </p:nvSpPr>
          <p:spPr>
            <a:xfrm>
              <a:off x="5141182" y="4067876"/>
              <a:ext cx="1185224" cy="1185224"/>
            </a:xfrm>
            <a:prstGeom prst="ellipse">
              <a:avLst/>
            </a:prstGeom>
            <a:solidFill>
              <a:schemeClr val="bg1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41" name="Shape 5659">
            <a:extLst>
              <a:ext uri="{FF2B5EF4-FFF2-40B4-BE49-F238E27FC236}">
                <a16:creationId xmlns:a16="http://schemas.microsoft.com/office/drawing/2014/main" id="{E456DD95-1A62-4CEA-8047-D012718A34CE}"/>
              </a:ext>
            </a:extLst>
          </p:cNvPr>
          <p:cNvSpPr/>
          <p:nvPr/>
        </p:nvSpPr>
        <p:spPr>
          <a:xfrm>
            <a:off x="5001449" y="3700376"/>
            <a:ext cx="649806" cy="536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488" y="6448"/>
                </a:moveTo>
                <a:cubicBezTo>
                  <a:pt x="11063" y="6448"/>
                  <a:pt x="8166" y="9672"/>
                  <a:pt x="8166" y="13863"/>
                </a:cubicBezTo>
                <a:cubicBezTo>
                  <a:pt x="8166" y="14507"/>
                  <a:pt x="8166" y="15152"/>
                  <a:pt x="8429" y="15797"/>
                </a:cubicBezTo>
                <a:cubicBezTo>
                  <a:pt x="8166" y="15797"/>
                  <a:pt x="7902" y="15797"/>
                  <a:pt x="7639" y="15797"/>
                </a:cubicBezTo>
                <a:cubicBezTo>
                  <a:pt x="6585" y="15797"/>
                  <a:pt x="5795" y="15797"/>
                  <a:pt x="5005" y="15475"/>
                </a:cubicBezTo>
                <a:cubicBezTo>
                  <a:pt x="2371" y="17087"/>
                  <a:pt x="2371" y="17087"/>
                  <a:pt x="2371" y="17087"/>
                </a:cubicBezTo>
                <a:cubicBezTo>
                  <a:pt x="2898" y="14185"/>
                  <a:pt x="2898" y="14185"/>
                  <a:pt x="2898" y="14185"/>
                </a:cubicBezTo>
                <a:cubicBezTo>
                  <a:pt x="1054" y="12573"/>
                  <a:pt x="0" y="10639"/>
                  <a:pt x="0" y="8060"/>
                </a:cubicBezTo>
                <a:cubicBezTo>
                  <a:pt x="0" y="3546"/>
                  <a:pt x="3424" y="0"/>
                  <a:pt x="7639" y="0"/>
                </a:cubicBezTo>
                <a:cubicBezTo>
                  <a:pt x="11327" y="0"/>
                  <a:pt x="14751" y="2901"/>
                  <a:pt x="15278" y="6448"/>
                </a:cubicBezTo>
                <a:cubicBezTo>
                  <a:pt x="15015" y="6448"/>
                  <a:pt x="14751" y="6448"/>
                  <a:pt x="14488" y="6448"/>
                </a:cubicBezTo>
                <a:close/>
                <a:moveTo>
                  <a:pt x="5005" y="3869"/>
                </a:moveTo>
                <a:cubicBezTo>
                  <a:pt x="4478" y="3869"/>
                  <a:pt x="3951" y="4513"/>
                  <a:pt x="3951" y="5158"/>
                </a:cubicBezTo>
                <a:cubicBezTo>
                  <a:pt x="3951" y="5803"/>
                  <a:pt x="4478" y="6125"/>
                  <a:pt x="5005" y="6125"/>
                </a:cubicBezTo>
                <a:cubicBezTo>
                  <a:pt x="5795" y="6125"/>
                  <a:pt x="6059" y="5803"/>
                  <a:pt x="6059" y="5158"/>
                </a:cubicBezTo>
                <a:cubicBezTo>
                  <a:pt x="6059" y="4513"/>
                  <a:pt x="5795" y="3869"/>
                  <a:pt x="5005" y="3869"/>
                </a:cubicBezTo>
                <a:close/>
                <a:moveTo>
                  <a:pt x="18966" y="19343"/>
                </a:moveTo>
                <a:cubicBezTo>
                  <a:pt x="19493" y="21600"/>
                  <a:pt x="19493" y="21600"/>
                  <a:pt x="19493" y="21600"/>
                </a:cubicBezTo>
                <a:cubicBezTo>
                  <a:pt x="17385" y="19988"/>
                  <a:pt x="17385" y="19988"/>
                  <a:pt x="17385" y="19988"/>
                </a:cubicBezTo>
                <a:cubicBezTo>
                  <a:pt x="16595" y="20310"/>
                  <a:pt x="15805" y="20633"/>
                  <a:pt x="15015" y="20633"/>
                </a:cubicBezTo>
                <a:cubicBezTo>
                  <a:pt x="11327" y="20633"/>
                  <a:pt x="8693" y="17409"/>
                  <a:pt x="8693" y="13863"/>
                </a:cubicBezTo>
                <a:cubicBezTo>
                  <a:pt x="8693" y="9994"/>
                  <a:pt x="11327" y="7093"/>
                  <a:pt x="15015" y="7093"/>
                </a:cubicBezTo>
                <a:cubicBezTo>
                  <a:pt x="18439" y="7093"/>
                  <a:pt x="21600" y="9994"/>
                  <a:pt x="21600" y="13863"/>
                </a:cubicBezTo>
                <a:cubicBezTo>
                  <a:pt x="21600" y="15797"/>
                  <a:pt x="20546" y="17731"/>
                  <a:pt x="18966" y="19343"/>
                </a:cubicBezTo>
                <a:close/>
                <a:moveTo>
                  <a:pt x="10537" y="3869"/>
                </a:moveTo>
                <a:cubicBezTo>
                  <a:pt x="10010" y="3869"/>
                  <a:pt x="9220" y="4513"/>
                  <a:pt x="9220" y="5158"/>
                </a:cubicBezTo>
                <a:cubicBezTo>
                  <a:pt x="9220" y="5803"/>
                  <a:pt x="10010" y="6125"/>
                  <a:pt x="10537" y="6125"/>
                </a:cubicBezTo>
                <a:cubicBezTo>
                  <a:pt x="11063" y="6125"/>
                  <a:pt x="11327" y="5803"/>
                  <a:pt x="11327" y="5158"/>
                </a:cubicBezTo>
                <a:cubicBezTo>
                  <a:pt x="11327" y="4513"/>
                  <a:pt x="11063" y="3869"/>
                  <a:pt x="10537" y="3869"/>
                </a:cubicBezTo>
                <a:close/>
                <a:moveTo>
                  <a:pt x="12907" y="10639"/>
                </a:moveTo>
                <a:cubicBezTo>
                  <a:pt x="12644" y="10639"/>
                  <a:pt x="12117" y="11284"/>
                  <a:pt x="12117" y="11606"/>
                </a:cubicBezTo>
                <a:cubicBezTo>
                  <a:pt x="12117" y="12251"/>
                  <a:pt x="12644" y="12573"/>
                  <a:pt x="12907" y="12573"/>
                </a:cubicBezTo>
                <a:cubicBezTo>
                  <a:pt x="13434" y="12573"/>
                  <a:pt x="13961" y="12251"/>
                  <a:pt x="13961" y="11606"/>
                </a:cubicBezTo>
                <a:cubicBezTo>
                  <a:pt x="13961" y="11284"/>
                  <a:pt x="13434" y="10639"/>
                  <a:pt x="12907" y="10639"/>
                </a:cubicBezTo>
                <a:close/>
                <a:moveTo>
                  <a:pt x="17122" y="10639"/>
                </a:moveTo>
                <a:cubicBezTo>
                  <a:pt x="16859" y="10639"/>
                  <a:pt x="16332" y="11284"/>
                  <a:pt x="16332" y="11606"/>
                </a:cubicBezTo>
                <a:cubicBezTo>
                  <a:pt x="16332" y="12251"/>
                  <a:pt x="16859" y="12573"/>
                  <a:pt x="17122" y="12573"/>
                </a:cubicBezTo>
                <a:cubicBezTo>
                  <a:pt x="17649" y="12573"/>
                  <a:pt x="18176" y="12251"/>
                  <a:pt x="18176" y="11606"/>
                </a:cubicBezTo>
                <a:cubicBezTo>
                  <a:pt x="18176" y="11284"/>
                  <a:pt x="17649" y="10639"/>
                  <a:pt x="17122" y="10639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91438" tIns="91438" rIns="91438" bIns="91438" numCol="1" anchor="t">
            <a:noAutofit/>
          </a:bodyPr>
          <a:lstStyle/>
          <a:p>
            <a:pPr defTabSz="914400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4800">
              <a:cs typeface="+mn-ea"/>
              <a:sym typeface="+mn-lt"/>
            </a:endParaRPr>
          </a:p>
        </p:txBody>
      </p:sp>
      <p:sp>
        <p:nvSpPr>
          <p:cNvPr id="42" name="Shape 5694">
            <a:extLst>
              <a:ext uri="{FF2B5EF4-FFF2-40B4-BE49-F238E27FC236}">
                <a16:creationId xmlns:a16="http://schemas.microsoft.com/office/drawing/2014/main" id="{31C09E6E-CDA7-4EFA-AF20-3502BE76AE6F}"/>
              </a:ext>
            </a:extLst>
          </p:cNvPr>
          <p:cNvSpPr/>
          <p:nvPr/>
        </p:nvSpPr>
        <p:spPr>
          <a:xfrm>
            <a:off x="5014572" y="8194563"/>
            <a:ext cx="620438" cy="5653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400" y="11865"/>
                </a:moveTo>
                <a:cubicBezTo>
                  <a:pt x="14400" y="12169"/>
                  <a:pt x="14123" y="12169"/>
                  <a:pt x="14123" y="12169"/>
                </a:cubicBezTo>
                <a:cubicBezTo>
                  <a:pt x="12462" y="12473"/>
                  <a:pt x="12462" y="12473"/>
                  <a:pt x="12462" y="12473"/>
                </a:cubicBezTo>
                <a:cubicBezTo>
                  <a:pt x="12185" y="12777"/>
                  <a:pt x="12185" y="13082"/>
                  <a:pt x="11908" y="13386"/>
                </a:cubicBezTo>
                <a:cubicBezTo>
                  <a:pt x="12462" y="13994"/>
                  <a:pt x="12738" y="14299"/>
                  <a:pt x="13015" y="14907"/>
                </a:cubicBezTo>
                <a:cubicBezTo>
                  <a:pt x="13015" y="14907"/>
                  <a:pt x="13015" y="14907"/>
                  <a:pt x="13015" y="15211"/>
                </a:cubicBezTo>
                <a:cubicBezTo>
                  <a:pt x="13015" y="15211"/>
                  <a:pt x="13015" y="15211"/>
                  <a:pt x="13015" y="15211"/>
                </a:cubicBezTo>
                <a:cubicBezTo>
                  <a:pt x="12738" y="15820"/>
                  <a:pt x="11631" y="17037"/>
                  <a:pt x="11354" y="17037"/>
                </a:cubicBezTo>
                <a:cubicBezTo>
                  <a:pt x="11077" y="17037"/>
                  <a:pt x="11077" y="17037"/>
                  <a:pt x="11077" y="17037"/>
                </a:cubicBezTo>
                <a:cubicBezTo>
                  <a:pt x="9692" y="16124"/>
                  <a:pt x="9692" y="16124"/>
                  <a:pt x="9692" y="16124"/>
                </a:cubicBezTo>
                <a:cubicBezTo>
                  <a:pt x="9415" y="16124"/>
                  <a:pt x="9138" y="16124"/>
                  <a:pt x="8862" y="16428"/>
                </a:cubicBezTo>
                <a:cubicBezTo>
                  <a:pt x="8862" y="17037"/>
                  <a:pt x="8862" y="17645"/>
                  <a:pt x="8585" y="18254"/>
                </a:cubicBezTo>
                <a:cubicBezTo>
                  <a:pt x="8585" y="18558"/>
                  <a:pt x="8308" y="18558"/>
                  <a:pt x="8308" y="18558"/>
                </a:cubicBezTo>
                <a:cubicBezTo>
                  <a:pt x="6092" y="18558"/>
                  <a:pt x="6092" y="18558"/>
                  <a:pt x="6092" y="18558"/>
                </a:cubicBezTo>
                <a:cubicBezTo>
                  <a:pt x="6092" y="18558"/>
                  <a:pt x="5815" y="18558"/>
                  <a:pt x="5815" y="18254"/>
                </a:cubicBezTo>
                <a:cubicBezTo>
                  <a:pt x="5538" y="16428"/>
                  <a:pt x="5538" y="16428"/>
                  <a:pt x="5538" y="16428"/>
                </a:cubicBezTo>
                <a:cubicBezTo>
                  <a:pt x="5262" y="16428"/>
                  <a:pt x="4985" y="16124"/>
                  <a:pt x="4708" y="16124"/>
                </a:cubicBezTo>
                <a:cubicBezTo>
                  <a:pt x="3600" y="17037"/>
                  <a:pt x="3600" y="17037"/>
                  <a:pt x="3600" y="17037"/>
                </a:cubicBezTo>
                <a:cubicBezTo>
                  <a:pt x="3323" y="17037"/>
                  <a:pt x="3323" y="17037"/>
                  <a:pt x="3323" y="17037"/>
                </a:cubicBezTo>
                <a:cubicBezTo>
                  <a:pt x="3046" y="17037"/>
                  <a:pt x="3046" y="17037"/>
                  <a:pt x="3046" y="17037"/>
                </a:cubicBezTo>
                <a:cubicBezTo>
                  <a:pt x="2769" y="16732"/>
                  <a:pt x="1385" y="15515"/>
                  <a:pt x="1385" y="15211"/>
                </a:cubicBezTo>
                <a:cubicBezTo>
                  <a:pt x="1385" y="14907"/>
                  <a:pt x="1385" y="14907"/>
                  <a:pt x="1385" y="14907"/>
                </a:cubicBezTo>
                <a:cubicBezTo>
                  <a:pt x="1938" y="14299"/>
                  <a:pt x="2215" y="13994"/>
                  <a:pt x="2492" y="13386"/>
                </a:cubicBezTo>
                <a:cubicBezTo>
                  <a:pt x="2215" y="13082"/>
                  <a:pt x="2215" y="12777"/>
                  <a:pt x="2215" y="12473"/>
                </a:cubicBezTo>
                <a:cubicBezTo>
                  <a:pt x="277" y="12169"/>
                  <a:pt x="277" y="12169"/>
                  <a:pt x="277" y="12169"/>
                </a:cubicBezTo>
                <a:cubicBezTo>
                  <a:pt x="277" y="12169"/>
                  <a:pt x="0" y="12169"/>
                  <a:pt x="0" y="11865"/>
                </a:cubicBezTo>
                <a:cubicBezTo>
                  <a:pt x="0" y="9735"/>
                  <a:pt x="0" y="9735"/>
                  <a:pt x="0" y="9735"/>
                </a:cubicBezTo>
                <a:cubicBezTo>
                  <a:pt x="0" y="9431"/>
                  <a:pt x="277" y="9127"/>
                  <a:pt x="277" y="9127"/>
                </a:cubicBezTo>
                <a:cubicBezTo>
                  <a:pt x="2215" y="8823"/>
                  <a:pt x="2215" y="8823"/>
                  <a:pt x="2215" y="8823"/>
                </a:cubicBezTo>
                <a:cubicBezTo>
                  <a:pt x="2215" y="8518"/>
                  <a:pt x="2215" y="8214"/>
                  <a:pt x="2492" y="7910"/>
                </a:cubicBezTo>
                <a:cubicBezTo>
                  <a:pt x="2215" y="7606"/>
                  <a:pt x="1938" y="6997"/>
                  <a:pt x="1385" y="6693"/>
                </a:cubicBezTo>
                <a:cubicBezTo>
                  <a:pt x="1385" y="6389"/>
                  <a:pt x="1385" y="6389"/>
                  <a:pt x="1385" y="6389"/>
                </a:cubicBezTo>
                <a:cubicBezTo>
                  <a:pt x="1385" y="6389"/>
                  <a:pt x="1385" y="6085"/>
                  <a:pt x="1385" y="6085"/>
                </a:cubicBezTo>
                <a:cubicBezTo>
                  <a:pt x="1662" y="5780"/>
                  <a:pt x="3046" y="4259"/>
                  <a:pt x="3323" y="4259"/>
                </a:cubicBezTo>
                <a:cubicBezTo>
                  <a:pt x="3323" y="4259"/>
                  <a:pt x="3323" y="4259"/>
                  <a:pt x="3600" y="4259"/>
                </a:cubicBezTo>
                <a:cubicBezTo>
                  <a:pt x="4708" y="5476"/>
                  <a:pt x="4708" y="5476"/>
                  <a:pt x="4708" y="5476"/>
                </a:cubicBezTo>
                <a:cubicBezTo>
                  <a:pt x="4985" y="5476"/>
                  <a:pt x="5262" y="5172"/>
                  <a:pt x="5538" y="5172"/>
                </a:cubicBezTo>
                <a:cubicBezTo>
                  <a:pt x="5815" y="4563"/>
                  <a:pt x="5815" y="3955"/>
                  <a:pt x="5815" y="3346"/>
                </a:cubicBezTo>
                <a:cubicBezTo>
                  <a:pt x="5815" y="3042"/>
                  <a:pt x="6092" y="3042"/>
                  <a:pt x="6092" y="3042"/>
                </a:cubicBezTo>
                <a:cubicBezTo>
                  <a:pt x="8308" y="3042"/>
                  <a:pt x="8308" y="3042"/>
                  <a:pt x="8308" y="3042"/>
                </a:cubicBezTo>
                <a:cubicBezTo>
                  <a:pt x="8308" y="3042"/>
                  <a:pt x="8585" y="3042"/>
                  <a:pt x="8585" y="3346"/>
                </a:cubicBezTo>
                <a:cubicBezTo>
                  <a:pt x="8862" y="5172"/>
                  <a:pt x="8862" y="5172"/>
                  <a:pt x="8862" y="5172"/>
                </a:cubicBezTo>
                <a:cubicBezTo>
                  <a:pt x="9138" y="5172"/>
                  <a:pt x="9415" y="5476"/>
                  <a:pt x="9692" y="5476"/>
                </a:cubicBezTo>
                <a:cubicBezTo>
                  <a:pt x="11077" y="4259"/>
                  <a:pt x="11077" y="4259"/>
                  <a:pt x="11077" y="4259"/>
                </a:cubicBezTo>
                <a:cubicBezTo>
                  <a:pt x="11077" y="4259"/>
                  <a:pt x="11077" y="4259"/>
                  <a:pt x="11354" y="4259"/>
                </a:cubicBezTo>
                <a:cubicBezTo>
                  <a:pt x="11354" y="4259"/>
                  <a:pt x="11354" y="4259"/>
                  <a:pt x="11354" y="4259"/>
                </a:cubicBezTo>
                <a:cubicBezTo>
                  <a:pt x="11631" y="4563"/>
                  <a:pt x="13015" y="6085"/>
                  <a:pt x="13015" y="6389"/>
                </a:cubicBezTo>
                <a:cubicBezTo>
                  <a:pt x="13015" y="6389"/>
                  <a:pt x="13015" y="6389"/>
                  <a:pt x="13015" y="6693"/>
                </a:cubicBezTo>
                <a:cubicBezTo>
                  <a:pt x="12738" y="6997"/>
                  <a:pt x="12462" y="7606"/>
                  <a:pt x="11908" y="7910"/>
                </a:cubicBezTo>
                <a:cubicBezTo>
                  <a:pt x="12185" y="8214"/>
                  <a:pt x="12185" y="8518"/>
                  <a:pt x="12462" y="9127"/>
                </a:cubicBezTo>
                <a:cubicBezTo>
                  <a:pt x="14123" y="9127"/>
                  <a:pt x="14123" y="9127"/>
                  <a:pt x="14123" y="9127"/>
                </a:cubicBezTo>
                <a:cubicBezTo>
                  <a:pt x="14123" y="9431"/>
                  <a:pt x="14400" y="9431"/>
                  <a:pt x="14400" y="9735"/>
                </a:cubicBezTo>
                <a:lnTo>
                  <a:pt x="14400" y="11865"/>
                </a:lnTo>
                <a:close/>
                <a:moveTo>
                  <a:pt x="7200" y="7606"/>
                </a:moveTo>
                <a:cubicBezTo>
                  <a:pt x="5815" y="7606"/>
                  <a:pt x="4431" y="9127"/>
                  <a:pt x="4431" y="10648"/>
                </a:cubicBezTo>
                <a:cubicBezTo>
                  <a:pt x="4431" y="12473"/>
                  <a:pt x="5815" y="13994"/>
                  <a:pt x="7200" y="13994"/>
                </a:cubicBezTo>
                <a:cubicBezTo>
                  <a:pt x="8862" y="13994"/>
                  <a:pt x="9969" y="12473"/>
                  <a:pt x="9969" y="10648"/>
                </a:cubicBezTo>
                <a:cubicBezTo>
                  <a:pt x="9969" y="9127"/>
                  <a:pt x="8862" y="7606"/>
                  <a:pt x="7200" y="7606"/>
                </a:cubicBezTo>
                <a:close/>
                <a:moveTo>
                  <a:pt x="21600" y="5476"/>
                </a:moveTo>
                <a:cubicBezTo>
                  <a:pt x="21600" y="5476"/>
                  <a:pt x="19938" y="5780"/>
                  <a:pt x="19938" y="5780"/>
                </a:cubicBezTo>
                <a:cubicBezTo>
                  <a:pt x="19662" y="6085"/>
                  <a:pt x="19662" y="6085"/>
                  <a:pt x="19385" y="6389"/>
                </a:cubicBezTo>
                <a:cubicBezTo>
                  <a:pt x="19662" y="6693"/>
                  <a:pt x="19938" y="7910"/>
                  <a:pt x="19938" y="7910"/>
                </a:cubicBezTo>
                <a:cubicBezTo>
                  <a:pt x="19938" y="8214"/>
                  <a:pt x="19938" y="8214"/>
                  <a:pt x="19938" y="8214"/>
                </a:cubicBezTo>
                <a:cubicBezTo>
                  <a:pt x="19938" y="8214"/>
                  <a:pt x="18831" y="9127"/>
                  <a:pt x="18554" y="9127"/>
                </a:cubicBezTo>
                <a:cubicBezTo>
                  <a:pt x="18554" y="9127"/>
                  <a:pt x="17723" y="7910"/>
                  <a:pt x="17446" y="7606"/>
                </a:cubicBezTo>
                <a:cubicBezTo>
                  <a:pt x="17446" y="7606"/>
                  <a:pt x="17446" y="7606"/>
                  <a:pt x="17169" y="7606"/>
                </a:cubicBezTo>
                <a:cubicBezTo>
                  <a:pt x="17169" y="7606"/>
                  <a:pt x="16892" y="7606"/>
                  <a:pt x="16892" y="7606"/>
                </a:cubicBezTo>
                <a:cubicBezTo>
                  <a:pt x="16892" y="7910"/>
                  <a:pt x="16062" y="9127"/>
                  <a:pt x="15785" y="9127"/>
                </a:cubicBezTo>
                <a:cubicBezTo>
                  <a:pt x="15785" y="9127"/>
                  <a:pt x="14677" y="8214"/>
                  <a:pt x="14400" y="8214"/>
                </a:cubicBezTo>
                <a:cubicBezTo>
                  <a:pt x="14400" y="8214"/>
                  <a:pt x="14400" y="8214"/>
                  <a:pt x="14400" y="7910"/>
                </a:cubicBezTo>
                <a:cubicBezTo>
                  <a:pt x="14400" y="7910"/>
                  <a:pt x="14954" y="6693"/>
                  <a:pt x="14954" y="6389"/>
                </a:cubicBezTo>
                <a:cubicBezTo>
                  <a:pt x="14677" y="6085"/>
                  <a:pt x="14677" y="6085"/>
                  <a:pt x="14677" y="5780"/>
                </a:cubicBezTo>
                <a:cubicBezTo>
                  <a:pt x="14400" y="5780"/>
                  <a:pt x="13015" y="5476"/>
                  <a:pt x="13015" y="5476"/>
                </a:cubicBezTo>
                <a:cubicBezTo>
                  <a:pt x="13015" y="3651"/>
                  <a:pt x="13015" y="3651"/>
                  <a:pt x="13015" y="3651"/>
                </a:cubicBezTo>
                <a:cubicBezTo>
                  <a:pt x="13015" y="3346"/>
                  <a:pt x="14400" y="3346"/>
                  <a:pt x="14677" y="3346"/>
                </a:cubicBezTo>
                <a:cubicBezTo>
                  <a:pt x="14677" y="3042"/>
                  <a:pt x="14677" y="2738"/>
                  <a:pt x="14954" y="2738"/>
                </a:cubicBezTo>
                <a:cubicBezTo>
                  <a:pt x="14954" y="2434"/>
                  <a:pt x="14400" y="1217"/>
                  <a:pt x="14400" y="913"/>
                </a:cubicBezTo>
                <a:cubicBezTo>
                  <a:pt x="14400" y="913"/>
                  <a:pt x="14400" y="913"/>
                  <a:pt x="14400" y="913"/>
                </a:cubicBezTo>
                <a:cubicBezTo>
                  <a:pt x="14677" y="913"/>
                  <a:pt x="15785" y="0"/>
                  <a:pt x="15785" y="0"/>
                </a:cubicBezTo>
                <a:cubicBezTo>
                  <a:pt x="16062" y="0"/>
                  <a:pt x="16892" y="1217"/>
                  <a:pt x="16892" y="1521"/>
                </a:cubicBezTo>
                <a:cubicBezTo>
                  <a:pt x="16892" y="1217"/>
                  <a:pt x="17169" y="1217"/>
                  <a:pt x="17169" y="1217"/>
                </a:cubicBezTo>
                <a:cubicBezTo>
                  <a:pt x="17446" y="1217"/>
                  <a:pt x="17446" y="1217"/>
                  <a:pt x="17446" y="1521"/>
                </a:cubicBezTo>
                <a:cubicBezTo>
                  <a:pt x="17723" y="913"/>
                  <a:pt x="18277" y="304"/>
                  <a:pt x="18554" y="0"/>
                </a:cubicBezTo>
                <a:cubicBezTo>
                  <a:pt x="18554" y="0"/>
                  <a:pt x="18554" y="0"/>
                  <a:pt x="18554" y="0"/>
                </a:cubicBezTo>
                <a:cubicBezTo>
                  <a:pt x="18831" y="0"/>
                  <a:pt x="19938" y="608"/>
                  <a:pt x="19938" y="913"/>
                </a:cubicBezTo>
                <a:cubicBezTo>
                  <a:pt x="19938" y="913"/>
                  <a:pt x="19938" y="913"/>
                  <a:pt x="19938" y="913"/>
                </a:cubicBezTo>
                <a:cubicBezTo>
                  <a:pt x="19938" y="1217"/>
                  <a:pt x="19662" y="2434"/>
                  <a:pt x="19385" y="2738"/>
                </a:cubicBezTo>
                <a:cubicBezTo>
                  <a:pt x="19662" y="2738"/>
                  <a:pt x="19662" y="3042"/>
                  <a:pt x="19938" y="3346"/>
                </a:cubicBezTo>
                <a:cubicBezTo>
                  <a:pt x="19938" y="3346"/>
                  <a:pt x="21600" y="3346"/>
                  <a:pt x="21600" y="3651"/>
                </a:cubicBezTo>
                <a:lnTo>
                  <a:pt x="21600" y="5476"/>
                </a:lnTo>
                <a:close/>
                <a:moveTo>
                  <a:pt x="21600" y="17949"/>
                </a:moveTo>
                <a:cubicBezTo>
                  <a:pt x="21600" y="17949"/>
                  <a:pt x="19938" y="18254"/>
                  <a:pt x="19938" y="18254"/>
                </a:cubicBezTo>
                <a:cubicBezTo>
                  <a:pt x="19662" y="18558"/>
                  <a:pt x="19662" y="18558"/>
                  <a:pt x="19385" y="18862"/>
                </a:cubicBezTo>
                <a:cubicBezTo>
                  <a:pt x="19662" y="19166"/>
                  <a:pt x="19938" y="20383"/>
                  <a:pt x="19938" y="20687"/>
                </a:cubicBezTo>
                <a:cubicBezTo>
                  <a:pt x="19938" y="20687"/>
                  <a:pt x="19938" y="20687"/>
                  <a:pt x="19938" y="20687"/>
                </a:cubicBezTo>
                <a:cubicBezTo>
                  <a:pt x="19938" y="20687"/>
                  <a:pt x="18831" y="21600"/>
                  <a:pt x="18554" y="21600"/>
                </a:cubicBezTo>
                <a:cubicBezTo>
                  <a:pt x="18554" y="21600"/>
                  <a:pt x="17723" y="20383"/>
                  <a:pt x="17446" y="20079"/>
                </a:cubicBezTo>
                <a:cubicBezTo>
                  <a:pt x="17446" y="20079"/>
                  <a:pt x="17446" y="20079"/>
                  <a:pt x="17169" y="20079"/>
                </a:cubicBezTo>
                <a:cubicBezTo>
                  <a:pt x="17169" y="20079"/>
                  <a:pt x="16892" y="20079"/>
                  <a:pt x="16892" y="20079"/>
                </a:cubicBezTo>
                <a:cubicBezTo>
                  <a:pt x="16892" y="20383"/>
                  <a:pt x="16062" y="21600"/>
                  <a:pt x="15785" y="21600"/>
                </a:cubicBezTo>
                <a:cubicBezTo>
                  <a:pt x="15785" y="21600"/>
                  <a:pt x="14677" y="20687"/>
                  <a:pt x="14400" y="20687"/>
                </a:cubicBezTo>
                <a:cubicBezTo>
                  <a:pt x="14400" y="20687"/>
                  <a:pt x="14400" y="20687"/>
                  <a:pt x="14400" y="20687"/>
                </a:cubicBezTo>
                <a:cubicBezTo>
                  <a:pt x="14400" y="20383"/>
                  <a:pt x="14954" y="19166"/>
                  <a:pt x="14954" y="18862"/>
                </a:cubicBezTo>
                <a:cubicBezTo>
                  <a:pt x="14677" y="18558"/>
                  <a:pt x="14677" y="18558"/>
                  <a:pt x="14677" y="18254"/>
                </a:cubicBezTo>
                <a:cubicBezTo>
                  <a:pt x="14400" y="18254"/>
                  <a:pt x="13015" y="17949"/>
                  <a:pt x="13015" y="17949"/>
                </a:cubicBezTo>
                <a:cubicBezTo>
                  <a:pt x="13015" y="16124"/>
                  <a:pt x="13015" y="16124"/>
                  <a:pt x="13015" y="16124"/>
                </a:cubicBezTo>
                <a:cubicBezTo>
                  <a:pt x="13015" y="15820"/>
                  <a:pt x="14400" y="15820"/>
                  <a:pt x="14677" y="15820"/>
                </a:cubicBezTo>
                <a:cubicBezTo>
                  <a:pt x="14677" y="15515"/>
                  <a:pt x="14677" y="15211"/>
                  <a:pt x="14954" y="15211"/>
                </a:cubicBezTo>
                <a:cubicBezTo>
                  <a:pt x="14954" y="14907"/>
                  <a:pt x="14400" y="13690"/>
                  <a:pt x="14400" y="13386"/>
                </a:cubicBezTo>
                <a:cubicBezTo>
                  <a:pt x="14400" y="13386"/>
                  <a:pt x="14400" y="13386"/>
                  <a:pt x="14400" y="13386"/>
                </a:cubicBezTo>
                <a:cubicBezTo>
                  <a:pt x="14677" y="13386"/>
                  <a:pt x="15785" y="12473"/>
                  <a:pt x="15785" y="12473"/>
                </a:cubicBezTo>
                <a:cubicBezTo>
                  <a:pt x="16062" y="12473"/>
                  <a:pt x="16892" y="13690"/>
                  <a:pt x="16892" y="13994"/>
                </a:cubicBezTo>
                <a:cubicBezTo>
                  <a:pt x="16892" y="13994"/>
                  <a:pt x="17169" y="13994"/>
                  <a:pt x="17169" y="13994"/>
                </a:cubicBezTo>
                <a:cubicBezTo>
                  <a:pt x="17446" y="13994"/>
                  <a:pt x="17446" y="13994"/>
                  <a:pt x="17446" y="13994"/>
                </a:cubicBezTo>
                <a:cubicBezTo>
                  <a:pt x="17723" y="13386"/>
                  <a:pt x="18277" y="13082"/>
                  <a:pt x="18554" y="12473"/>
                </a:cubicBezTo>
                <a:cubicBezTo>
                  <a:pt x="18554" y="12473"/>
                  <a:pt x="18554" y="12473"/>
                  <a:pt x="18554" y="12473"/>
                </a:cubicBezTo>
                <a:cubicBezTo>
                  <a:pt x="18831" y="12473"/>
                  <a:pt x="19938" y="13386"/>
                  <a:pt x="19938" y="13386"/>
                </a:cubicBezTo>
                <a:cubicBezTo>
                  <a:pt x="19938" y="13386"/>
                  <a:pt x="19938" y="13386"/>
                  <a:pt x="19938" y="13386"/>
                </a:cubicBezTo>
                <a:cubicBezTo>
                  <a:pt x="19938" y="13690"/>
                  <a:pt x="19662" y="14907"/>
                  <a:pt x="19385" y="15211"/>
                </a:cubicBezTo>
                <a:cubicBezTo>
                  <a:pt x="19662" y="15211"/>
                  <a:pt x="19662" y="15515"/>
                  <a:pt x="19938" y="15820"/>
                </a:cubicBezTo>
                <a:cubicBezTo>
                  <a:pt x="19938" y="15820"/>
                  <a:pt x="21600" y="15820"/>
                  <a:pt x="21600" y="16124"/>
                </a:cubicBezTo>
                <a:lnTo>
                  <a:pt x="21600" y="17949"/>
                </a:lnTo>
                <a:close/>
                <a:moveTo>
                  <a:pt x="17169" y="3042"/>
                </a:moveTo>
                <a:cubicBezTo>
                  <a:pt x="16338" y="3042"/>
                  <a:pt x="15785" y="3651"/>
                  <a:pt x="15785" y="4563"/>
                </a:cubicBezTo>
                <a:cubicBezTo>
                  <a:pt x="15785" y="5476"/>
                  <a:pt x="16338" y="6085"/>
                  <a:pt x="17169" y="6085"/>
                </a:cubicBezTo>
                <a:cubicBezTo>
                  <a:pt x="18000" y="6085"/>
                  <a:pt x="18554" y="5476"/>
                  <a:pt x="18554" y="4563"/>
                </a:cubicBezTo>
                <a:cubicBezTo>
                  <a:pt x="18554" y="3651"/>
                  <a:pt x="18000" y="3042"/>
                  <a:pt x="17169" y="3042"/>
                </a:cubicBezTo>
                <a:close/>
                <a:moveTo>
                  <a:pt x="17169" y="15515"/>
                </a:moveTo>
                <a:cubicBezTo>
                  <a:pt x="16338" y="15515"/>
                  <a:pt x="15785" y="16124"/>
                  <a:pt x="15785" y="17037"/>
                </a:cubicBezTo>
                <a:cubicBezTo>
                  <a:pt x="15785" y="17949"/>
                  <a:pt x="16338" y="18558"/>
                  <a:pt x="17169" y="18558"/>
                </a:cubicBezTo>
                <a:cubicBezTo>
                  <a:pt x="18000" y="18558"/>
                  <a:pt x="18554" y="17949"/>
                  <a:pt x="18554" y="17037"/>
                </a:cubicBezTo>
                <a:cubicBezTo>
                  <a:pt x="18554" y="16124"/>
                  <a:pt x="18000" y="15515"/>
                  <a:pt x="17169" y="15515"/>
                </a:cubicBezTo>
                <a:close/>
              </a:path>
            </a:pathLst>
          </a:custGeom>
          <a:solidFill>
            <a:schemeClr val="bg1">
              <a:lumMod val="25000"/>
            </a:schemeClr>
          </a:solidFill>
          <a:ln w="12700" cap="flat">
            <a:noFill/>
            <a:miter lim="400000"/>
          </a:ln>
          <a:effectLst/>
        </p:spPr>
        <p:txBody>
          <a:bodyPr wrap="square" lIns="91438" tIns="91438" rIns="91438" bIns="91438" numCol="1" anchor="t">
            <a:noAutofit/>
          </a:bodyPr>
          <a:lstStyle/>
          <a:p>
            <a:pPr defTabSz="914400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4800">
              <a:cs typeface="+mn-ea"/>
              <a:sym typeface="+mn-lt"/>
            </a:endParaRPr>
          </a:p>
        </p:txBody>
      </p:sp>
      <p:sp>
        <p:nvSpPr>
          <p:cNvPr id="43" name="Shape 5695">
            <a:extLst>
              <a:ext uri="{FF2B5EF4-FFF2-40B4-BE49-F238E27FC236}">
                <a16:creationId xmlns:a16="http://schemas.microsoft.com/office/drawing/2014/main" id="{386FFA99-06D3-4494-B3A8-E17B5A1BFDC9}"/>
              </a:ext>
            </a:extLst>
          </p:cNvPr>
          <p:cNvSpPr/>
          <p:nvPr/>
        </p:nvSpPr>
        <p:spPr>
          <a:xfrm>
            <a:off x="18776027" y="8258810"/>
            <a:ext cx="572710" cy="4442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700" y="15814"/>
                </a:moveTo>
                <a:cubicBezTo>
                  <a:pt x="7800" y="15814"/>
                  <a:pt x="7200" y="15429"/>
                  <a:pt x="6600" y="15429"/>
                </a:cubicBezTo>
                <a:cubicBezTo>
                  <a:pt x="5400" y="16200"/>
                  <a:pt x="4500" y="16971"/>
                  <a:pt x="3300" y="17357"/>
                </a:cubicBezTo>
                <a:cubicBezTo>
                  <a:pt x="2700" y="17357"/>
                  <a:pt x="2400" y="17743"/>
                  <a:pt x="2100" y="17743"/>
                </a:cubicBezTo>
                <a:cubicBezTo>
                  <a:pt x="2100" y="17743"/>
                  <a:pt x="2100" y="17743"/>
                  <a:pt x="2100" y="17743"/>
                </a:cubicBezTo>
                <a:cubicBezTo>
                  <a:pt x="1800" y="17743"/>
                  <a:pt x="1800" y="17357"/>
                  <a:pt x="1800" y="17357"/>
                </a:cubicBezTo>
                <a:cubicBezTo>
                  <a:pt x="1500" y="16971"/>
                  <a:pt x="1800" y="16586"/>
                  <a:pt x="1800" y="16586"/>
                </a:cubicBezTo>
                <a:cubicBezTo>
                  <a:pt x="2400" y="15814"/>
                  <a:pt x="3000" y="15429"/>
                  <a:pt x="3300" y="13886"/>
                </a:cubicBezTo>
                <a:cubicBezTo>
                  <a:pt x="1500" y="12343"/>
                  <a:pt x="0" y="10414"/>
                  <a:pt x="0" y="7714"/>
                </a:cubicBezTo>
                <a:cubicBezTo>
                  <a:pt x="0" y="3471"/>
                  <a:pt x="3900" y="0"/>
                  <a:pt x="8700" y="0"/>
                </a:cubicBezTo>
                <a:cubicBezTo>
                  <a:pt x="13200" y="0"/>
                  <a:pt x="17100" y="3471"/>
                  <a:pt x="17100" y="7714"/>
                </a:cubicBezTo>
                <a:cubicBezTo>
                  <a:pt x="17100" y="12343"/>
                  <a:pt x="13200" y="15814"/>
                  <a:pt x="8700" y="15814"/>
                </a:cubicBezTo>
                <a:close/>
                <a:moveTo>
                  <a:pt x="18600" y="18129"/>
                </a:moveTo>
                <a:cubicBezTo>
                  <a:pt x="18900" y="19286"/>
                  <a:pt x="19500" y="19671"/>
                  <a:pt x="19800" y="20443"/>
                </a:cubicBezTo>
                <a:cubicBezTo>
                  <a:pt x="20100" y="20829"/>
                  <a:pt x="20100" y="20829"/>
                  <a:pt x="20100" y="21214"/>
                </a:cubicBezTo>
                <a:cubicBezTo>
                  <a:pt x="20100" y="21600"/>
                  <a:pt x="20100" y="21600"/>
                  <a:pt x="19800" y="21600"/>
                </a:cubicBezTo>
                <a:cubicBezTo>
                  <a:pt x="19500" y="21600"/>
                  <a:pt x="18900" y="21600"/>
                  <a:pt x="18600" y="21214"/>
                </a:cubicBezTo>
                <a:cubicBezTo>
                  <a:pt x="17400" y="20829"/>
                  <a:pt x="16500" y="20443"/>
                  <a:pt x="15300" y="19286"/>
                </a:cubicBezTo>
                <a:cubicBezTo>
                  <a:pt x="14700" y="19671"/>
                  <a:pt x="14100" y="19671"/>
                  <a:pt x="13200" y="19671"/>
                </a:cubicBezTo>
                <a:cubicBezTo>
                  <a:pt x="11100" y="19671"/>
                  <a:pt x="9000" y="18900"/>
                  <a:pt x="7500" y="17743"/>
                </a:cubicBezTo>
                <a:cubicBezTo>
                  <a:pt x="7800" y="17743"/>
                  <a:pt x="8400" y="17743"/>
                  <a:pt x="8700" y="17743"/>
                </a:cubicBezTo>
                <a:cubicBezTo>
                  <a:pt x="11100" y="17743"/>
                  <a:pt x="13800" y="16586"/>
                  <a:pt x="15600" y="15043"/>
                </a:cubicBezTo>
                <a:cubicBezTo>
                  <a:pt x="17400" y="13114"/>
                  <a:pt x="18600" y="10414"/>
                  <a:pt x="18600" y="7714"/>
                </a:cubicBezTo>
                <a:cubicBezTo>
                  <a:pt x="18600" y="6943"/>
                  <a:pt x="18600" y="6171"/>
                  <a:pt x="18300" y="5400"/>
                </a:cubicBezTo>
                <a:cubicBezTo>
                  <a:pt x="20400" y="6943"/>
                  <a:pt x="21600" y="9257"/>
                  <a:pt x="21600" y="11571"/>
                </a:cubicBezTo>
                <a:cubicBezTo>
                  <a:pt x="21600" y="14271"/>
                  <a:pt x="20400" y="16586"/>
                  <a:pt x="18600" y="18129"/>
                </a:cubicBezTo>
                <a:close/>
              </a:path>
            </a:pathLst>
          </a:custGeom>
          <a:solidFill>
            <a:schemeClr val="bg1">
              <a:lumMod val="25000"/>
            </a:schemeClr>
          </a:solidFill>
          <a:ln w="12700" cap="flat">
            <a:noFill/>
            <a:miter lim="400000"/>
          </a:ln>
          <a:effectLst/>
        </p:spPr>
        <p:txBody>
          <a:bodyPr wrap="square" lIns="91438" tIns="91438" rIns="91438" bIns="91438" numCol="1" anchor="t">
            <a:noAutofit/>
          </a:bodyPr>
          <a:lstStyle/>
          <a:p>
            <a:pPr defTabSz="914400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4800">
              <a:cs typeface="+mn-ea"/>
              <a:sym typeface="+mn-lt"/>
            </a:endParaRPr>
          </a:p>
        </p:txBody>
      </p:sp>
      <p:sp>
        <p:nvSpPr>
          <p:cNvPr id="44" name="Shape 5696">
            <a:extLst>
              <a:ext uri="{FF2B5EF4-FFF2-40B4-BE49-F238E27FC236}">
                <a16:creationId xmlns:a16="http://schemas.microsoft.com/office/drawing/2014/main" id="{42E4D84B-C71B-46C4-8FD2-9C6DE8E65CCF}"/>
              </a:ext>
            </a:extLst>
          </p:cNvPr>
          <p:cNvSpPr/>
          <p:nvPr/>
        </p:nvSpPr>
        <p:spPr>
          <a:xfrm>
            <a:off x="11909067" y="3727576"/>
            <a:ext cx="569040" cy="57271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6000"/>
                </a:moveTo>
                <a:cubicBezTo>
                  <a:pt x="21600" y="20400"/>
                  <a:pt x="21600" y="20400"/>
                  <a:pt x="21600" y="20400"/>
                </a:cubicBezTo>
                <a:cubicBezTo>
                  <a:pt x="21600" y="21300"/>
                  <a:pt x="21300" y="21600"/>
                  <a:pt x="20700" y="21600"/>
                </a:cubicBezTo>
                <a:cubicBezTo>
                  <a:pt x="9000" y="21600"/>
                  <a:pt x="9000" y="21600"/>
                  <a:pt x="9000" y="21600"/>
                </a:cubicBezTo>
                <a:cubicBezTo>
                  <a:pt x="8400" y="21600"/>
                  <a:pt x="7800" y="21300"/>
                  <a:pt x="7800" y="20400"/>
                </a:cubicBezTo>
                <a:cubicBezTo>
                  <a:pt x="7800" y="17100"/>
                  <a:pt x="7800" y="17100"/>
                  <a:pt x="7800" y="17100"/>
                </a:cubicBezTo>
                <a:cubicBezTo>
                  <a:pt x="1200" y="17100"/>
                  <a:pt x="1200" y="17100"/>
                  <a:pt x="1200" y="17100"/>
                </a:cubicBezTo>
                <a:cubicBezTo>
                  <a:pt x="600" y="17100"/>
                  <a:pt x="0" y="16500"/>
                  <a:pt x="0" y="15900"/>
                </a:cubicBezTo>
                <a:cubicBezTo>
                  <a:pt x="0" y="7800"/>
                  <a:pt x="0" y="7800"/>
                  <a:pt x="0" y="7800"/>
                </a:cubicBezTo>
                <a:cubicBezTo>
                  <a:pt x="0" y="7200"/>
                  <a:pt x="600" y="6300"/>
                  <a:pt x="900" y="5700"/>
                </a:cubicBezTo>
                <a:cubicBezTo>
                  <a:pt x="6000" y="900"/>
                  <a:pt x="6000" y="900"/>
                  <a:pt x="6000" y="900"/>
                </a:cubicBezTo>
                <a:cubicBezTo>
                  <a:pt x="6300" y="600"/>
                  <a:pt x="7200" y="0"/>
                  <a:pt x="7800" y="0"/>
                </a:cubicBezTo>
                <a:cubicBezTo>
                  <a:pt x="12900" y="0"/>
                  <a:pt x="12900" y="0"/>
                  <a:pt x="12900" y="0"/>
                </a:cubicBezTo>
                <a:cubicBezTo>
                  <a:pt x="13500" y="0"/>
                  <a:pt x="14100" y="600"/>
                  <a:pt x="14100" y="1200"/>
                </a:cubicBezTo>
                <a:cubicBezTo>
                  <a:pt x="14100" y="5100"/>
                  <a:pt x="14100" y="5100"/>
                  <a:pt x="14100" y="5100"/>
                </a:cubicBezTo>
                <a:cubicBezTo>
                  <a:pt x="14400" y="4800"/>
                  <a:pt x="15000" y="4800"/>
                  <a:pt x="15600" y="4800"/>
                </a:cubicBezTo>
                <a:cubicBezTo>
                  <a:pt x="20700" y="4800"/>
                  <a:pt x="20700" y="4800"/>
                  <a:pt x="20700" y="4800"/>
                </a:cubicBezTo>
                <a:cubicBezTo>
                  <a:pt x="21300" y="4800"/>
                  <a:pt x="21600" y="5100"/>
                  <a:pt x="21600" y="6000"/>
                </a:cubicBezTo>
                <a:close/>
                <a:moveTo>
                  <a:pt x="12600" y="6600"/>
                </a:moveTo>
                <a:cubicBezTo>
                  <a:pt x="12600" y="1500"/>
                  <a:pt x="12600" y="1500"/>
                  <a:pt x="12600" y="1500"/>
                </a:cubicBezTo>
                <a:cubicBezTo>
                  <a:pt x="7800" y="1500"/>
                  <a:pt x="7800" y="1500"/>
                  <a:pt x="7800" y="1500"/>
                </a:cubicBezTo>
                <a:cubicBezTo>
                  <a:pt x="7800" y="6600"/>
                  <a:pt x="7800" y="6600"/>
                  <a:pt x="7800" y="6600"/>
                </a:cubicBezTo>
                <a:cubicBezTo>
                  <a:pt x="7800" y="7200"/>
                  <a:pt x="7200" y="7800"/>
                  <a:pt x="6600" y="7800"/>
                </a:cubicBezTo>
                <a:cubicBezTo>
                  <a:pt x="1800" y="7800"/>
                  <a:pt x="1800" y="7800"/>
                  <a:pt x="1800" y="7800"/>
                </a:cubicBezTo>
                <a:cubicBezTo>
                  <a:pt x="1800" y="15600"/>
                  <a:pt x="1800" y="15600"/>
                  <a:pt x="1800" y="15600"/>
                </a:cubicBezTo>
                <a:cubicBezTo>
                  <a:pt x="7800" y="15600"/>
                  <a:pt x="7800" y="15600"/>
                  <a:pt x="7800" y="15600"/>
                </a:cubicBezTo>
                <a:cubicBezTo>
                  <a:pt x="7800" y="12300"/>
                  <a:pt x="7800" y="12300"/>
                  <a:pt x="7800" y="12300"/>
                </a:cubicBezTo>
                <a:cubicBezTo>
                  <a:pt x="7800" y="11700"/>
                  <a:pt x="8100" y="10800"/>
                  <a:pt x="8700" y="10500"/>
                </a:cubicBezTo>
                <a:lnTo>
                  <a:pt x="12600" y="6600"/>
                </a:lnTo>
                <a:close/>
                <a:moveTo>
                  <a:pt x="2700" y="6300"/>
                </a:moveTo>
                <a:cubicBezTo>
                  <a:pt x="6300" y="6300"/>
                  <a:pt x="6300" y="6300"/>
                  <a:pt x="6300" y="6300"/>
                </a:cubicBezTo>
                <a:cubicBezTo>
                  <a:pt x="6300" y="2700"/>
                  <a:pt x="6300" y="2700"/>
                  <a:pt x="6300" y="2700"/>
                </a:cubicBezTo>
                <a:lnTo>
                  <a:pt x="2700" y="6300"/>
                </a:lnTo>
                <a:close/>
                <a:moveTo>
                  <a:pt x="20100" y="6300"/>
                </a:moveTo>
                <a:cubicBezTo>
                  <a:pt x="15600" y="6300"/>
                  <a:pt x="15600" y="6300"/>
                  <a:pt x="15600" y="6300"/>
                </a:cubicBezTo>
                <a:cubicBezTo>
                  <a:pt x="15600" y="11400"/>
                  <a:pt x="15600" y="11400"/>
                  <a:pt x="15600" y="11400"/>
                </a:cubicBezTo>
                <a:cubicBezTo>
                  <a:pt x="15600" y="12000"/>
                  <a:pt x="15000" y="12300"/>
                  <a:pt x="14400" y="12300"/>
                </a:cubicBezTo>
                <a:cubicBezTo>
                  <a:pt x="9300" y="12300"/>
                  <a:pt x="9300" y="12300"/>
                  <a:pt x="9300" y="12300"/>
                </a:cubicBezTo>
                <a:cubicBezTo>
                  <a:pt x="9300" y="20100"/>
                  <a:pt x="9300" y="20100"/>
                  <a:pt x="9300" y="20100"/>
                </a:cubicBezTo>
                <a:cubicBezTo>
                  <a:pt x="20100" y="20100"/>
                  <a:pt x="20100" y="20100"/>
                  <a:pt x="20100" y="20100"/>
                </a:cubicBezTo>
                <a:lnTo>
                  <a:pt x="20100" y="6300"/>
                </a:lnTo>
                <a:close/>
                <a:moveTo>
                  <a:pt x="10500" y="10800"/>
                </a:moveTo>
                <a:cubicBezTo>
                  <a:pt x="14100" y="10800"/>
                  <a:pt x="14100" y="10800"/>
                  <a:pt x="14100" y="10800"/>
                </a:cubicBezTo>
                <a:cubicBezTo>
                  <a:pt x="14100" y="7200"/>
                  <a:pt x="14100" y="7200"/>
                  <a:pt x="14100" y="7200"/>
                </a:cubicBezTo>
                <a:lnTo>
                  <a:pt x="10500" y="10800"/>
                </a:lnTo>
                <a:close/>
              </a:path>
            </a:pathLst>
          </a:custGeom>
          <a:solidFill>
            <a:schemeClr val="bg1">
              <a:lumMod val="25000"/>
            </a:schemeClr>
          </a:solidFill>
          <a:ln w="12700" cap="flat">
            <a:noFill/>
            <a:miter lim="400000"/>
          </a:ln>
          <a:effectLst/>
        </p:spPr>
        <p:txBody>
          <a:bodyPr wrap="square" lIns="91438" tIns="91438" rIns="91438" bIns="91438" numCol="1" anchor="t">
            <a:noAutofit/>
          </a:bodyPr>
          <a:lstStyle/>
          <a:p>
            <a:pPr defTabSz="914400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4800">
              <a:cs typeface="+mn-ea"/>
              <a:sym typeface="+mn-lt"/>
            </a:endParaRPr>
          </a:p>
        </p:txBody>
      </p:sp>
      <p:sp>
        <p:nvSpPr>
          <p:cNvPr id="45" name="Shape 5714">
            <a:extLst>
              <a:ext uri="{FF2B5EF4-FFF2-40B4-BE49-F238E27FC236}">
                <a16:creationId xmlns:a16="http://schemas.microsoft.com/office/drawing/2014/main" id="{DEFB2612-5FC4-4D0A-8AAD-86CEB92EE5C6}"/>
              </a:ext>
            </a:extLst>
          </p:cNvPr>
          <p:cNvSpPr/>
          <p:nvPr/>
        </p:nvSpPr>
        <p:spPr>
          <a:xfrm>
            <a:off x="18816410" y="3767959"/>
            <a:ext cx="491944" cy="4919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206"/>
                </a:moveTo>
                <a:cubicBezTo>
                  <a:pt x="21600" y="20903"/>
                  <a:pt x="20903" y="21600"/>
                  <a:pt x="20206" y="21600"/>
                </a:cubicBezTo>
                <a:cubicBezTo>
                  <a:pt x="1394" y="21600"/>
                  <a:pt x="1394" y="21600"/>
                  <a:pt x="1394" y="21600"/>
                </a:cubicBezTo>
                <a:cubicBezTo>
                  <a:pt x="697" y="21600"/>
                  <a:pt x="0" y="20903"/>
                  <a:pt x="0" y="20206"/>
                </a:cubicBezTo>
                <a:cubicBezTo>
                  <a:pt x="0" y="1394"/>
                  <a:pt x="0" y="1394"/>
                  <a:pt x="0" y="1394"/>
                </a:cubicBezTo>
                <a:cubicBezTo>
                  <a:pt x="0" y="697"/>
                  <a:pt x="697" y="0"/>
                  <a:pt x="1394" y="0"/>
                </a:cubicBezTo>
                <a:cubicBezTo>
                  <a:pt x="14632" y="0"/>
                  <a:pt x="14632" y="0"/>
                  <a:pt x="14632" y="0"/>
                </a:cubicBezTo>
                <a:cubicBezTo>
                  <a:pt x="15329" y="0"/>
                  <a:pt x="16374" y="697"/>
                  <a:pt x="16723" y="1045"/>
                </a:cubicBezTo>
                <a:cubicBezTo>
                  <a:pt x="20555" y="4877"/>
                  <a:pt x="20555" y="4877"/>
                  <a:pt x="20555" y="4877"/>
                </a:cubicBezTo>
                <a:cubicBezTo>
                  <a:pt x="21252" y="5574"/>
                  <a:pt x="21600" y="6619"/>
                  <a:pt x="21600" y="7316"/>
                </a:cubicBezTo>
                <a:lnTo>
                  <a:pt x="21600" y="20206"/>
                </a:lnTo>
                <a:close/>
                <a:moveTo>
                  <a:pt x="19858" y="19858"/>
                </a:moveTo>
                <a:cubicBezTo>
                  <a:pt x="19858" y="7316"/>
                  <a:pt x="19858" y="7316"/>
                  <a:pt x="19858" y="7316"/>
                </a:cubicBezTo>
                <a:cubicBezTo>
                  <a:pt x="19858" y="6968"/>
                  <a:pt x="19510" y="6619"/>
                  <a:pt x="19510" y="6271"/>
                </a:cubicBezTo>
                <a:cubicBezTo>
                  <a:pt x="15677" y="2439"/>
                  <a:pt x="15677" y="2439"/>
                  <a:pt x="15677" y="2439"/>
                </a:cubicBezTo>
                <a:cubicBezTo>
                  <a:pt x="15329" y="2090"/>
                  <a:pt x="14632" y="2090"/>
                  <a:pt x="14632" y="2090"/>
                </a:cubicBezTo>
                <a:cubicBezTo>
                  <a:pt x="14632" y="7665"/>
                  <a:pt x="14632" y="7665"/>
                  <a:pt x="14632" y="7665"/>
                </a:cubicBezTo>
                <a:cubicBezTo>
                  <a:pt x="14632" y="8361"/>
                  <a:pt x="13935" y="9058"/>
                  <a:pt x="13239" y="9058"/>
                </a:cubicBezTo>
                <a:cubicBezTo>
                  <a:pt x="5226" y="9058"/>
                  <a:pt x="5226" y="9058"/>
                  <a:pt x="5226" y="9058"/>
                </a:cubicBezTo>
                <a:cubicBezTo>
                  <a:pt x="4181" y="9058"/>
                  <a:pt x="3832" y="8361"/>
                  <a:pt x="3832" y="7665"/>
                </a:cubicBezTo>
                <a:cubicBezTo>
                  <a:pt x="3832" y="2090"/>
                  <a:pt x="3832" y="2090"/>
                  <a:pt x="3832" y="2090"/>
                </a:cubicBezTo>
                <a:cubicBezTo>
                  <a:pt x="2090" y="2090"/>
                  <a:pt x="2090" y="2090"/>
                  <a:pt x="2090" y="2090"/>
                </a:cubicBezTo>
                <a:cubicBezTo>
                  <a:pt x="2090" y="19858"/>
                  <a:pt x="2090" y="19858"/>
                  <a:pt x="2090" y="19858"/>
                </a:cubicBezTo>
                <a:cubicBezTo>
                  <a:pt x="3832" y="19858"/>
                  <a:pt x="3832" y="19858"/>
                  <a:pt x="3832" y="19858"/>
                </a:cubicBezTo>
                <a:cubicBezTo>
                  <a:pt x="3832" y="13935"/>
                  <a:pt x="3832" y="13935"/>
                  <a:pt x="3832" y="13935"/>
                </a:cubicBezTo>
                <a:cubicBezTo>
                  <a:pt x="3832" y="13239"/>
                  <a:pt x="4181" y="12542"/>
                  <a:pt x="5226" y="12542"/>
                </a:cubicBezTo>
                <a:cubicBezTo>
                  <a:pt x="16723" y="12542"/>
                  <a:pt x="16723" y="12542"/>
                  <a:pt x="16723" y="12542"/>
                </a:cubicBezTo>
                <a:cubicBezTo>
                  <a:pt x="17419" y="12542"/>
                  <a:pt x="18116" y="13239"/>
                  <a:pt x="18116" y="13935"/>
                </a:cubicBezTo>
                <a:cubicBezTo>
                  <a:pt x="18116" y="19858"/>
                  <a:pt x="18116" y="19858"/>
                  <a:pt x="18116" y="19858"/>
                </a:cubicBezTo>
                <a:lnTo>
                  <a:pt x="19858" y="19858"/>
                </a:lnTo>
                <a:close/>
                <a:moveTo>
                  <a:pt x="16374" y="19858"/>
                </a:moveTo>
                <a:cubicBezTo>
                  <a:pt x="16374" y="14632"/>
                  <a:pt x="16374" y="14632"/>
                  <a:pt x="16374" y="14632"/>
                </a:cubicBezTo>
                <a:cubicBezTo>
                  <a:pt x="5574" y="14632"/>
                  <a:pt x="5574" y="14632"/>
                  <a:pt x="5574" y="14632"/>
                </a:cubicBezTo>
                <a:cubicBezTo>
                  <a:pt x="5574" y="19858"/>
                  <a:pt x="5574" y="19858"/>
                  <a:pt x="5574" y="19858"/>
                </a:cubicBezTo>
                <a:lnTo>
                  <a:pt x="16374" y="19858"/>
                </a:lnTo>
                <a:close/>
                <a:moveTo>
                  <a:pt x="12542" y="2439"/>
                </a:moveTo>
                <a:cubicBezTo>
                  <a:pt x="12542" y="2090"/>
                  <a:pt x="12542" y="2090"/>
                  <a:pt x="12194" y="2090"/>
                </a:cubicBezTo>
                <a:cubicBezTo>
                  <a:pt x="9406" y="2090"/>
                  <a:pt x="9406" y="2090"/>
                  <a:pt x="9406" y="2090"/>
                </a:cubicBezTo>
                <a:cubicBezTo>
                  <a:pt x="9406" y="2090"/>
                  <a:pt x="9058" y="2090"/>
                  <a:pt x="9058" y="2439"/>
                </a:cubicBezTo>
                <a:cubicBezTo>
                  <a:pt x="9058" y="6968"/>
                  <a:pt x="9058" y="6968"/>
                  <a:pt x="9058" y="6968"/>
                </a:cubicBezTo>
                <a:cubicBezTo>
                  <a:pt x="9058" y="6968"/>
                  <a:pt x="9406" y="7316"/>
                  <a:pt x="9406" y="7316"/>
                </a:cubicBezTo>
                <a:cubicBezTo>
                  <a:pt x="12194" y="7316"/>
                  <a:pt x="12194" y="7316"/>
                  <a:pt x="12194" y="7316"/>
                </a:cubicBezTo>
                <a:cubicBezTo>
                  <a:pt x="12542" y="7316"/>
                  <a:pt x="12542" y="6968"/>
                  <a:pt x="12542" y="6968"/>
                </a:cubicBezTo>
                <a:lnTo>
                  <a:pt x="12542" y="2439"/>
                </a:lnTo>
                <a:close/>
              </a:path>
            </a:pathLst>
          </a:custGeom>
          <a:solidFill>
            <a:schemeClr val="bg1">
              <a:lumMod val="25000"/>
            </a:schemeClr>
          </a:solidFill>
          <a:ln w="12700" cap="flat">
            <a:noFill/>
            <a:miter lim="400000"/>
          </a:ln>
          <a:effectLst/>
        </p:spPr>
        <p:txBody>
          <a:bodyPr wrap="square" lIns="91438" tIns="91438" rIns="91438" bIns="91438" numCol="1" anchor="t">
            <a:noAutofit/>
          </a:bodyPr>
          <a:lstStyle/>
          <a:p>
            <a:pPr defTabSz="914400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4800">
              <a:cs typeface="+mn-ea"/>
              <a:sym typeface="+mn-lt"/>
            </a:endParaRPr>
          </a:p>
        </p:txBody>
      </p:sp>
      <p:sp>
        <p:nvSpPr>
          <p:cNvPr id="46" name="Shape 5715">
            <a:extLst>
              <a:ext uri="{FF2B5EF4-FFF2-40B4-BE49-F238E27FC236}">
                <a16:creationId xmlns:a16="http://schemas.microsoft.com/office/drawing/2014/main" id="{A76A8923-14A9-4614-B956-94DF0AFA4E56}"/>
              </a:ext>
            </a:extLst>
          </p:cNvPr>
          <p:cNvSpPr/>
          <p:nvPr/>
        </p:nvSpPr>
        <p:spPr>
          <a:xfrm>
            <a:off x="11909067" y="8251468"/>
            <a:ext cx="602082" cy="4515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316" y="14400"/>
                </a:moveTo>
                <a:cubicBezTo>
                  <a:pt x="17905" y="19705"/>
                  <a:pt x="17905" y="19705"/>
                  <a:pt x="17905" y="19705"/>
                </a:cubicBezTo>
                <a:cubicBezTo>
                  <a:pt x="17053" y="20842"/>
                  <a:pt x="15916" y="21600"/>
                  <a:pt x="14779" y="21600"/>
                </a:cubicBezTo>
                <a:cubicBezTo>
                  <a:pt x="2558" y="21600"/>
                  <a:pt x="2558" y="21600"/>
                  <a:pt x="2558" y="21600"/>
                </a:cubicBezTo>
                <a:cubicBezTo>
                  <a:pt x="1137" y="21600"/>
                  <a:pt x="0" y="20084"/>
                  <a:pt x="0" y="18189"/>
                </a:cubicBezTo>
                <a:cubicBezTo>
                  <a:pt x="0" y="3411"/>
                  <a:pt x="0" y="3411"/>
                  <a:pt x="0" y="3411"/>
                </a:cubicBezTo>
                <a:cubicBezTo>
                  <a:pt x="0" y="1895"/>
                  <a:pt x="1137" y="0"/>
                  <a:pt x="2558" y="0"/>
                </a:cubicBezTo>
                <a:cubicBezTo>
                  <a:pt x="6253" y="0"/>
                  <a:pt x="6253" y="0"/>
                  <a:pt x="6253" y="0"/>
                </a:cubicBezTo>
                <a:cubicBezTo>
                  <a:pt x="7674" y="0"/>
                  <a:pt x="8811" y="1895"/>
                  <a:pt x="8811" y="3411"/>
                </a:cubicBezTo>
                <a:cubicBezTo>
                  <a:pt x="8811" y="4168"/>
                  <a:pt x="8811" y="4168"/>
                  <a:pt x="8811" y="4168"/>
                </a:cubicBezTo>
                <a:cubicBezTo>
                  <a:pt x="14779" y="4168"/>
                  <a:pt x="14779" y="4168"/>
                  <a:pt x="14779" y="4168"/>
                </a:cubicBezTo>
                <a:cubicBezTo>
                  <a:pt x="16200" y="4168"/>
                  <a:pt x="17337" y="5684"/>
                  <a:pt x="17337" y="7579"/>
                </a:cubicBezTo>
                <a:cubicBezTo>
                  <a:pt x="17337" y="9853"/>
                  <a:pt x="17337" y="9853"/>
                  <a:pt x="17337" y="9853"/>
                </a:cubicBezTo>
                <a:cubicBezTo>
                  <a:pt x="19611" y="9853"/>
                  <a:pt x="19611" y="9853"/>
                  <a:pt x="19611" y="9853"/>
                </a:cubicBezTo>
                <a:cubicBezTo>
                  <a:pt x="20463" y="9853"/>
                  <a:pt x="21316" y="10232"/>
                  <a:pt x="21600" y="11368"/>
                </a:cubicBezTo>
                <a:cubicBezTo>
                  <a:pt x="21600" y="11747"/>
                  <a:pt x="21600" y="12126"/>
                  <a:pt x="21600" y="12505"/>
                </a:cubicBezTo>
                <a:cubicBezTo>
                  <a:pt x="21600" y="12884"/>
                  <a:pt x="21600" y="13642"/>
                  <a:pt x="21316" y="14400"/>
                </a:cubicBezTo>
                <a:close/>
                <a:moveTo>
                  <a:pt x="15916" y="9853"/>
                </a:moveTo>
                <a:cubicBezTo>
                  <a:pt x="15916" y="7579"/>
                  <a:pt x="15916" y="7579"/>
                  <a:pt x="15916" y="7579"/>
                </a:cubicBezTo>
                <a:cubicBezTo>
                  <a:pt x="15916" y="6821"/>
                  <a:pt x="15632" y="6063"/>
                  <a:pt x="14779" y="6063"/>
                </a:cubicBezTo>
                <a:cubicBezTo>
                  <a:pt x="8242" y="6063"/>
                  <a:pt x="8242" y="6063"/>
                  <a:pt x="8242" y="6063"/>
                </a:cubicBezTo>
                <a:cubicBezTo>
                  <a:pt x="7674" y="6063"/>
                  <a:pt x="7105" y="5305"/>
                  <a:pt x="7105" y="4547"/>
                </a:cubicBezTo>
                <a:cubicBezTo>
                  <a:pt x="7105" y="3411"/>
                  <a:pt x="7105" y="3411"/>
                  <a:pt x="7105" y="3411"/>
                </a:cubicBezTo>
                <a:cubicBezTo>
                  <a:pt x="7105" y="2653"/>
                  <a:pt x="6821" y="2274"/>
                  <a:pt x="6253" y="2274"/>
                </a:cubicBezTo>
                <a:cubicBezTo>
                  <a:pt x="2558" y="2274"/>
                  <a:pt x="2558" y="2274"/>
                  <a:pt x="2558" y="2274"/>
                </a:cubicBezTo>
                <a:cubicBezTo>
                  <a:pt x="1989" y="2274"/>
                  <a:pt x="1421" y="2653"/>
                  <a:pt x="1421" y="3411"/>
                </a:cubicBezTo>
                <a:cubicBezTo>
                  <a:pt x="1421" y="16674"/>
                  <a:pt x="1421" y="16674"/>
                  <a:pt x="1421" y="16674"/>
                </a:cubicBezTo>
                <a:cubicBezTo>
                  <a:pt x="4263" y="11747"/>
                  <a:pt x="4263" y="11747"/>
                  <a:pt x="4263" y="11747"/>
                </a:cubicBezTo>
                <a:cubicBezTo>
                  <a:pt x="5116" y="10611"/>
                  <a:pt x="6253" y="9853"/>
                  <a:pt x="7105" y="9853"/>
                </a:cubicBezTo>
                <a:lnTo>
                  <a:pt x="15916" y="9853"/>
                </a:lnTo>
                <a:close/>
                <a:moveTo>
                  <a:pt x="19611" y="11747"/>
                </a:moveTo>
                <a:cubicBezTo>
                  <a:pt x="7105" y="11747"/>
                  <a:pt x="7105" y="11747"/>
                  <a:pt x="7105" y="11747"/>
                </a:cubicBezTo>
                <a:cubicBezTo>
                  <a:pt x="6537" y="11747"/>
                  <a:pt x="5968" y="12505"/>
                  <a:pt x="5400" y="12884"/>
                </a:cubicBezTo>
                <a:cubicBezTo>
                  <a:pt x="1989" y="18568"/>
                  <a:pt x="1989" y="18568"/>
                  <a:pt x="1989" y="18568"/>
                </a:cubicBezTo>
                <a:cubicBezTo>
                  <a:pt x="1989" y="18568"/>
                  <a:pt x="1989" y="18947"/>
                  <a:pt x="1989" y="18947"/>
                </a:cubicBezTo>
                <a:cubicBezTo>
                  <a:pt x="1989" y="19705"/>
                  <a:pt x="2274" y="19705"/>
                  <a:pt x="2558" y="19705"/>
                </a:cubicBezTo>
                <a:cubicBezTo>
                  <a:pt x="14779" y="19705"/>
                  <a:pt x="14779" y="19705"/>
                  <a:pt x="14779" y="19705"/>
                </a:cubicBezTo>
                <a:cubicBezTo>
                  <a:pt x="15632" y="19705"/>
                  <a:pt x="16200" y="19326"/>
                  <a:pt x="16768" y="18568"/>
                </a:cubicBezTo>
                <a:cubicBezTo>
                  <a:pt x="20179" y="12884"/>
                  <a:pt x="20179" y="12884"/>
                  <a:pt x="20179" y="12884"/>
                </a:cubicBezTo>
                <a:cubicBezTo>
                  <a:pt x="20179" y="12884"/>
                  <a:pt x="20179" y="12505"/>
                  <a:pt x="20179" y="12505"/>
                </a:cubicBezTo>
                <a:cubicBezTo>
                  <a:pt x="20179" y="12126"/>
                  <a:pt x="19895" y="11747"/>
                  <a:pt x="19611" y="11747"/>
                </a:cubicBezTo>
                <a:close/>
              </a:path>
            </a:pathLst>
          </a:custGeom>
          <a:solidFill>
            <a:schemeClr val="bg1">
              <a:lumMod val="25000"/>
            </a:schemeClr>
          </a:solidFill>
          <a:ln w="12700" cap="flat">
            <a:noFill/>
            <a:miter lim="400000"/>
          </a:ln>
          <a:effectLst/>
        </p:spPr>
        <p:txBody>
          <a:bodyPr wrap="square" lIns="91438" tIns="91438" rIns="91438" bIns="91438" numCol="1" anchor="t">
            <a:noAutofit/>
          </a:bodyPr>
          <a:lstStyle/>
          <a:p>
            <a:pPr defTabSz="914400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4800">
              <a:cs typeface="+mn-ea"/>
              <a:sym typeface="+mn-lt"/>
            </a:endParaRPr>
          </a:p>
        </p:txBody>
      </p:sp>
      <p:sp>
        <p:nvSpPr>
          <p:cNvPr id="47" name="TextBox 55">
            <a:extLst>
              <a:ext uri="{FF2B5EF4-FFF2-40B4-BE49-F238E27FC236}">
                <a16:creationId xmlns:a16="http://schemas.microsoft.com/office/drawing/2014/main" id="{617F819C-7ABB-43A3-9826-C1DC4550B061}"/>
              </a:ext>
            </a:extLst>
          </p:cNvPr>
          <p:cNvSpPr txBox="1"/>
          <p:nvPr/>
        </p:nvSpPr>
        <p:spPr>
          <a:xfrm>
            <a:off x="4661749" y="5070214"/>
            <a:ext cx="1067600" cy="76944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5000" b="1">
                <a:solidFill>
                  <a:schemeClr val="bg1">
                    <a:lumMod val="25000"/>
                  </a:schemeClr>
                </a:solidFill>
                <a:cs typeface="+mn-ea"/>
                <a:sym typeface="+mn-lt"/>
              </a:rPr>
              <a:t>892</a:t>
            </a:r>
          </a:p>
        </p:txBody>
      </p:sp>
      <p:sp>
        <p:nvSpPr>
          <p:cNvPr id="48" name="TextBox 56">
            <a:extLst>
              <a:ext uri="{FF2B5EF4-FFF2-40B4-BE49-F238E27FC236}">
                <a16:creationId xmlns:a16="http://schemas.microsoft.com/office/drawing/2014/main" id="{0FF31777-626E-46A8-B85C-D412118E3CC5}"/>
              </a:ext>
            </a:extLst>
          </p:cNvPr>
          <p:cNvSpPr txBox="1"/>
          <p:nvPr/>
        </p:nvSpPr>
        <p:spPr>
          <a:xfrm>
            <a:off x="11812177" y="5070214"/>
            <a:ext cx="711733" cy="76944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5000" b="1">
                <a:solidFill>
                  <a:schemeClr val="bg1">
                    <a:lumMod val="25000"/>
                  </a:schemeClr>
                </a:solidFill>
                <a:cs typeface="+mn-ea"/>
                <a:sym typeface="+mn-lt"/>
              </a:rPr>
              <a:t>02</a:t>
            </a:r>
          </a:p>
        </p:txBody>
      </p:sp>
      <p:sp>
        <p:nvSpPr>
          <p:cNvPr id="49" name="TextBox 57">
            <a:extLst>
              <a:ext uri="{FF2B5EF4-FFF2-40B4-BE49-F238E27FC236}">
                <a16:creationId xmlns:a16="http://schemas.microsoft.com/office/drawing/2014/main" id="{885A1D61-CE87-4B1B-9C92-CE65D0233B80}"/>
              </a:ext>
            </a:extLst>
          </p:cNvPr>
          <p:cNvSpPr txBox="1"/>
          <p:nvPr/>
        </p:nvSpPr>
        <p:spPr>
          <a:xfrm>
            <a:off x="18731476" y="5070214"/>
            <a:ext cx="708527" cy="76944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5000" b="1">
                <a:solidFill>
                  <a:schemeClr val="bg1">
                    <a:lumMod val="25000"/>
                  </a:schemeClr>
                </a:solidFill>
                <a:cs typeface="+mn-ea"/>
                <a:sym typeface="+mn-lt"/>
              </a:rPr>
              <a:t>72</a:t>
            </a:r>
          </a:p>
        </p:txBody>
      </p:sp>
      <p:sp>
        <p:nvSpPr>
          <p:cNvPr id="50" name="TextBox 58">
            <a:extLst>
              <a:ext uri="{FF2B5EF4-FFF2-40B4-BE49-F238E27FC236}">
                <a16:creationId xmlns:a16="http://schemas.microsoft.com/office/drawing/2014/main" id="{FA9F9132-2EBE-482A-AEB0-4481BACF7444}"/>
              </a:ext>
            </a:extLst>
          </p:cNvPr>
          <p:cNvSpPr txBox="1"/>
          <p:nvPr/>
        </p:nvSpPr>
        <p:spPr>
          <a:xfrm>
            <a:off x="4591903" y="6020637"/>
            <a:ext cx="1615827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3200" b="1" dirty="0">
                <a:solidFill>
                  <a:schemeClr val="bg1">
                    <a:lumMod val="25000"/>
                  </a:schemeClr>
                </a:solidFill>
                <a:cs typeface="+mn-ea"/>
                <a:sym typeface="+mn-lt"/>
              </a:rPr>
              <a:t>标题文本</a:t>
            </a:r>
            <a:endParaRPr lang="en-US" sz="3200" b="1" dirty="0">
              <a:solidFill>
                <a:schemeClr val="bg1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1" name="TextBox 59">
            <a:extLst>
              <a:ext uri="{FF2B5EF4-FFF2-40B4-BE49-F238E27FC236}">
                <a16:creationId xmlns:a16="http://schemas.microsoft.com/office/drawing/2014/main" id="{FA05A431-27FD-483A-9CFB-A5CE1FFC668C}"/>
              </a:ext>
            </a:extLst>
          </p:cNvPr>
          <p:cNvSpPr txBox="1"/>
          <p:nvPr/>
        </p:nvSpPr>
        <p:spPr>
          <a:xfrm>
            <a:off x="11462618" y="6020636"/>
            <a:ext cx="1615827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3200" b="1" dirty="0">
                <a:solidFill>
                  <a:schemeClr val="bg1">
                    <a:lumMod val="25000"/>
                  </a:schemeClr>
                </a:solidFill>
                <a:cs typeface="+mn-ea"/>
                <a:sym typeface="+mn-lt"/>
              </a:rPr>
              <a:t>标题文本</a:t>
            </a:r>
            <a:endParaRPr lang="en-US" sz="3200" b="1" dirty="0">
              <a:solidFill>
                <a:schemeClr val="bg1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2" name="TextBox 60">
            <a:extLst>
              <a:ext uri="{FF2B5EF4-FFF2-40B4-BE49-F238E27FC236}">
                <a16:creationId xmlns:a16="http://schemas.microsoft.com/office/drawing/2014/main" id="{29C6271E-1681-454A-89F3-C24A45C8F165}"/>
              </a:ext>
            </a:extLst>
          </p:cNvPr>
          <p:cNvSpPr txBox="1"/>
          <p:nvPr/>
        </p:nvSpPr>
        <p:spPr>
          <a:xfrm>
            <a:off x="18336419" y="6020636"/>
            <a:ext cx="1615827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3200" b="1" dirty="0">
                <a:solidFill>
                  <a:schemeClr val="bg1">
                    <a:lumMod val="25000"/>
                  </a:schemeClr>
                </a:solidFill>
                <a:cs typeface="+mn-ea"/>
                <a:sym typeface="+mn-lt"/>
              </a:rPr>
              <a:t>标题文本</a:t>
            </a:r>
            <a:endParaRPr lang="en-US" sz="3200" b="1" dirty="0">
              <a:solidFill>
                <a:schemeClr val="bg1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3" name="TextBox 62">
            <a:extLst>
              <a:ext uri="{FF2B5EF4-FFF2-40B4-BE49-F238E27FC236}">
                <a16:creationId xmlns:a16="http://schemas.microsoft.com/office/drawing/2014/main" id="{7C01B604-677A-46C3-9024-CDF046520BDC}"/>
              </a:ext>
            </a:extLst>
          </p:cNvPr>
          <p:cNvSpPr txBox="1"/>
          <p:nvPr/>
        </p:nvSpPr>
        <p:spPr>
          <a:xfrm>
            <a:off x="4700221" y="9520207"/>
            <a:ext cx="1086836" cy="76944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5000" b="1">
                <a:solidFill>
                  <a:schemeClr val="bg1">
                    <a:lumMod val="25000"/>
                  </a:schemeClr>
                </a:solidFill>
                <a:cs typeface="+mn-ea"/>
                <a:sym typeface="+mn-lt"/>
              </a:rPr>
              <a:t>+22</a:t>
            </a:r>
          </a:p>
        </p:txBody>
      </p:sp>
      <p:sp>
        <p:nvSpPr>
          <p:cNvPr id="54" name="TextBox 63">
            <a:extLst>
              <a:ext uri="{FF2B5EF4-FFF2-40B4-BE49-F238E27FC236}">
                <a16:creationId xmlns:a16="http://schemas.microsoft.com/office/drawing/2014/main" id="{569DF285-DE32-4CDB-A177-74F12D1E911F}"/>
              </a:ext>
            </a:extLst>
          </p:cNvPr>
          <p:cNvSpPr txBox="1"/>
          <p:nvPr/>
        </p:nvSpPr>
        <p:spPr>
          <a:xfrm>
            <a:off x="11529832" y="9520207"/>
            <a:ext cx="1282402" cy="76944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5000" b="1">
                <a:solidFill>
                  <a:schemeClr val="bg1">
                    <a:lumMod val="25000"/>
                  </a:schemeClr>
                </a:solidFill>
                <a:cs typeface="+mn-ea"/>
                <a:sym typeface="+mn-lt"/>
              </a:rPr>
              <a:t>98%</a:t>
            </a:r>
          </a:p>
        </p:txBody>
      </p:sp>
      <p:sp>
        <p:nvSpPr>
          <p:cNvPr id="55" name="TextBox 64">
            <a:extLst>
              <a:ext uri="{FF2B5EF4-FFF2-40B4-BE49-F238E27FC236}">
                <a16:creationId xmlns:a16="http://schemas.microsoft.com/office/drawing/2014/main" id="{4CFB095C-87FD-4363-829A-F893C125F948}"/>
              </a:ext>
            </a:extLst>
          </p:cNvPr>
          <p:cNvSpPr txBox="1"/>
          <p:nvPr/>
        </p:nvSpPr>
        <p:spPr>
          <a:xfrm>
            <a:off x="18346935" y="9520207"/>
            <a:ext cx="1415452" cy="76944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5000" b="1">
                <a:solidFill>
                  <a:schemeClr val="bg1">
                    <a:lumMod val="25000"/>
                  </a:schemeClr>
                </a:solidFill>
                <a:cs typeface="+mn-ea"/>
                <a:sym typeface="+mn-lt"/>
              </a:rPr>
              <a:t>123$</a:t>
            </a:r>
          </a:p>
        </p:txBody>
      </p:sp>
      <p:sp>
        <p:nvSpPr>
          <p:cNvPr id="56" name="TextBox 65">
            <a:extLst>
              <a:ext uri="{FF2B5EF4-FFF2-40B4-BE49-F238E27FC236}">
                <a16:creationId xmlns:a16="http://schemas.microsoft.com/office/drawing/2014/main" id="{F642BBC3-0888-4E60-BBA2-692AA6B86564}"/>
              </a:ext>
            </a:extLst>
          </p:cNvPr>
          <p:cNvSpPr txBox="1"/>
          <p:nvPr/>
        </p:nvSpPr>
        <p:spPr>
          <a:xfrm>
            <a:off x="4563146" y="10470630"/>
            <a:ext cx="1615827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3200" b="1" dirty="0">
                <a:solidFill>
                  <a:schemeClr val="bg1">
                    <a:lumMod val="25000"/>
                  </a:schemeClr>
                </a:solidFill>
                <a:cs typeface="+mn-ea"/>
                <a:sym typeface="+mn-lt"/>
              </a:rPr>
              <a:t>标题文本</a:t>
            </a:r>
            <a:endParaRPr lang="en-US" sz="3200" b="1" dirty="0">
              <a:solidFill>
                <a:schemeClr val="bg1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7" name="TextBox 66">
            <a:extLst>
              <a:ext uri="{FF2B5EF4-FFF2-40B4-BE49-F238E27FC236}">
                <a16:creationId xmlns:a16="http://schemas.microsoft.com/office/drawing/2014/main" id="{7DEC0E18-2A4E-417E-8EEA-42BF08CDF98E}"/>
              </a:ext>
            </a:extLst>
          </p:cNvPr>
          <p:cNvSpPr txBox="1"/>
          <p:nvPr/>
        </p:nvSpPr>
        <p:spPr>
          <a:xfrm>
            <a:off x="11433861" y="10470629"/>
            <a:ext cx="1615827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3200" b="1" dirty="0">
                <a:solidFill>
                  <a:schemeClr val="bg1">
                    <a:lumMod val="25000"/>
                  </a:schemeClr>
                </a:solidFill>
                <a:cs typeface="+mn-ea"/>
                <a:sym typeface="+mn-lt"/>
              </a:rPr>
              <a:t>标题文本</a:t>
            </a:r>
            <a:endParaRPr lang="en-US" sz="3200" b="1" dirty="0">
              <a:solidFill>
                <a:schemeClr val="bg1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8" name="TextBox 67">
            <a:extLst>
              <a:ext uri="{FF2B5EF4-FFF2-40B4-BE49-F238E27FC236}">
                <a16:creationId xmlns:a16="http://schemas.microsoft.com/office/drawing/2014/main" id="{79C1F2BB-D497-4CC3-9139-132D8090D961}"/>
              </a:ext>
            </a:extLst>
          </p:cNvPr>
          <p:cNvSpPr txBox="1"/>
          <p:nvPr/>
        </p:nvSpPr>
        <p:spPr>
          <a:xfrm>
            <a:off x="18307662" y="10470629"/>
            <a:ext cx="1615827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3200" b="1" dirty="0">
                <a:solidFill>
                  <a:schemeClr val="bg1">
                    <a:lumMod val="25000"/>
                  </a:schemeClr>
                </a:solidFill>
                <a:cs typeface="+mn-ea"/>
                <a:sym typeface="+mn-lt"/>
              </a:rPr>
              <a:t>标题文本</a:t>
            </a:r>
            <a:endParaRPr lang="en-US" sz="3200" b="1" dirty="0">
              <a:solidFill>
                <a:schemeClr val="bg1">
                  <a:lumMod val="2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53670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4D69746-21BD-436A-8F62-930DD7126635}"/>
              </a:ext>
            </a:extLst>
          </p:cNvPr>
          <p:cNvSpPr txBox="1"/>
          <p:nvPr/>
        </p:nvSpPr>
        <p:spPr>
          <a:xfrm>
            <a:off x="951557" y="556629"/>
            <a:ext cx="1219691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54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AAFBDBB8-3760-41D4-9C7F-456DFCAD99F7}"/>
              </a:ext>
            </a:extLst>
          </p:cNvPr>
          <p:cNvGrpSpPr/>
          <p:nvPr/>
        </p:nvGrpSpPr>
        <p:grpSpPr>
          <a:xfrm>
            <a:off x="11115010" y="206148"/>
            <a:ext cx="3491304" cy="1338725"/>
            <a:chOff x="-2195797" y="8308353"/>
            <a:chExt cx="11653027" cy="4468303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04807AA9-9AAF-453C-8DFF-44713709B309}"/>
                </a:ext>
              </a:extLst>
            </p:cNvPr>
            <p:cNvSpPr/>
            <p:nvPr/>
          </p:nvSpPr>
          <p:spPr>
            <a:xfrm>
              <a:off x="5837022" y="9156448"/>
              <a:ext cx="3620208" cy="3620208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B83A6030-859E-48A1-8959-89426E2329EC}"/>
                </a:ext>
              </a:extLst>
            </p:cNvPr>
            <p:cNvSpPr/>
            <p:nvPr/>
          </p:nvSpPr>
          <p:spPr>
            <a:xfrm>
              <a:off x="1512014" y="8894817"/>
              <a:ext cx="523264" cy="523264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4B6AC017-D680-4ABC-B9DE-3F881C0F2E0B}"/>
                </a:ext>
              </a:extLst>
            </p:cNvPr>
            <p:cNvSpPr/>
            <p:nvPr/>
          </p:nvSpPr>
          <p:spPr>
            <a:xfrm>
              <a:off x="2386384" y="10716890"/>
              <a:ext cx="1496167" cy="149616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B8A8DB7E-FD49-4D5E-98A2-733655E6A44C}"/>
                </a:ext>
              </a:extLst>
            </p:cNvPr>
            <p:cNvSpPr/>
            <p:nvPr/>
          </p:nvSpPr>
          <p:spPr>
            <a:xfrm>
              <a:off x="3540297" y="8308353"/>
              <a:ext cx="2061061" cy="2061061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B2D3B261-EE06-4798-BE20-46EB3106A098}"/>
                </a:ext>
              </a:extLst>
            </p:cNvPr>
            <p:cNvSpPr/>
            <p:nvPr/>
          </p:nvSpPr>
          <p:spPr>
            <a:xfrm>
              <a:off x="431913" y="9806710"/>
              <a:ext cx="1125409" cy="1125409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5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73BF7BBE-C225-498C-A8FB-FCA8932F5E5F}"/>
                </a:ext>
              </a:extLst>
            </p:cNvPr>
            <p:cNvSpPr/>
            <p:nvPr/>
          </p:nvSpPr>
          <p:spPr>
            <a:xfrm>
              <a:off x="-2195797" y="10043651"/>
              <a:ext cx="1346478" cy="1346478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9981A7BC-9B3D-4B62-B7D5-EE6687F78542}"/>
              </a:ext>
            </a:extLst>
          </p:cNvPr>
          <p:cNvGrpSpPr/>
          <p:nvPr/>
        </p:nvGrpSpPr>
        <p:grpSpPr>
          <a:xfrm flipH="1">
            <a:off x="16436477" y="139999"/>
            <a:ext cx="3668530" cy="1404874"/>
            <a:chOff x="-2195797" y="8308353"/>
            <a:chExt cx="11653027" cy="4468303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03EE56FF-3B7A-4330-A8E8-552E739A1193}"/>
                </a:ext>
              </a:extLst>
            </p:cNvPr>
            <p:cNvSpPr/>
            <p:nvPr/>
          </p:nvSpPr>
          <p:spPr>
            <a:xfrm>
              <a:off x="5837022" y="9156448"/>
              <a:ext cx="3620208" cy="3620208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2E1CDEA4-D952-4457-AED9-61CD1D37892B}"/>
                </a:ext>
              </a:extLst>
            </p:cNvPr>
            <p:cNvSpPr/>
            <p:nvPr/>
          </p:nvSpPr>
          <p:spPr>
            <a:xfrm>
              <a:off x="1512014" y="8894817"/>
              <a:ext cx="523264" cy="523264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6ED526D2-57ED-44AD-9109-E9F6EF74A179}"/>
                </a:ext>
              </a:extLst>
            </p:cNvPr>
            <p:cNvSpPr/>
            <p:nvPr/>
          </p:nvSpPr>
          <p:spPr>
            <a:xfrm>
              <a:off x="2386384" y="10716890"/>
              <a:ext cx="1496167" cy="149616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90783A1F-0009-48E7-A657-8E5955BD9A64}"/>
                </a:ext>
              </a:extLst>
            </p:cNvPr>
            <p:cNvSpPr/>
            <p:nvPr/>
          </p:nvSpPr>
          <p:spPr>
            <a:xfrm>
              <a:off x="3540297" y="8308353"/>
              <a:ext cx="2061061" cy="2061061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6EA75877-556C-4A1C-AD7B-EA29DCB120FC}"/>
                </a:ext>
              </a:extLst>
            </p:cNvPr>
            <p:cNvSpPr/>
            <p:nvPr/>
          </p:nvSpPr>
          <p:spPr>
            <a:xfrm>
              <a:off x="431913" y="9806710"/>
              <a:ext cx="1125409" cy="1125409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5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B22684B9-876C-4D7D-9B6B-0FBD5186694D}"/>
                </a:ext>
              </a:extLst>
            </p:cNvPr>
            <p:cNvSpPr/>
            <p:nvPr/>
          </p:nvSpPr>
          <p:spPr>
            <a:xfrm>
              <a:off x="-2195797" y="10043651"/>
              <a:ext cx="1346478" cy="1346478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E8547B4A-E9E3-447C-A77D-562C9AC7BED0}"/>
              </a:ext>
            </a:extLst>
          </p:cNvPr>
          <p:cNvGrpSpPr/>
          <p:nvPr/>
        </p:nvGrpSpPr>
        <p:grpSpPr>
          <a:xfrm>
            <a:off x="4008442" y="7288888"/>
            <a:ext cx="1251262" cy="287382"/>
            <a:chOff x="3131095" y="7776101"/>
            <a:chExt cx="1251262" cy="287382"/>
          </a:xfrm>
        </p:grpSpPr>
        <p:sp>
          <p:nvSpPr>
            <p:cNvPr id="18" name="Oval 5">
              <a:extLst>
                <a:ext uri="{FF2B5EF4-FFF2-40B4-BE49-F238E27FC236}">
                  <a16:creationId xmlns:a16="http://schemas.microsoft.com/office/drawing/2014/main" id="{822FE53B-D4AD-42D1-87F5-9092DDE440E4}"/>
                </a:ext>
              </a:extLst>
            </p:cNvPr>
            <p:cNvSpPr/>
            <p:nvPr/>
          </p:nvSpPr>
          <p:spPr>
            <a:xfrm>
              <a:off x="3131095" y="7776101"/>
              <a:ext cx="287382" cy="287382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19" name="Oval 6">
              <a:extLst>
                <a:ext uri="{FF2B5EF4-FFF2-40B4-BE49-F238E27FC236}">
                  <a16:creationId xmlns:a16="http://schemas.microsoft.com/office/drawing/2014/main" id="{3FE96D91-4E9B-4AEF-AF58-C26E4B16283D}"/>
                </a:ext>
              </a:extLst>
            </p:cNvPr>
            <p:cNvSpPr/>
            <p:nvPr/>
          </p:nvSpPr>
          <p:spPr>
            <a:xfrm>
              <a:off x="3611729" y="7776101"/>
              <a:ext cx="287382" cy="287382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20" name="Oval 7">
              <a:extLst>
                <a:ext uri="{FF2B5EF4-FFF2-40B4-BE49-F238E27FC236}">
                  <a16:creationId xmlns:a16="http://schemas.microsoft.com/office/drawing/2014/main" id="{E85091A5-9D96-49BE-8789-DE5CA776CD5A}"/>
                </a:ext>
              </a:extLst>
            </p:cNvPr>
            <p:cNvSpPr/>
            <p:nvPr/>
          </p:nvSpPr>
          <p:spPr>
            <a:xfrm>
              <a:off x="4094975" y="7776101"/>
              <a:ext cx="287382" cy="287382"/>
            </a:xfrm>
            <a:prstGeom prst="ellipse">
              <a:avLst/>
            </a:prstGeom>
            <a:noFill/>
            <a:ln>
              <a:solidFill>
                <a:schemeClr val="bg1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21" name="Group 19">
            <a:extLst>
              <a:ext uri="{FF2B5EF4-FFF2-40B4-BE49-F238E27FC236}">
                <a16:creationId xmlns:a16="http://schemas.microsoft.com/office/drawing/2014/main" id="{F25B58A9-CB5B-4BB1-8A0B-10515D351081}"/>
              </a:ext>
            </a:extLst>
          </p:cNvPr>
          <p:cNvGrpSpPr/>
          <p:nvPr/>
        </p:nvGrpSpPr>
        <p:grpSpPr>
          <a:xfrm>
            <a:off x="3514994" y="2507591"/>
            <a:ext cx="7600016" cy="4462398"/>
            <a:chOff x="2925029" y="2448598"/>
            <a:chExt cx="7600016" cy="4462398"/>
          </a:xfrm>
        </p:grpSpPr>
        <p:sp>
          <p:nvSpPr>
            <p:cNvPr id="22" name="Rectangle 3">
              <a:extLst>
                <a:ext uri="{FF2B5EF4-FFF2-40B4-BE49-F238E27FC236}">
                  <a16:creationId xmlns:a16="http://schemas.microsoft.com/office/drawing/2014/main" id="{523D87C4-B8F0-4AEA-A41C-D62052A0D01C}"/>
                </a:ext>
              </a:extLst>
            </p:cNvPr>
            <p:cNvSpPr/>
            <p:nvPr/>
          </p:nvSpPr>
          <p:spPr>
            <a:xfrm>
              <a:off x="6062647" y="2448598"/>
              <a:ext cx="4462398" cy="4462398"/>
            </a:xfrm>
            <a:prstGeom prst="rect">
              <a:avLst/>
            </a:prstGeom>
            <a:noFill/>
            <a:ln w="762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23" name="Rectangle 4">
              <a:extLst>
                <a:ext uri="{FF2B5EF4-FFF2-40B4-BE49-F238E27FC236}">
                  <a16:creationId xmlns:a16="http://schemas.microsoft.com/office/drawing/2014/main" id="{34849B95-C0C0-46DB-AE7F-17E11ED81D99}"/>
                </a:ext>
              </a:extLst>
            </p:cNvPr>
            <p:cNvSpPr/>
            <p:nvPr/>
          </p:nvSpPr>
          <p:spPr>
            <a:xfrm>
              <a:off x="2925029" y="3299195"/>
              <a:ext cx="6722222" cy="27612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</p:grpSp>
      <p:pic>
        <p:nvPicPr>
          <p:cNvPr id="27" name="图片占位符 2">
            <a:extLst>
              <a:ext uri="{FF2B5EF4-FFF2-40B4-BE49-F238E27FC236}">
                <a16:creationId xmlns:a16="http://schemas.microsoft.com/office/drawing/2014/main" id="{D171807A-8CA7-4CD5-985A-C49D232B2998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107838" y="0"/>
            <a:ext cx="11281278" cy="13716000"/>
          </a:xfrm>
          <a:prstGeom prst="rect">
            <a:avLst/>
          </a:prstGeom>
        </p:spPr>
      </p:pic>
      <p:sp>
        <p:nvSpPr>
          <p:cNvPr id="29" name="TextBox 22">
            <a:extLst>
              <a:ext uri="{FF2B5EF4-FFF2-40B4-BE49-F238E27FC236}">
                <a16:creationId xmlns:a16="http://schemas.microsoft.com/office/drawing/2014/main" id="{39AEAAE6-A6F1-4119-8344-2444B00DA79F}"/>
              </a:ext>
            </a:extLst>
          </p:cNvPr>
          <p:cNvSpPr txBox="1"/>
          <p:nvPr/>
        </p:nvSpPr>
        <p:spPr>
          <a:xfrm>
            <a:off x="3792470" y="3768290"/>
            <a:ext cx="5587762" cy="20005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6500" b="1" dirty="0">
                <a:gradFill>
                  <a:gsLst>
                    <a:gs pos="0">
                      <a:schemeClr val="bg1">
                        <a:lumMod val="2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单击此处添加标题文本</a:t>
            </a:r>
            <a:endParaRPr lang="en-US" sz="6500" dirty="0">
              <a:gradFill>
                <a:gsLst>
                  <a:gs pos="0">
                    <a:schemeClr val="bg1">
                      <a:lumMod val="2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cxnSp>
        <p:nvCxnSpPr>
          <p:cNvPr id="30" name="Straight Connector 23">
            <a:extLst>
              <a:ext uri="{FF2B5EF4-FFF2-40B4-BE49-F238E27FC236}">
                <a16:creationId xmlns:a16="http://schemas.microsoft.com/office/drawing/2014/main" id="{53D22C3E-0F9B-4D49-89C6-2077F4C81F8A}"/>
              </a:ext>
            </a:extLst>
          </p:cNvPr>
          <p:cNvCxnSpPr/>
          <p:nvPr/>
        </p:nvCxnSpPr>
        <p:spPr>
          <a:xfrm>
            <a:off x="4008442" y="6540648"/>
            <a:ext cx="1622239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31">
            <a:extLst>
              <a:ext uri="{FF2B5EF4-FFF2-40B4-BE49-F238E27FC236}">
                <a16:creationId xmlns:a16="http://schemas.microsoft.com/office/drawing/2014/main" id="{85B4A278-F4B3-4152-BDB7-7BD2FE9CDB86}"/>
              </a:ext>
            </a:extLst>
          </p:cNvPr>
          <p:cNvSpPr txBox="1"/>
          <p:nvPr/>
        </p:nvSpPr>
        <p:spPr>
          <a:xfrm>
            <a:off x="3514994" y="8124451"/>
            <a:ext cx="7322667" cy="1498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3200" dirty="0"/>
              <a:t>此处添加详细文本描述，文字内容建议与标题相关尽量简洁生动</a:t>
            </a:r>
            <a:r>
              <a:rPr lang="en-US" altLang="zh-CN" sz="3200" dirty="0"/>
              <a:t>……</a:t>
            </a:r>
            <a:endParaRPr lang="zh-CN" altLang="en-US" sz="3200" dirty="0"/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1DD560DD-6F39-4952-8F70-FAE7A7E8EEC3}"/>
              </a:ext>
            </a:extLst>
          </p:cNvPr>
          <p:cNvSpPr txBox="1"/>
          <p:nvPr/>
        </p:nvSpPr>
        <p:spPr>
          <a:xfrm>
            <a:off x="3514994" y="10129511"/>
            <a:ext cx="7322667" cy="1498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3200" dirty="0"/>
              <a:t>此处添加详细文本描述，文字内容建议与标题相关尽量简洁生动</a:t>
            </a:r>
            <a:r>
              <a:rPr lang="en-US" altLang="zh-CN" sz="3200" dirty="0"/>
              <a:t>……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34744489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4D69746-21BD-436A-8F62-930DD7126635}"/>
              </a:ext>
            </a:extLst>
          </p:cNvPr>
          <p:cNvSpPr txBox="1"/>
          <p:nvPr/>
        </p:nvSpPr>
        <p:spPr>
          <a:xfrm>
            <a:off x="6095129" y="556629"/>
            <a:ext cx="1219691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54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AAFBDBB8-3760-41D4-9C7F-456DFCAD99F7}"/>
              </a:ext>
            </a:extLst>
          </p:cNvPr>
          <p:cNvGrpSpPr/>
          <p:nvPr/>
        </p:nvGrpSpPr>
        <p:grpSpPr>
          <a:xfrm>
            <a:off x="4515846" y="206148"/>
            <a:ext cx="3491304" cy="1338725"/>
            <a:chOff x="-2195797" y="8308353"/>
            <a:chExt cx="11653027" cy="4468303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04807AA9-9AAF-453C-8DFF-44713709B309}"/>
                </a:ext>
              </a:extLst>
            </p:cNvPr>
            <p:cNvSpPr/>
            <p:nvPr/>
          </p:nvSpPr>
          <p:spPr>
            <a:xfrm>
              <a:off x="5837022" y="9156448"/>
              <a:ext cx="3620208" cy="3620208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B83A6030-859E-48A1-8959-89426E2329EC}"/>
                </a:ext>
              </a:extLst>
            </p:cNvPr>
            <p:cNvSpPr/>
            <p:nvPr/>
          </p:nvSpPr>
          <p:spPr>
            <a:xfrm>
              <a:off x="1512014" y="8894817"/>
              <a:ext cx="523264" cy="523264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4B6AC017-D680-4ABC-B9DE-3F881C0F2E0B}"/>
                </a:ext>
              </a:extLst>
            </p:cNvPr>
            <p:cNvSpPr/>
            <p:nvPr/>
          </p:nvSpPr>
          <p:spPr>
            <a:xfrm>
              <a:off x="2386384" y="10716890"/>
              <a:ext cx="1496167" cy="149616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B8A8DB7E-FD49-4D5E-98A2-733655E6A44C}"/>
                </a:ext>
              </a:extLst>
            </p:cNvPr>
            <p:cNvSpPr/>
            <p:nvPr/>
          </p:nvSpPr>
          <p:spPr>
            <a:xfrm>
              <a:off x="3540297" y="8308353"/>
              <a:ext cx="2061061" cy="2061061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B2D3B261-EE06-4798-BE20-46EB3106A098}"/>
                </a:ext>
              </a:extLst>
            </p:cNvPr>
            <p:cNvSpPr/>
            <p:nvPr/>
          </p:nvSpPr>
          <p:spPr>
            <a:xfrm>
              <a:off x="431913" y="9806710"/>
              <a:ext cx="1125409" cy="1125409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5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73BF7BBE-C225-498C-A8FB-FCA8932F5E5F}"/>
                </a:ext>
              </a:extLst>
            </p:cNvPr>
            <p:cNvSpPr/>
            <p:nvPr/>
          </p:nvSpPr>
          <p:spPr>
            <a:xfrm>
              <a:off x="-2195797" y="10043651"/>
              <a:ext cx="1346478" cy="1346478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9981A7BC-9B3D-4B62-B7D5-EE6687F78542}"/>
              </a:ext>
            </a:extLst>
          </p:cNvPr>
          <p:cNvGrpSpPr/>
          <p:nvPr/>
        </p:nvGrpSpPr>
        <p:grpSpPr>
          <a:xfrm flipH="1">
            <a:off x="16436477" y="139999"/>
            <a:ext cx="3668530" cy="1404874"/>
            <a:chOff x="-2195797" y="8308353"/>
            <a:chExt cx="11653027" cy="4468303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03EE56FF-3B7A-4330-A8E8-552E739A1193}"/>
                </a:ext>
              </a:extLst>
            </p:cNvPr>
            <p:cNvSpPr/>
            <p:nvPr/>
          </p:nvSpPr>
          <p:spPr>
            <a:xfrm>
              <a:off x="5837022" y="9156448"/>
              <a:ext cx="3620208" cy="3620208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2E1CDEA4-D952-4457-AED9-61CD1D37892B}"/>
                </a:ext>
              </a:extLst>
            </p:cNvPr>
            <p:cNvSpPr/>
            <p:nvPr/>
          </p:nvSpPr>
          <p:spPr>
            <a:xfrm>
              <a:off x="1512014" y="8894817"/>
              <a:ext cx="523264" cy="523264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6ED526D2-57ED-44AD-9109-E9F6EF74A179}"/>
                </a:ext>
              </a:extLst>
            </p:cNvPr>
            <p:cNvSpPr/>
            <p:nvPr/>
          </p:nvSpPr>
          <p:spPr>
            <a:xfrm>
              <a:off x="2386384" y="10716890"/>
              <a:ext cx="1496167" cy="149616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90783A1F-0009-48E7-A657-8E5955BD9A64}"/>
                </a:ext>
              </a:extLst>
            </p:cNvPr>
            <p:cNvSpPr/>
            <p:nvPr/>
          </p:nvSpPr>
          <p:spPr>
            <a:xfrm>
              <a:off x="3540297" y="8308353"/>
              <a:ext cx="2061061" cy="2061061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6EA75877-556C-4A1C-AD7B-EA29DCB120FC}"/>
                </a:ext>
              </a:extLst>
            </p:cNvPr>
            <p:cNvSpPr/>
            <p:nvPr/>
          </p:nvSpPr>
          <p:spPr>
            <a:xfrm>
              <a:off x="431913" y="9806710"/>
              <a:ext cx="1125409" cy="1125409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5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B22684B9-876C-4D7D-9B6B-0FBD5186694D}"/>
                </a:ext>
              </a:extLst>
            </p:cNvPr>
            <p:cNvSpPr/>
            <p:nvPr/>
          </p:nvSpPr>
          <p:spPr>
            <a:xfrm>
              <a:off x="-2195797" y="10043651"/>
              <a:ext cx="1346478" cy="1346478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Group 2">
            <a:extLst>
              <a:ext uri="{FF2B5EF4-FFF2-40B4-BE49-F238E27FC236}">
                <a16:creationId xmlns:a16="http://schemas.microsoft.com/office/drawing/2014/main" id="{F1F567DF-3FDA-4CC6-A04E-76B7AA4A9718}"/>
              </a:ext>
            </a:extLst>
          </p:cNvPr>
          <p:cNvGrpSpPr/>
          <p:nvPr/>
        </p:nvGrpSpPr>
        <p:grpSpPr>
          <a:xfrm>
            <a:off x="2689874" y="2914964"/>
            <a:ext cx="8465287" cy="8513759"/>
            <a:chOff x="12927806" y="4486655"/>
            <a:chExt cx="7460986" cy="7503707"/>
          </a:xfrm>
        </p:grpSpPr>
        <p:sp>
          <p:nvSpPr>
            <p:cNvPr id="19" name="Freeform 767">
              <a:extLst>
                <a:ext uri="{FF2B5EF4-FFF2-40B4-BE49-F238E27FC236}">
                  <a16:creationId xmlns:a16="http://schemas.microsoft.com/office/drawing/2014/main" id="{86EAB645-8A6D-4564-AEB3-B894CCE04A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12288" y="8199433"/>
              <a:ext cx="2776126" cy="3790929"/>
            </a:xfrm>
            <a:custGeom>
              <a:avLst/>
              <a:gdLst>
                <a:gd name="T0" fmla="*/ 3435 w 4621"/>
                <a:gd name="T1" fmla="*/ 4364 h 6311"/>
                <a:gd name="T2" fmla="*/ 3435 w 4621"/>
                <a:gd name="T3" fmla="*/ 4364 h 6311"/>
                <a:gd name="T4" fmla="*/ 3807 w 4621"/>
                <a:gd name="T5" fmla="*/ 2758 h 6311"/>
                <a:gd name="T6" fmla="*/ 4223 w 4621"/>
                <a:gd name="T7" fmla="*/ 1830 h 6311"/>
                <a:gd name="T8" fmla="*/ 4568 w 4621"/>
                <a:gd name="T9" fmla="*/ 1075 h 6311"/>
                <a:gd name="T10" fmla="*/ 3922 w 4621"/>
                <a:gd name="T11" fmla="*/ 1702 h 6311"/>
                <a:gd name="T12" fmla="*/ 3410 w 4621"/>
                <a:gd name="T13" fmla="*/ 2150 h 6311"/>
                <a:gd name="T14" fmla="*/ 3608 w 4621"/>
                <a:gd name="T15" fmla="*/ 1299 h 6311"/>
                <a:gd name="T16" fmla="*/ 3698 w 4621"/>
                <a:gd name="T17" fmla="*/ 307 h 6311"/>
                <a:gd name="T18" fmla="*/ 3192 w 4621"/>
                <a:gd name="T19" fmla="*/ 1356 h 6311"/>
                <a:gd name="T20" fmla="*/ 2834 w 4621"/>
                <a:gd name="T21" fmla="*/ 1887 h 6311"/>
                <a:gd name="T22" fmla="*/ 2726 w 4621"/>
                <a:gd name="T23" fmla="*/ 1030 h 6311"/>
                <a:gd name="T24" fmla="*/ 2566 w 4621"/>
                <a:gd name="T25" fmla="*/ 6 h 6311"/>
                <a:gd name="T26" fmla="*/ 2304 w 4621"/>
                <a:gd name="T27" fmla="*/ 960 h 6311"/>
                <a:gd name="T28" fmla="*/ 2297 w 4621"/>
                <a:gd name="T29" fmla="*/ 1856 h 6311"/>
                <a:gd name="T30" fmla="*/ 1862 w 4621"/>
                <a:gd name="T31" fmla="*/ 979 h 6311"/>
                <a:gd name="T32" fmla="*/ 1337 w 4621"/>
                <a:gd name="T33" fmla="*/ 281 h 6311"/>
                <a:gd name="T34" fmla="*/ 1600 w 4621"/>
                <a:gd name="T35" fmla="*/ 1689 h 6311"/>
                <a:gd name="T36" fmla="*/ 1677 w 4621"/>
                <a:gd name="T37" fmla="*/ 2720 h 6311"/>
                <a:gd name="T38" fmla="*/ 915 w 4621"/>
                <a:gd name="T39" fmla="*/ 2585 h 6311"/>
                <a:gd name="T40" fmla="*/ 147 w 4621"/>
                <a:gd name="T41" fmla="*/ 2540 h 6311"/>
                <a:gd name="T42" fmla="*/ 153 w 4621"/>
                <a:gd name="T43" fmla="*/ 2848 h 6311"/>
                <a:gd name="T44" fmla="*/ 608 w 4621"/>
                <a:gd name="T45" fmla="*/ 3020 h 6311"/>
                <a:gd name="T46" fmla="*/ 1382 w 4621"/>
                <a:gd name="T47" fmla="*/ 3686 h 6311"/>
                <a:gd name="T48" fmla="*/ 1990 w 4621"/>
                <a:gd name="T49" fmla="*/ 4313 h 6311"/>
                <a:gd name="T50" fmla="*/ 2086 w 4621"/>
                <a:gd name="T51" fmla="*/ 5420 h 6311"/>
                <a:gd name="T52" fmla="*/ 2080 w 4621"/>
                <a:gd name="T53" fmla="*/ 6310 h 6311"/>
                <a:gd name="T54" fmla="*/ 3333 w 4621"/>
                <a:gd name="T55" fmla="*/ 6310 h 6311"/>
                <a:gd name="T56" fmla="*/ 3435 w 4621"/>
                <a:gd name="T57" fmla="*/ 4364 h 6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621" h="6311">
                  <a:moveTo>
                    <a:pt x="3435" y="4364"/>
                  </a:moveTo>
                  <a:lnTo>
                    <a:pt x="3435" y="4364"/>
                  </a:lnTo>
                  <a:cubicBezTo>
                    <a:pt x="3794" y="3641"/>
                    <a:pt x="3730" y="3161"/>
                    <a:pt x="3807" y="2758"/>
                  </a:cubicBezTo>
                  <a:cubicBezTo>
                    <a:pt x="3884" y="2355"/>
                    <a:pt x="4108" y="1996"/>
                    <a:pt x="4223" y="1830"/>
                  </a:cubicBezTo>
                  <a:cubicBezTo>
                    <a:pt x="4363" y="1631"/>
                    <a:pt x="4620" y="1196"/>
                    <a:pt x="4568" y="1075"/>
                  </a:cubicBezTo>
                  <a:cubicBezTo>
                    <a:pt x="4466" y="832"/>
                    <a:pt x="4140" y="1395"/>
                    <a:pt x="3922" y="1702"/>
                  </a:cubicBezTo>
                  <a:cubicBezTo>
                    <a:pt x="3698" y="2003"/>
                    <a:pt x="3487" y="2163"/>
                    <a:pt x="3410" y="2150"/>
                  </a:cubicBezTo>
                  <a:cubicBezTo>
                    <a:pt x="3340" y="2131"/>
                    <a:pt x="3493" y="1696"/>
                    <a:pt x="3608" y="1299"/>
                  </a:cubicBezTo>
                  <a:cubicBezTo>
                    <a:pt x="3800" y="646"/>
                    <a:pt x="3909" y="358"/>
                    <a:pt x="3698" y="307"/>
                  </a:cubicBezTo>
                  <a:cubicBezTo>
                    <a:pt x="3442" y="249"/>
                    <a:pt x="3333" y="966"/>
                    <a:pt x="3192" y="1356"/>
                  </a:cubicBezTo>
                  <a:cubicBezTo>
                    <a:pt x="3058" y="1715"/>
                    <a:pt x="2968" y="1900"/>
                    <a:pt x="2834" y="1887"/>
                  </a:cubicBezTo>
                  <a:cubicBezTo>
                    <a:pt x="2776" y="1881"/>
                    <a:pt x="2739" y="1606"/>
                    <a:pt x="2726" y="1030"/>
                  </a:cubicBezTo>
                  <a:cubicBezTo>
                    <a:pt x="2713" y="185"/>
                    <a:pt x="2694" y="0"/>
                    <a:pt x="2566" y="6"/>
                  </a:cubicBezTo>
                  <a:cubicBezTo>
                    <a:pt x="2265" y="19"/>
                    <a:pt x="2323" y="524"/>
                    <a:pt x="2304" y="960"/>
                  </a:cubicBezTo>
                  <a:cubicBezTo>
                    <a:pt x="2291" y="1395"/>
                    <a:pt x="2336" y="1843"/>
                    <a:pt x="2297" y="1856"/>
                  </a:cubicBezTo>
                  <a:cubicBezTo>
                    <a:pt x="2137" y="1932"/>
                    <a:pt x="2022" y="1382"/>
                    <a:pt x="1862" y="979"/>
                  </a:cubicBezTo>
                  <a:cubicBezTo>
                    <a:pt x="1702" y="582"/>
                    <a:pt x="1587" y="19"/>
                    <a:pt x="1337" y="281"/>
                  </a:cubicBezTo>
                  <a:cubicBezTo>
                    <a:pt x="1165" y="467"/>
                    <a:pt x="1408" y="1222"/>
                    <a:pt x="1600" y="1689"/>
                  </a:cubicBezTo>
                  <a:cubicBezTo>
                    <a:pt x="1785" y="2150"/>
                    <a:pt x="1869" y="2527"/>
                    <a:pt x="1677" y="2720"/>
                  </a:cubicBezTo>
                  <a:cubicBezTo>
                    <a:pt x="1408" y="2982"/>
                    <a:pt x="1229" y="2783"/>
                    <a:pt x="915" y="2585"/>
                  </a:cubicBezTo>
                  <a:cubicBezTo>
                    <a:pt x="595" y="2387"/>
                    <a:pt x="294" y="2374"/>
                    <a:pt x="147" y="2540"/>
                  </a:cubicBezTo>
                  <a:cubicBezTo>
                    <a:pt x="0" y="2713"/>
                    <a:pt x="70" y="2879"/>
                    <a:pt x="153" y="2848"/>
                  </a:cubicBezTo>
                  <a:cubicBezTo>
                    <a:pt x="237" y="2816"/>
                    <a:pt x="352" y="2854"/>
                    <a:pt x="608" y="3020"/>
                  </a:cubicBezTo>
                  <a:cubicBezTo>
                    <a:pt x="864" y="3187"/>
                    <a:pt x="998" y="3462"/>
                    <a:pt x="1382" y="3686"/>
                  </a:cubicBezTo>
                  <a:cubicBezTo>
                    <a:pt x="1772" y="3910"/>
                    <a:pt x="1881" y="4044"/>
                    <a:pt x="1990" y="4313"/>
                  </a:cubicBezTo>
                  <a:cubicBezTo>
                    <a:pt x="2099" y="4582"/>
                    <a:pt x="2086" y="5420"/>
                    <a:pt x="2086" y="5420"/>
                  </a:cubicBezTo>
                  <a:cubicBezTo>
                    <a:pt x="2086" y="5715"/>
                    <a:pt x="2086" y="6009"/>
                    <a:pt x="2080" y="6310"/>
                  </a:cubicBezTo>
                  <a:cubicBezTo>
                    <a:pt x="3333" y="6310"/>
                    <a:pt x="3333" y="6310"/>
                    <a:pt x="3333" y="6310"/>
                  </a:cubicBezTo>
                  <a:cubicBezTo>
                    <a:pt x="3378" y="5126"/>
                    <a:pt x="3435" y="4364"/>
                    <a:pt x="3435" y="4364"/>
                  </a:cubicBezTo>
                </a:path>
              </a:pathLst>
            </a:custGeom>
            <a:solidFill>
              <a:srgbClr val="7C78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800">
                <a:cs typeface="+mn-ea"/>
                <a:sym typeface="+mn-lt"/>
              </a:endParaRPr>
            </a:p>
          </p:txBody>
        </p:sp>
        <p:sp>
          <p:nvSpPr>
            <p:cNvPr id="20" name="Freeform 768">
              <a:extLst>
                <a:ext uri="{FF2B5EF4-FFF2-40B4-BE49-F238E27FC236}">
                  <a16:creationId xmlns:a16="http://schemas.microsoft.com/office/drawing/2014/main" id="{C4D7A462-6297-4803-98D7-9FB5238BA2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927806" y="7143614"/>
              <a:ext cx="2837051" cy="2249125"/>
            </a:xfrm>
            <a:custGeom>
              <a:avLst/>
              <a:gdLst>
                <a:gd name="T0" fmla="*/ 2771 w 4724"/>
                <a:gd name="T1" fmla="*/ 0 h 3745"/>
                <a:gd name="T2" fmla="*/ 2771 w 4724"/>
                <a:gd name="T3" fmla="*/ 0 h 3745"/>
                <a:gd name="T4" fmla="*/ 1651 w 4724"/>
                <a:gd name="T5" fmla="*/ 198 h 3745"/>
                <a:gd name="T6" fmla="*/ 614 w 4724"/>
                <a:gd name="T7" fmla="*/ 2439 h 3745"/>
                <a:gd name="T8" fmla="*/ 2112 w 4724"/>
                <a:gd name="T9" fmla="*/ 3303 h 3745"/>
                <a:gd name="T10" fmla="*/ 2566 w 4724"/>
                <a:gd name="T11" fmla="*/ 3258 h 3745"/>
                <a:gd name="T12" fmla="*/ 4090 w 4724"/>
                <a:gd name="T13" fmla="*/ 3744 h 3745"/>
                <a:gd name="T14" fmla="*/ 4416 w 4724"/>
                <a:gd name="T15" fmla="*/ 3725 h 3745"/>
                <a:gd name="T16" fmla="*/ 3622 w 4724"/>
                <a:gd name="T17" fmla="*/ 2829 h 3745"/>
                <a:gd name="T18" fmla="*/ 4358 w 4724"/>
                <a:gd name="T19" fmla="*/ 1159 h 3745"/>
                <a:gd name="T20" fmla="*/ 2771 w 4724"/>
                <a:gd name="T21" fmla="*/ 0 h 3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24" h="3745">
                  <a:moveTo>
                    <a:pt x="2771" y="0"/>
                  </a:moveTo>
                  <a:lnTo>
                    <a:pt x="2771" y="0"/>
                  </a:lnTo>
                  <a:cubicBezTo>
                    <a:pt x="2349" y="0"/>
                    <a:pt x="1933" y="103"/>
                    <a:pt x="1651" y="198"/>
                  </a:cubicBezTo>
                  <a:cubicBezTo>
                    <a:pt x="928" y="454"/>
                    <a:pt x="0" y="1274"/>
                    <a:pt x="614" y="2439"/>
                  </a:cubicBezTo>
                  <a:cubicBezTo>
                    <a:pt x="998" y="3168"/>
                    <a:pt x="1664" y="3303"/>
                    <a:pt x="2112" y="3303"/>
                  </a:cubicBezTo>
                  <a:cubicBezTo>
                    <a:pt x="2381" y="3303"/>
                    <a:pt x="2566" y="3258"/>
                    <a:pt x="2566" y="3258"/>
                  </a:cubicBezTo>
                  <a:cubicBezTo>
                    <a:pt x="3014" y="3674"/>
                    <a:pt x="3693" y="3744"/>
                    <a:pt x="4090" y="3744"/>
                  </a:cubicBezTo>
                  <a:cubicBezTo>
                    <a:pt x="4288" y="3744"/>
                    <a:pt x="4416" y="3725"/>
                    <a:pt x="4416" y="3725"/>
                  </a:cubicBezTo>
                  <a:cubicBezTo>
                    <a:pt x="3347" y="3072"/>
                    <a:pt x="3622" y="2829"/>
                    <a:pt x="3622" y="2829"/>
                  </a:cubicBezTo>
                  <a:cubicBezTo>
                    <a:pt x="3622" y="2829"/>
                    <a:pt x="4723" y="2637"/>
                    <a:pt x="4358" y="1159"/>
                  </a:cubicBezTo>
                  <a:cubicBezTo>
                    <a:pt x="4141" y="250"/>
                    <a:pt x="3443" y="0"/>
                    <a:pt x="2771" y="0"/>
                  </a:cubicBezTo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1800">
                <a:cs typeface="+mn-ea"/>
                <a:sym typeface="+mn-lt"/>
              </a:endParaRPr>
            </a:p>
          </p:txBody>
        </p:sp>
        <p:sp>
          <p:nvSpPr>
            <p:cNvPr id="21" name="Freeform 769">
              <a:extLst>
                <a:ext uri="{FF2B5EF4-FFF2-40B4-BE49-F238E27FC236}">
                  <a16:creationId xmlns:a16="http://schemas.microsoft.com/office/drawing/2014/main" id="{7E394B44-D6EA-46AE-A6FE-061718511E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247415" y="4486655"/>
              <a:ext cx="4529746" cy="3867755"/>
            </a:xfrm>
            <a:custGeom>
              <a:avLst/>
              <a:gdLst>
                <a:gd name="T0" fmla="*/ 4653 w 7540"/>
                <a:gd name="T1" fmla="*/ 0 h 6439"/>
                <a:gd name="T2" fmla="*/ 4653 w 7540"/>
                <a:gd name="T3" fmla="*/ 0 h 6439"/>
                <a:gd name="T4" fmla="*/ 3014 w 7540"/>
                <a:gd name="T5" fmla="*/ 454 h 6439"/>
                <a:gd name="T6" fmla="*/ 1408 w 7540"/>
                <a:gd name="T7" fmla="*/ 4684 h 6439"/>
                <a:gd name="T8" fmla="*/ 3200 w 7540"/>
                <a:gd name="T9" fmla="*/ 5823 h 6439"/>
                <a:gd name="T10" fmla="*/ 4166 w 7540"/>
                <a:gd name="T11" fmla="*/ 5497 h 6439"/>
                <a:gd name="T12" fmla="*/ 4307 w 7540"/>
                <a:gd name="T13" fmla="*/ 5471 h 6439"/>
                <a:gd name="T14" fmla="*/ 4870 w 7540"/>
                <a:gd name="T15" fmla="*/ 6438 h 6439"/>
                <a:gd name="T16" fmla="*/ 5517 w 7540"/>
                <a:gd name="T17" fmla="*/ 4793 h 6439"/>
                <a:gd name="T18" fmla="*/ 6765 w 7540"/>
                <a:gd name="T19" fmla="*/ 1484 h 6439"/>
                <a:gd name="T20" fmla="*/ 4653 w 7540"/>
                <a:gd name="T21" fmla="*/ 0 h 6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540" h="6439">
                  <a:moveTo>
                    <a:pt x="4653" y="0"/>
                  </a:moveTo>
                  <a:lnTo>
                    <a:pt x="4653" y="0"/>
                  </a:lnTo>
                  <a:cubicBezTo>
                    <a:pt x="4051" y="0"/>
                    <a:pt x="3456" y="198"/>
                    <a:pt x="3014" y="454"/>
                  </a:cubicBezTo>
                  <a:cubicBezTo>
                    <a:pt x="1978" y="1062"/>
                    <a:pt x="0" y="2745"/>
                    <a:pt x="1408" y="4684"/>
                  </a:cubicBezTo>
                  <a:cubicBezTo>
                    <a:pt x="2061" y="5580"/>
                    <a:pt x="2701" y="5823"/>
                    <a:pt x="3200" y="5823"/>
                  </a:cubicBezTo>
                  <a:cubicBezTo>
                    <a:pt x="3776" y="5823"/>
                    <a:pt x="4166" y="5497"/>
                    <a:pt x="4166" y="5497"/>
                  </a:cubicBezTo>
                  <a:cubicBezTo>
                    <a:pt x="4166" y="5497"/>
                    <a:pt x="4224" y="5471"/>
                    <a:pt x="4307" y="5471"/>
                  </a:cubicBezTo>
                  <a:cubicBezTo>
                    <a:pt x="4486" y="5471"/>
                    <a:pt x="4781" y="5599"/>
                    <a:pt x="4870" y="6438"/>
                  </a:cubicBezTo>
                  <a:cubicBezTo>
                    <a:pt x="4870" y="6438"/>
                    <a:pt x="5721" y="5363"/>
                    <a:pt x="5517" y="4793"/>
                  </a:cubicBezTo>
                  <a:cubicBezTo>
                    <a:pt x="5517" y="4793"/>
                    <a:pt x="7539" y="3411"/>
                    <a:pt x="6765" y="1484"/>
                  </a:cubicBezTo>
                  <a:cubicBezTo>
                    <a:pt x="6317" y="377"/>
                    <a:pt x="5478" y="0"/>
                    <a:pt x="4653" y="0"/>
                  </a:cubicBezTo>
                </a:path>
              </a:pathLst>
            </a:custGeom>
            <a:solidFill>
              <a:schemeClr val="accent2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1800">
                <a:cs typeface="+mn-ea"/>
                <a:sym typeface="+mn-lt"/>
              </a:endParaRPr>
            </a:p>
          </p:txBody>
        </p:sp>
        <p:sp>
          <p:nvSpPr>
            <p:cNvPr id="22" name="Freeform 770">
              <a:extLst>
                <a:ext uri="{FF2B5EF4-FFF2-40B4-BE49-F238E27FC236}">
                  <a16:creationId xmlns:a16="http://schemas.microsoft.com/office/drawing/2014/main" id="{6EFBAC5A-9771-4A91-9977-A1E7B83B05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493488" y="4820851"/>
              <a:ext cx="3374793" cy="3184275"/>
            </a:xfrm>
            <a:custGeom>
              <a:avLst/>
              <a:gdLst>
                <a:gd name="T0" fmla="*/ 3040 w 5620"/>
                <a:gd name="T1" fmla="*/ 0 h 5300"/>
                <a:gd name="T2" fmla="*/ 3040 w 5620"/>
                <a:gd name="T3" fmla="*/ 0 h 5300"/>
                <a:gd name="T4" fmla="*/ 1459 w 5620"/>
                <a:gd name="T5" fmla="*/ 378 h 5300"/>
                <a:gd name="T6" fmla="*/ 576 w 5620"/>
                <a:gd name="T7" fmla="*/ 2873 h 5300"/>
                <a:gd name="T8" fmla="*/ 2739 w 5620"/>
                <a:gd name="T9" fmla="*/ 4505 h 5300"/>
                <a:gd name="T10" fmla="*/ 2758 w 5620"/>
                <a:gd name="T11" fmla="*/ 4505 h 5300"/>
                <a:gd name="T12" fmla="*/ 2349 w 5620"/>
                <a:gd name="T13" fmla="*/ 5299 h 5300"/>
                <a:gd name="T14" fmla="*/ 5516 w 5620"/>
                <a:gd name="T15" fmla="*/ 2118 h 5300"/>
                <a:gd name="T16" fmla="*/ 3040 w 5620"/>
                <a:gd name="T17" fmla="*/ 0 h 5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20" h="5300">
                  <a:moveTo>
                    <a:pt x="3040" y="0"/>
                  </a:moveTo>
                  <a:lnTo>
                    <a:pt x="3040" y="0"/>
                  </a:lnTo>
                  <a:cubicBezTo>
                    <a:pt x="2483" y="0"/>
                    <a:pt x="1913" y="134"/>
                    <a:pt x="1459" y="378"/>
                  </a:cubicBezTo>
                  <a:cubicBezTo>
                    <a:pt x="0" y="1152"/>
                    <a:pt x="576" y="2873"/>
                    <a:pt x="576" y="2873"/>
                  </a:cubicBezTo>
                  <a:cubicBezTo>
                    <a:pt x="857" y="4461"/>
                    <a:pt x="2540" y="4505"/>
                    <a:pt x="2739" y="4505"/>
                  </a:cubicBezTo>
                  <a:cubicBezTo>
                    <a:pt x="2752" y="4505"/>
                    <a:pt x="2758" y="4505"/>
                    <a:pt x="2758" y="4505"/>
                  </a:cubicBezTo>
                  <a:cubicBezTo>
                    <a:pt x="2688" y="4858"/>
                    <a:pt x="2349" y="5299"/>
                    <a:pt x="2349" y="5299"/>
                  </a:cubicBezTo>
                  <a:cubicBezTo>
                    <a:pt x="2617" y="5299"/>
                    <a:pt x="5619" y="4294"/>
                    <a:pt x="5516" y="2118"/>
                  </a:cubicBezTo>
                  <a:cubicBezTo>
                    <a:pt x="5440" y="627"/>
                    <a:pt x="4249" y="0"/>
                    <a:pt x="3040" y="0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1800">
                <a:cs typeface="+mn-ea"/>
                <a:sym typeface="+mn-lt"/>
              </a:endParaRPr>
            </a:p>
          </p:txBody>
        </p:sp>
        <p:sp>
          <p:nvSpPr>
            <p:cNvPr id="23" name="Freeform 771">
              <a:extLst>
                <a:ext uri="{FF2B5EF4-FFF2-40B4-BE49-F238E27FC236}">
                  <a16:creationId xmlns:a16="http://schemas.microsoft.com/office/drawing/2014/main" id="{F59BD12D-E972-4E89-94A2-7095EFC28B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47770" y="6078792"/>
              <a:ext cx="3041022" cy="2275618"/>
            </a:xfrm>
            <a:custGeom>
              <a:avLst/>
              <a:gdLst>
                <a:gd name="T0" fmla="*/ 2279 w 5064"/>
                <a:gd name="T1" fmla="*/ 0 h 3789"/>
                <a:gd name="T2" fmla="*/ 2279 w 5064"/>
                <a:gd name="T3" fmla="*/ 0 h 3789"/>
                <a:gd name="T4" fmla="*/ 1210 w 5064"/>
                <a:gd name="T5" fmla="*/ 3123 h 3789"/>
                <a:gd name="T6" fmla="*/ 692 w 5064"/>
                <a:gd name="T7" fmla="*/ 3532 h 3789"/>
                <a:gd name="T8" fmla="*/ 2112 w 5064"/>
                <a:gd name="T9" fmla="*/ 3788 h 3789"/>
                <a:gd name="T10" fmla="*/ 3373 w 5064"/>
                <a:gd name="T11" fmla="*/ 3570 h 3789"/>
                <a:gd name="T12" fmla="*/ 4717 w 5064"/>
                <a:gd name="T13" fmla="*/ 2445 h 3789"/>
                <a:gd name="T14" fmla="*/ 2426 w 5064"/>
                <a:gd name="T15" fmla="*/ 7 h 3789"/>
                <a:gd name="T16" fmla="*/ 2279 w 5064"/>
                <a:gd name="T17" fmla="*/ 0 h 37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64" h="3789">
                  <a:moveTo>
                    <a:pt x="2279" y="0"/>
                  </a:moveTo>
                  <a:lnTo>
                    <a:pt x="2279" y="0"/>
                  </a:lnTo>
                  <a:cubicBezTo>
                    <a:pt x="167" y="0"/>
                    <a:pt x="0" y="2285"/>
                    <a:pt x="1210" y="3123"/>
                  </a:cubicBezTo>
                  <a:cubicBezTo>
                    <a:pt x="1210" y="3123"/>
                    <a:pt x="1005" y="3494"/>
                    <a:pt x="692" y="3532"/>
                  </a:cubicBezTo>
                  <a:cubicBezTo>
                    <a:pt x="692" y="3532"/>
                    <a:pt x="1293" y="3788"/>
                    <a:pt x="2112" y="3788"/>
                  </a:cubicBezTo>
                  <a:cubicBezTo>
                    <a:pt x="2496" y="3788"/>
                    <a:pt x="2931" y="3730"/>
                    <a:pt x="3373" y="3570"/>
                  </a:cubicBezTo>
                  <a:cubicBezTo>
                    <a:pt x="3373" y="3570"/>
                    <a:pt x="4378" y="3327"/>
                    <a:pt x="4717" y="2445"/>
                  </a:cubicBezTo>
                  <a:cubicBezTo>
                    <a:pt x="5063" y="1562"/>
                    <a:pt x="4672" y="109"/>
                    <a:pt x="2426" y="7"/>
                  </a:cubicBezTo>
                  <a:cubicBezTo>
                    <a:pt x="2375" y="7"/>
                    <a:pt x="2330" y="0"/>
                    <a:pt x="2279" y="0"/>
                  </a:cubicBezTo>
                </a:path>
              </a:pathLst>
            </a:custGeom>
            <a:solidFill>
              <a:schemeClr val="accent4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1800">
                <a:cs typeface="+mn-ea"/>
                <a:sym typeface="+mn-lt"/>
              </a:endParaRPr>
            </a:p>
          </p:txBody>
        </p:sp>
        <p:sp>
          <p:nvSpPr>
            <p:cNvPr id="24" name="Freeform 772">
              <a:extLst>
                <a:ext uri="{FF2B5EF4-FFF2-40B4-BE49-F238E27FC236}">
                  <a16:creationId xmlns:a16="http://schemas.microsoft.com/office/drawing/2014/main" id="{AB0B2B79-3081-4F05-8B48-4C3CEA2EF5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332974" y="7560513"/>
              <a:ext cx="1920506" cy="1499417"/>
            </a:xfrm>
            <a:custGeom>
              <a:avLst/>
              <a:gdLst>
                <a:gd name="T0" fmla="*/ 1293 w 3195"/>
                <a:gd name="T1" fmla="*/ 0 h 2497"/>
                <a:gd name="T2" fmla="*/ 1293 w 3195"/>
                <a:gd name="T3" fmla="*/ 0 h 2497"/>
                <a:gd name="T4" fmla="*/ 262 w 3195"/>
                <a:gd name="T5" fmla="*/ 711 h 2497"/>
                <a:gd name="T6" fmla="*/ 474 w 3195"/>
                <a:gd name="T7" fmla="*/ 1856 h 2497"/>
                <a:gd name="T8" fmla="*/ 77 w 3195"/>
                <a:gd name="T9" fmla="*/ 2067 h 2497"/>
                <a:gd name="T10" fmla="*/ 1350 w 3195"/>
                <a:gd name="T11" fmla="*/ 2496 h 2497"/>
                <a:gd name="T12" fmla="*/ 2221 w 3195"/>
                <a:gd name="T13" fmla="*/ 2195 h 2497"/>
                <a:gd name="T14" fmla="*/ 1984 w 3195"/>
                <a:gd name="T15" fmla="*/ 147 h 2497"/>
                <a:gd name="T16" fmla="*/ 1293 w 3195"/>
                <a:gd name="T17" fmla="*/ 0 h 2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95" h="2497">
                  <a:moveTo>
                    <a:pt x="1293" y="0"/>
                  </a:moveTo>
                  <a:lnTo>
                    <a:pt x="1293" y="0"/>
                  </a:lnTo>
                  <a:cubicBezTo>
                    <a:pt x="832" y="0"/>
                    <a:pt x="442" y="231"/>
                    <a:pt x="262" y="711"/>
                  </a:cubicBezTo>
                  <a:cubicBezTo>
                    <a:pt x="0" y="1415"/>
                    <a:pt x="474" y="1856"/>
                    <a:pt x="474" y="1856"/>
                  </a:cubicBezTo>
                  <a:cubicBezTo>
                    <a:pt x="422" y="2061"/>
                    <a:pt x="77" y="2067"/>
                    <a:pt x="77" y="2067"/>
                  </a:cubicBezTo>
                  <a:cubicBezTo>
                    <a:pt x="77" y="2067"/>
                    <a:pt x="672" y="2496"/>
                    <a:pt x="1350" y="2496"/>
                  </a:cubicBezTo>
                  <a:cubicBezTo>
                    <a:pt x="1638" y="2496"/>
                    <a:pt x="1939" y="2419"/>
                    <a:pt x="2221" y="2195"/>
                  </a:cubicBezTo>
                  <a:cubicBezTo>
                    <a:pt x="3194" y="1018"/>
                    <a:pt x="2720" y="455"/>
                    <a:pt x="1984" y="147"/>
                  </a:cubicBezTo>
                  <a:cubicBezTo>
                    <a:pt x="1747" y="51"/>
                    <a:pt x="1510" y="0"/>
                    <a:pt x="1293" y="0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1800">
                <a:cs typeface="+mn-ea"/>
                <a:sym typeface="+mn-lt"/>
              </a:endParaRPr>
            </a:p>
          </p:txBody>
        </p:sp>
      </p:grpSp>
      <p:grpSp>
        <p:nvGrpSpPr>
          <p:cNvPr id="25" name="Group 8">
            <a:extLst>
              <a:ext uri="{FF2B5EF4-FFF2-40B4-BE49-F238E27FC236}">
                <a16:creationId xmlns:a16="http://schemas.microsoft.com/office/drawing/2014/main" id="{43AEF9A4-DEB0-4F01-9B7C-3A83C67A4741}"/>
              </a:ext>
            </a:extLst>
          </p:cNvPr>
          <p:cNvGrpSpPr/>
          <p:nvPr/>
        </p:nvGrpSpPr>
        <p:grpSpPr>
          <a:xfrm>
            <a:off x="12568603" y="6858000"/>
            <a:ext cx="9147303" cy="4534461"/>
            <a:chOff x="14099615" y="4623696"/>
            <a:chExt cx="9147303" cy="4534461"/>
          </a:xfrm>
        </p:grpSpPr>
        <p:sp>
          <p:nvSpPr>
            <p:cNvPr id="26" name="Shape 5606">
              <a:extLst>
                <a:ext uri="{FF2B5EF4-FFF2-40B4-BE49-F238E27FC236}">
                  <a16:creationId xmlns:a16="http://schemas.microsoft.com/office/drawing/2014/main" id="{F27882CD-6C95-4531-A7C2-A7D1620DF593}"/>
                </a:ext>
              </a:extLst>
            </p:cNvPr>
            <p:cNvSpPr/>
            <p:nvPr/>
          </p:nvSpPr>
          <p:spPr>
            <a:xfrm>
              <a:off x="14099615" y="4937540"/>
              <a:ext cx="854194" cy="8600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0329"/>
                  </a:moveTo>
                  <a:cubicBezTo>
                    <a:pt x="21600" y="20965"/>
                    <a:pt x="21282" y="21600"/>
                    <a:pt x="20647" y="21600"/>
                  </a:cubicBezTo>
                  <a:cubicBezTo>
                    <a:pt x="8894" y="21600"/>
                    <a:pt x="8894" y="21600"/>
                    <a:pt x="8894" y="21600"/>
                  </a:cubicBezTo>
                  <a:cubicBezTo>
                    <a:pt x="8259" y="21600"/>
                    <a:pt x="7941" y="20965"/>
                    <a:pt x="7941" y="20329"/>
                  </a:cubicBezTo>
                  <a:cubicBezTo>
                    <a:pt x="7941" y="18424"/>
                    <a:pt x="7941" y="18424"/>
                    <a:pt x="7941" y="18424"/>
                  </a:cubicBezTo>
                  <a:cubicBezTo>
                    <a:pt x="1271" y="18424"/>
                    <a:pt x="1271" y="18424"/>
                    <a:pt x="1271" y="18424"/>
                  </a:cubicBezTo>
                  <a:cubicBezTo>
                    <a:pt x="635" y="18424"/>
                    <a:pt x="0" y="17788"/>
                    <a:pt x="0" y="17153"/>
                  </a:cubicBezTo>
                  <a:cubicBezTo>
                    <a:pt x="0" y="953"/>
                    <a:pt x="0" y="953"/>
                    <a:pt x="0" y="953"/>
                  </a:cubicBezTo>
                  <a:cubicBezTo>
                    <a:pt x="0" y="318"/>
                    <a:pt x="635" y="0"/>
                    <a:pt x="1271" y="0"/>
                  </a:cubicBezTo>
                  <a:cubicBezTo>
                    <a:pt x="14294" y="0"/>
                    <a:pt x="14294" y="0"/>
                    <a:pt x="14294" y="0"/>
                  </a:cubicBezTo>
                  <a:cubicBezTo>
                    <a:pt x="14929" y="0"/>
                    <a:pt x="15565" y="318"/>
                    <a:pt x="15565" y="953"/>
                  </a:cubicBezTo>
                  <a:cubicBezTo>
                    <a:pt x="15565" y="5082"/>
                    <a:pt x="15565" y="5082"/>
                    <a:pt x="15565" y="5082"/>
                  </a:cubicBezTo>
                  <a:cubicBezTo>
                    <a:pt x="15882" y="5082"/>
                    <a:pt x="15882" y="5082"/>
                    <a:pt x="15882" y="5400"/>
                  </a:cubicBezTo>
                  <a:cubicBezTo>
                    <a:pt x="20965" y="10165"/>
                    <a:pt x="20965" y="10165"/>
                    <a:pt x="20965" y="10165"/>
                  </a:cubicBezTo>
                  <a:cubicBezTo>
                    <a:pt x="21282" y="10800"/>
                    <a:pt x="21600" y="11753"/>
                    <a:pt x="21600" y="12388"/>
                  </a:cubicBezTo>
                  <a:lnTo>
                    <a:pt x="21600" y="20329"/>
                  </a:lnTo>
                  <a:close/>
                  <a:moveTo>
                    <a:pt x="12388" y="1906"/>
                  </a:moveTo>
                  <a:cubicBezTo>
                    <a:pt x="12388" y="1588"/>
                    <a:pt x="12388" y="1588"/>
                    <a:pt x="12071" y="1588"/>
                  </a:cubicBezTo>
                  <a:cubicBezTo>
                    <a:pt x="3494" y="1588"/>
                    <a:pt x="3494" y="1588"/>
                    <a:pt x="3494" y="1588"/>
                  </a:cubicBezTo>
                  <a:cubicBezTo>
                    <a:pt x="3494" y="1588"/>
                    <a:pt x="3176" y="1588"/>
                    <a:pt x="3176" y="1906"/>
                  </a:cubicBezTo>
                  <a:cubicBezTo>
                    <a:pt x="3176" y="2541"/>
                    <a:pt x="3176" y="2541"/>
                    <a:pt x="3176" y="2541"/>
                  </a:cubicBezTo>
                  <a:cubicBezTo>
                    <a:pt x="3176" y="2859"/>
                    <a:pt x="3494" y="2859"/>
                    <a:pt x="3494" y="2859"/>
                  </a:cubicBezTo>
                  <a:cubicBezTo>
                    <a:pt x="12071" y="2859"/>
                    <a:pt x="12071" y="2859"/>
                    <a:pt x="12071" y="2859"/>
                  </a:cubicBezTo>
                  <a:cubicBezTo>
                    <a:pt x="12388" y="2859"/>
                    <a:pt x="12388" y="2859"/>
                    <a:pt x="12388" y="2541"/>
                  </a:cubicBezTo>
                  <a:lnTo>
                    <a:pt x="12388" y="1906"/>
                  </a:lnTo>
                  <a:close/>
                  <a:moveTo>
                    <a:pt x="20329" y="20012"/>
                  </a:moveTo>
                  <a:cubicBezTo>
                    <a:pt x="20329" y="12388"/>
                    <a:pt x="20329" y="12388"/>
                    <a:pt x="20329" y="12388"/>
                  </a:cubicBezTo>
                  <a:cubicBezTo>
                    <a:pt x="15247" y="12388"/>
                    <a:pt x="15247" y="12388"/>
                    <a:pt x="15247" y="12388"/>
                  </a:cubicBezTo>
                  <a:cubicBezTo>
                    <a:pt x="14612" y="12388"/>
                    <a:pt x="13976" y="11753"/>
                    <a:pt x="13976" y="11118"/>
                  </a:cubicBezTo>
                  <a:cubicBezTo>
                    <a:pt x="13976" y="6035"/>
                    <a:pt x="13976" y="6035"/>
                    <a:pt x="13976" y="6035"/>
                  </a:cubicBezTo>
                  <a:cubicBezTo>
                    <a:pt x="9529" y="6035"/>
                    <a:pt x="9529" y="6035"/>
                    <a:pt x="9529" y="6035"/>
                  </a:cubicBezTo>
                  <a:cubicBezTo>
                    <a:pt x="9529" y="20012"/>
                    <a:pt x="9529" y="20012"/>
                    <a:pt x="9529" y="20012"/>
                  </a:cubicBezTo>
                  <a:lnTo>
                    <a:pt x="20329" y="20012"/>
                  </a:lnTo>
                  <a:close/>
                  <a:moveTo>
                    <a:pt x="19059" y="10800"/>
                  </a:moveTo>
                  <a:cubicBezTo>
                    <a:pt x="15565" y="6988"/>
                    <a:pt x="15565" y="6988"/>
                    <a:pt x="15565" y="6988"/>
                  </a:cubicBezTo>
                  <a:cubicBezTo>
                    <a:pt x="15565" y="10800"/>
                    <a:pt x="15565" y="10800"/>
                    <a:pt x="15565" y="10800"/>
                  </a:cubicBezTo>
                  <a:lnTo>
                    <a:pt x="19059" y="10800"/>
                  </a:lnTo>
                  <a:close/>
                </a:path>
              </a:pathLst>
            </a:custGeom>
            <a:solidFill>
              <a:schemeClr val="tx2"/>
            </a:solidFill>
            <a:ln w="12700" cap="flat">
              <a:noFill/>
              <a:miter lim="400000"/>
            </a:ln>
            <a:effectLst/>
          </p:spPr>
          <p:txBody>
            <a:bodyPr wrap="square" lIns="91438" tIns="91438" rIns="91438" bIns="91438" numCol="1" anchor="t">
              <a:noAutofit/>
            </a:bodyPr>
            <a:lstStyle/>
            <a:p>
              <a:pPr defTabSz="914400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4800">
                <a:cs typeface="+mn-ea"/>
                <a:sym typeface="+mn-lt"/>
              </a:endParaRPr>
            </a:p>
          </p:txBody>
        </p:sp>
        <p:sp>
          <p:nvSpPr>
            <p:cNvPr id="27" name="TextBox 10">
              <a:extLst>
                <a:ext uri="{FF2B5EF4-FFF2-40B4-BE49-F238E27FC236}">
                  <a16:creationId xmlns:a16="http://schemas.microsoft.com/office/drawing/2014/main" id="{4C4E78A8-A493-475D-BE13-81148A35440B}"/>
                </a:ext>
              </a:extLst>
            </p:cNvPr>
            <p:cNvSpPr txBox="1"/>
            <p:nvPr/>
          </p:nvSpPr>
          <p:spPr>
            <a:xfrm>
              <a:off x="15495341" y="4623696"/>
              <a:ext cx="3337452" cy="67710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4400" b="1" dirty="0">
                  <a:gradFill>
                    <a:gsLst>
                      <a:gs pos="0">
                        <a:schemeClr val="bg1">
                          <a:lumMod val="25000"/>
                        </a:schemeClr>
                      </a:gs>
                      <a:gs pos="100000">
                        <a:schemeClr val="bg1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添加标题文本</a:t>
              </a:r>
              <a:endParaRPr lang="en-US" sz="4400" b="1" dirty="0">
                <a:gradFill>
                  <a:gsLst>
                    <a:gs pos="0">
                      <a:schemeClr val="bg1">
                        <a:lumMod val="25000"/>
                      </a:schemeClr>
                    </a:gs>
                    <a:gs pos="100000">
                      <a:schemeClr val="bg1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28" name="Rectangle 11">
              <a:extLst>
                <a:ext uri="{FF2B5EF4-FFF2-40B4-BE49-F238E27FC236}">
                  <a16:creationId xmlns:a16="http://schemas.microsoft.com/office/drawing/2014/main" id="{85C2AE89-C0E1-4A6E-8D23-8DB6D17A0A40}"/>
                </a:ext>
              </a:extLst>
            </p:cNvPr>
            <p:cNvSpPr/>
            <p:nvPr/>
          </p:nvSpPr>
          <p:spPr>
            <a:xfrm>
              <a:off x="15420486" y="5238799"/>
              <a:ext cx="7826432" cy="14985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3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sz="3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Shape 5605">
              <a:extLst>
                <a:ext uri="{FF2B5EF4-FFF2-40B4-BE49-F238E27FC236}">
                  <a16:creationId xmlns:a16="http://schemas.microsoft.com/office/drawing/2014/main" id="{64F20C1D-A546-434D-B5FE-43FBEFF6A818}"/>
                </a:ext>
              </a:extLst>
            </p:cNvPr>
            <p:cNvSpPr/>
            <p:nvPr/>
          </p:nvSpPr>
          <p:spPr>
            <a:xfrm>
              <a:off x="14125512" y="7557097"/>
              <a:ext cx="854194" cy="8600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953"/>
                  </a:moveTo>
                  <a:cubicBezTo>
                    <a:pt x="18424" y="19376"/>
                    <a:pt x="18424" y="19376"/>
                    <a:pt x="18424" y="19376"/>
                  </a:cubicBezTo>
                  <a:cubicBezTo>
                    <a:pt x="18424" y="19694"/>
                    <a:pt x="18106" y="19694"/>
                    <a:pt x="18106" y="20012"/>
                  </a:cubicBezTo>
                  <a:cubicBezTo>
                    <a:pt x="17788" y="20012"/>
                    <a:pt x="17788" y="20012"/>
                    <a:pt x="17788" y="20012"/>
                  </a:cubicBezTo>
                  <a:cubicBezTo>
                    <a:pt x="17471" y="20012"/>
                    <a:pt x="17471" y="20012"/>
                    <a:pt x="17471" y="20012"/>
                  </a:cubicBezTo>
                  <a:cubicBezTo>
                    <a:pt x="12071" y="17788"/>
                    <a:pt x="12071" y="17788"/>
                    <a:pt x="12071" y="17788"/>
                  </a:cubicBezTo>
                  <a:cubicBezTo>
                    <a:pt x="8894" y="21282"/>
                    <a:pt x="8894" y="21282"/>
                    <a:pt x="8894" y="21282"/>
                  </a:cubicBezTo>
                  <a:cubicBezTo>
                    <a:pt x="8894" y="21282"/>
                    <a:pt x="8576" y="21600"/>
                    <a:pt x="8259" y="21600"/>
                  </a:cubicBezTo>
                  <a:cubicBezTo>
                    <a:pt x="8259" y="21600"/>
                    <a:pt x="8259" y="21600"/>
                    <a:pt x="8259" y="21600"/>
                  </a:cubicBezTo>
                  <a:cubicBezTo>
                    <a:pt x="7941" y="21282"/>
                    <a:pt x="7624" y="20965"/>
                    <a:pt x="7624" y="20647"/>
                  </a:cubicBezTo>
                  <a:cubicBezTo>
                    <a:pt x="7624" y="16518"/>
                    <a:pt x="7624" y="16518"/>
                    <a:pt x="7624" y="16518"/>
                  </a:cubicBezTo>
                  <a:cubicBezTo>
                    <a:pt x="18106" y="3812"/>
                    <a:pt x="18106" y="3812"/>
                    <a:pt x="18106" y="3812"/>
                  </a:cubicBezTo>
                  <a:cubicBezTo>
                    <a:pt x="5082" y="14929"/>
                    <a:pt x="5082" y="14929"/>
                    <a:pt x="5082" y="14929"/>
                  </a:cubicBezTo>
                  <a:cubicBezTo>
                    <a:pt x="318" y="13024"/>
                    <a:pt x="318" y="13024"/>
                    <a:pt x="318" y="13024"/>
                  </a:cubicBezTo>
                  <a:cubicBezTo>
                    <a:pt x="0" y="12706"/>
                    <a:pt x="0" y="12706"/>
                    <a:pt x="0" y="12388"/>
                  </a:cubicBezTo>
                  <a:cubicBezTo>
                    <a:pt x="0" y="12071"/>
                    <a:pt x="0" y="11753"/>
                    <a:pt x="318" y="11435"/>
                  </a:cubicBezTo>
                  <a:cubicBezTo>
                    <a:pt x="20329" y="0"/>
                    <a:pt x="20329" y="0"/>
                    <a:pt x="20329" y="0"/>
                  </a:cubicBezTo>
                  <a:cubicBezTo>
                    <a:pt x="20647" y="0"/>
                    <a:pt x="20647" y="0"/>
                    <a:pt x="20647" y="0"/>
                  </a:cubicBezTo>
                  <a:cubicBezTo>
                    <a:pt x="20965" y="0"/>
                    <a:pt x="20965" y="0"/>
                    <a:pt x="21282" y="0"/>
                  </a:cubicBezTo>
                  <a:cubicBezTo>
                    <a:pt x="21600" y="318"/>
                    <a:pt x="21600" y="635"/>
                    <a:pt x="21600" y="953"/>
                  </a:cubicBezTo>
                  <a:close/>
                </a:path>
              </a:pathLst>
            </a:custGeom>
            <a:solidFill>
              <a:schemeClr val="tx2"/>
            </a:solidFill>
            <a:ln w="12700" cap="flat">
              <a:noFill/>
              <a:miter lim="400000"/>
            </a:ln>
            <a:effectLst/>
          </p:spPr>
          <p:txBody>
            <a:bodyPr wrap="square" lIns="91438" tIns="91438" rIns="91438" bIns="91438" numCol="1" anchor="t">
              <a:noAutofit/>
            </a:bodyPr>
            <a:lstStyle/>
            <a:p>
              <a:pPr defTabSz="914400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4800">
                <a:cs typeface="+mn-ea"/>
                <a:sym typeface="+mn-lt"/>
              </a:endParaRPr>
            </a:p>
          </p:txBody>
        </p:sp>
        <p:sp>
          <p:nvSpPr>
            <p:cNvPr id="44" name="TextBox 10">
              <a:extLst>
                <a:ext uri="{FF2B5EF4-FFF2-40B4-BE49-F238E27FC236}">
                  <a16:creationId xmlns:a16="http://schemas.microsoft.com/office/drawing/2014/main" id="{9DDF8E40-ACD2-4CC6-ABE1-93AA4A909EF4}"/>
                </a:ext>
              </a:extLst>
            </p:cNvPr>
            <p:cNvSpPr txBox="1"/>
            <p:nvPr/>
          </p:nvSpPr>
          <p:spPr>
            <a:xfrm>
              <a:off x="15495341" y="7044502"/>
              <a:ext cx="3337452" cy="67710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4400" b="1" dirty="0">
                  <a:gradFill>
                    <a:gsLst>
                      <a:gs pos="0">
                        <a:schemeClr val="bg1">
                          <a:lumMod val="25000"/>
                        </a:schemeClr>
                      </a:gs>
                      <a:gs pos="100000">
                        <a:schemeClr val="bg1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添加标题文本</a:t>
              </a:r>
              <a:endParaRPr lang="en-US" sz="4400" b="1" dirty="0">
                <a:gradFill>
                  <a:gsLst>
                    <a:gs pos="0">
                      <a:schemeClr val="bg1">
                        <a:lumMod val="25000"/>
                      </a:schemeClr>
                    </a:gs>
                    <a:gs pos="100000">
                      <a:schemeClr val="bg1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45" name="Rectangle 11">
              <a:extLst>
                <a:ext uri="{FF2B5EF4-FFF2-40B4-BE49-F238E27FC236}">
                  <a16:creationId xmlns:a16="http://schemas.microsoft.com/office/drawing/2014/main" id="{DB6796C1-B4DA-40C3-B59C-7E8157B899B6}"/>
                </a:ext>
              </a:extLst>
            </p:cNvPr>
            <p:cNvSpPr/>
            <p:nvPr/>
          </p:nvSpPr>
          <p:spPr>
            <a:xfrm>
              <a:off x="15420486" y="7659605"/>
              <a:ext cx="7826432" cy="14985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3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sz="3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64B70A94-58E1-4288-9F91-905EE3E650C3}"/>
              </a:ext>
            </a:extLst>
          </p:cNvPr>
          <p:cNvGrpSpPr/>
          <p:nvPr/>
        </p:nvGrpSpPr>
        <p:grpSpPr>
          <a:xfrm>
            <a:off x="12745388" y="3446769"/>
            <a:ext cx="9313041" cy="2403375"/>
            <a:chOff x="14960122" y="3278948"/>
            <a:chExt cx="9313041" cy="2403375"/>
          </a:xfrm>
        </p:grpSpPr>
        <p:sp>
          <p:nvSpPr>
            <p:cNvPr id="39" name="TextBox 22">
              <a:extLst>
                <a:ext uri="{FF2B5EF4-FFF2-40B4-BE49-F238E27FC236}">
                  <a16:creationId xmlns:a16="http://schemas.microsoft.com/office/drawing/2014/main" id="{5CD6F629-62F9-49A4-B937-09DFAB4BB6D3}"/>
                </a:ext>
              </a:extLst>
            </p:cNvPr>
            <p:cNvSpPr txBox="1"/>
            <p:nvPr/>
          </p:nvSpPr>
          <p:spPr>
            <a:xfrm>
              <a:off x="14960122" y="3278948"/>
              <a:ext cx="9313041" cy="10002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6500" b="1" dirty="0">
                  <a:gradFill>
                    <a:gsLst>
                      <a:gs pos="0">
                        <a:schemeClr val="bg1">
                          <a:lumMod val="25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单击此处添加标题文本</a:t>
              </a:r>
              <a:endParaRPr lang="en-US" sz="6500" dirty="0">
                <a:gradFill>
                  <a:gsLst>
                    <a:gs pos="0">
                      <a:schemeClr val="bg1">
                        <a:lumMod val="2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  <p:cxnSp>
          <p:nvCxnSpPr>
            <p:cNvPr id="40" name="Straight Connector 23">
              <a:extLst>
                <a:ext uri="{FF2B5EF4-FFF2-40B4-BE49-F238E27FC236}">
                  <a16:creationId xmlns:a16="http://schemas.microsoft.com/office/drawing/2014/main" id="{9B33AD38-F311-48E3-9E90-1C74554324A4}"/>
                </a:ext>
              </a:extLst>
            </p:cNvPr>
            <p:cNvCxnSpPr>
              <a:cxnSpLocks/>
            </p:cNvCxnSpPr>
            <p:nvPr/>
          </p:nvCxnSpPr>
          <p:spPr>
            <a:xfrm>
              <a:off x="14975729" y="5682323"/>
              <a:ext cx="9167199" cy="0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9B9A006C-8FF6-4834-AD85-5DBD1651B9E8}"/>
                </a:ext>
              </a:extLst>
            </p:cNvPr>
            <p:cNvSpPr txBox="1"/>
            <p:nvPr/>
          </p:nvSpPr>
          <p:spPr>
            <a:xfrm>
              <a:off x="14960122" y="4383513"/>
              <a:ext cx="674496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gradFill>
                    <a:gsLst>
                      <a:gs pos="0">
                        <a:schemeClr val="bg1">
                          <a:lumMod val="75000"/>
                        </a:schemeClr>
                      </a:gs>
                      <a:gs pos="100000">
                        <a:schemeClr val="bg1">
                          <a:lumMod val="25000"/>
                        </a:schemeClr>
                      </a:gs>
                    </a:gsLst>
                    <a:lin ang="5400000" scaled="1"/>
                  </a:gradFill>
                </a:rPr>
                <a:t>Click here to add title 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012079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Oval 1">
            <a:extLst>
              <a:ext uri="{FF2B5EF4-FFF2-40B4-BE49-F238E27FC236}">
                <a16:creationId xmlns:a16="http://schemas.microsoft.com/office/drawing/2014/main" id="{28B840C9-93AD-4839-B3C9-9996F92C6F4B}"/>
              </a:ext>
            </a:extLst>
          </p:cNvPr>
          <p:cNvSpPr/>
          <p:nvPr/>
        </p:nvSpPr>
        <p:spPr>
          <a:xfrm>
            <a:off x="10155062" y="2902775"/>
            <a:ext cx="3659042" cy="3659042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901700" dist="1905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600" dirty="0">
              <a:cs typeface="+mn-ea"/>
              <a:sym typeface="+mn-lt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0481765" y="3706117"/>
            <a:ext cx="3005636" cy="13542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88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02</a:t>
            </a:r>
            <a:endParaRPr lang="en-US" sz="8800" b="1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58EE81B2-4237-4AB5-BF8E-CD76150E61C3}"/>
              </a:ext>
            </a:extLst>
          </p:cNvPr>
          <p:cNvSpPr txBox="1"/>
          <p:nvPr/>
        </p:nvSpPr>
        <p:spPr>
          <a:xfrm>
            <a:off x="10342064" y="4980110"/>
            <a:ext cx="328503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PART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4A377D13-0BD3-4835-A30E-CE8A305E462E}"/>
              </a:ext>
            </a:extLst>
          </p:cNvPr>
          <p:cNvSpPr txBox="1"/>
          <p:nvPr/>
        </p:nvSpPr>
        <p:spPr>
          <a:xfrm>
            <a:off x="6095129" y="6982467"/>
            <a:ext cx="12196916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66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30CEE663-9B97-4583-91AA-F3F33759269F}"/>
              </a:ext>
            </a:extLst>
          </p:cNvPr>
          <p:cNvSpPr txBox="1"/>
          <p:nvPr/>
        </p:nvSpPr>
        <p:spPr>
          <a:xfrm>
            <a:off x="6098458" y="8472529"/>
            <a:ext cx="1219691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dirty="0"/>
              <a:t>根据自己的需要添加适当的文字，此处添加详细文本描述，建议与标题相关尽量简洁... ...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D6161E41-4120-4608-8D25-828DAD3EFE07}"/>
              </a:ext>
            </a:extLst>
          </p:cNvPr>
          <p:cNvGrpSpPr/>
          <p:nvPr/>
        </p:nvGrpSpPr>
        <p:grpSpPr>
          <a:xfrm>
            <a:off x="-735462" y="5977477"/>
            <a:ext cx="6058257" cy="6971638"/>
            <a:chOff x="588918" y="4550800"/>
            <a:chExt cx="6058257" cy="6971638"/>
          </a:xfrm>
        </p:grpSpPr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4A9FDC6B-9D72-400F-BDCD-356D164213C7}"/>
                </a:ext>
              </a:extLst>
            </p:cNvPr>
            <p:cNvSpPr/>
            <p:nvPr/>
          </p:nvSpPr>
          <p:spPr>
            <a:xfrm>
              <a:off x="1512014" y="8894817"/>
              <a:ext cx="523264" cy="523264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C298985E-1B53-43CC-81BD-D5052AE791B7}"/>
                </a:ext>
              </a:extLst>
            </p:cNvPr>
            <p:cNvSpPr/>
            <p:nvPr/>
          </p:nvSpPr>
          <p:spPr>
            <a:xfrm>
              <a:off x="2738230" y="10026270"/>
              <a:ext cx="1496168" cy="149616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F01F30F2-9782-4048-BCB5-D40D3B41DD55}"/>
                </a:ext>
              </a:extLst>
            </p:cNvPr>
            <p:cNvSpPr/>
            <p:nvPr/>
          </p:nvSpPr>
          <p:spPr>
            <a:xfrm>
              <a:off x="4586115" y="7535305"/>
              <a:ext cx="2061060" cy="2061060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DE51C527-82EA-49D4-9AD4-433C98C28A38}"/>
                </a:ext>
              </a:extLst>
            </p:cNvPr>
            <p:cNvSpPr/>
            <p:nvPr/>
          </p:nvSpPr>
          <p:spPr>
            <a:xfrm>
              <a:off x="2923609" y="6754760"/>
              <a:ext cx="1125410" cy="1125410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5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AB48BD39-9F7B-489B-9BD3-A55F689FC597}"/>
                </a:ext>
              </a:extLst>
            </p:cNvPr>
            <p:cNvSpPr/>
            <p:nvPr/>
          </p:nvSpPr>
          <p:spPr>
            <a:xfrm>
              <a:off x="588918" y="4550800"/>
              <a:ext cx="1346478" cy="1346478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7014123E-2255-43F7-BCAD-E11DB0BC251C}"/>
              </a:ext>
            </a:extLst>
          </p:cNvPr>
          <p:cNvGrpSpPr/>
          <p:nvPr/>
        </p:nvGrpSpPr>
        <p:grpSpPr>
          <a:xfrm>
            <a:off x="18154795" y="-1291590"/>
            <a:ext cx="8703153" cy="8615545"/>
            <a:chOff x="18154795" y="-1291590"/>
            <a:chExt cx="8703153" cy="8615545"/>
          </a:xfrm>
        </p:grpSpPr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8965B380-E59E-4A63-8639-2F2A7A2AAC70}"/>
                </a:ext>
              </a:extLst>
            </p:cNvPr>
            <p:cNvSpPr/>
            <p:nvPr/>
          </p:nvSpPr>
          <p:spPr>
            <a:xfrm>
              <a:off x="18154795" y="1378923"/>
              <a:ext cx="693644" cy="693644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5AEA3728-5E75-4A96-B701-40E0A619B4EF}"/>
                </a:ext>
              </a:extLst>
            </p:cNvPr>
            <p:cNvSpPr/>
            <p:nvPr/>
          </p:nvSpPr>
          <p:spPr>
            <a:xfrm>
              <a:off x="23085534" y="3551541"/>
              <a:ext cx="3772414" cy="3772414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1444A1FE-2442-4376-962E-02F5A3120091}"/>
                </a:ext>
              </a:extLst>
            </p:cNvPr>
            <p:cNvSpPr/>
            <p:nvPr/>
          </p:nvSpPr>
          <p:spPr>
            <a:xfrm flipV="1">
              <a:off x="20989638" y="4270362"/>
              <a:ext cx="484014" cy="484014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6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8ABDE3E1-2629-47AA-873A-E24E072EEA9C}"/>
                </a:ext>
              </a:extLst>
            </p:cNvPr>
            <p:cNvSpPr/>
            <p:nvPr/>
          </p:nvSpPr>
          <p:spPr>
            <a:xfrm>
              <a:off x="20079974" y="-1291590"/>
              <a:ext cx="1819328" cy="1819328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6557D9FA-E39F-4035-810F-B39F268F307A}"/>
                </a:ext>
              </a:extLst>
            </p:cNvPr>
            <p:cNvSpPr/>
            <p:nvPr/>
          </p:nvSpPr>
          <p:spPr>
            <a:xfrm>
              <a:off x="20673743" y="1579369"/>
              <a:ext cx="1885016" cy="1885016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71137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4D69746-21BD-436A-8F62-930DD7126635}"/>
              </a:ext>
            </a:extLst>
          </p:cNvPr>
          <p:cNvSpPr txBox="1"/>
          <p:nvPr/>
        </p:nvSpPr>
        <p:spPr>
          <a:xfrm>
            <a:off x="6095129" y="556629"/>
            <a:ext cx="1219691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54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AAFBDBB8-3760-41D4-9C7F-456DFCAD99F7}"/>
              </a:ext>
            </a:extLst>
          </p:cNvPr>
          <p:cNvGrpSpPr/>
          <p:nvPr/>
        </p:nvGrpSpPr>
        <p:grpSpPr>
          <a:xfrm>
            <a:off x="4515846" y="206148"/>
            <a:ext cx="3491304" cy="1338725"/>
            <a:chOff x="-2195797" y="8308353"/>
            <a:chExt cx="11653027" cy="4468303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04807AA9-9AAF-453C-8DFF-44713709B309}"/>
                </a:ext>
              </a:extLst>
            </p:cNvPr>
            <p:cNvSpPr/>
            <p:nvPr/>
          </p:nvSpPr>
          <p:spPr>
            <a:xfrm>
              <a:off x="5837022" y="9156448"/>
              <a:ext cx="3620208" cy="3620208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B83A6030-859E-48A1-8959-89426E2329EC}"/>
                </a:ext>
              </a:extLst>
            </p:cNvPr>
            <p:cNvSpPr/>
            <p:nvPr/>
          </p:nvSpPr>
          <p:spPr>
            <a:xfrm>
              <a:off x="1512014" y="8894817"/>
              <a:ext cx="523264" cy="523264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4B6AC017-D680-4ABC-B9DE-3F881C0F2E0B}"/>
                </a:ext>
              </a:extLst>
            </p:cNvPr>
            <p:cNvSpPr/>
            <p:nvPr/>
          </p:nvSpPr>
          <p:spPr>
            <a:xfrm>
              <a:off x="2386384" y="10716890"/>
              <a:ext cx="1496167" cy="149616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B8A8DB7E-FD49-4D5E-98A2-733655E6A44C}"/>
                </a:ext>
              </a:extLst>
            </p:cNvPr>
            <p:cNvSpPr/>
            <p:nvPr/>
          </p:nvSpPr>
          <p:spPr>
            <a:xfrm>
              <a:off x="3540297" y="8308353"/>
              <a:ext cx="2061061" cy="2061061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B2D3B261-EE06-4798-BE20-46EB3106A098}"/>
                </a:ext>
              </a:extLst>
            </p:cNvPr>
            <p:cNvSpPr/>
            <p:nvPr/>
          </p:nvSpPr>
          <p:spPr>
            <a:xfrm>
              <a:off x="431913" y="9806710"/>
              <a:ext cx="1125409" cy="1125409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5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73BF7BBE-C225-498C-A8FB-FCA8932F5E5F}"/>
                </a:ext>
              </a:extLst>
            </p:cNvPr>
            <p:cNvSpPr/>
            <p:nvPr/>
          </p:nvSpPr>
          <p:spPr>
            <a:xfrm>
              <a:off x="-2195797" y="10043651"/>
              <a:ext cx="1346478" cy="1346478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9981A7BC-9B3D-4B62-B7D5-EE6687F78542}"/>
              </a:ext>
            </a:extLst>
          </p:cNvPr>
          <p:cNvGrpSpPr/>
          <p:nvPr/>
        </p:nvGrpSpPr>
        <p:grpSpPr>
          <a:xfrm flipH="1">
            <a:off x="16436477" y="139999"/>
            <a:ext cx="3668530" cy="1404874"/>
            <a:chOff x="-2195797" y="8308353"/>
            <a:chExt cx="11653027" cy="4468303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03EE56FF-3B7A-4330-A8E8-552E739A1193}"/>
                </a:ext>
              </a:extLst>
            </p:cNvPr>
            <p:cNvSpPr/>
            <p:nvPr/>
          </p:nvSpPr>
          <p:spPr>
            <a:xfrm>
              <a:off x="5837022" y="9156448"/>
              <a:ext cx="3620208" cy="3620208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2E1CDEA4-D952-4457-AED9-61CD1D37892B}"/>
                </a:ext>
              </a:extLst>
            </p:cNvPr>
            <p:cNvSpPr/>
            <p:nvPr/>
          </p:nvSpPr>
          <p:spPr>
            <a:xfrm>
              <a:off x="1512014" y="8894817"/>
              <a:ext cx="523264" cy="523264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6ED526D2-57ED-44AD-9109-E9F6EF74A179}"/>
                </a:ext>
              </a:extLst>
            </p:cNvPr>
            <p:cNvSpPr/>
            <p:nvPr/>
          </p:nvSpPr>
          <p:spPr>
            <a:xfrm>
              <a:off x="2386384" y="10716890"/>
              <a:ext cx="1496167" cy="149616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90783A1F-0009-48E7-A657-8E5955BD9A64}"/>
                </a:ext>
              </a:extLst>
            </p:cNvPr>
            <p:cNvSpPr/>
            <p:nvPr/>
          </p:nvSpPr>
          <p:spPr>
            <a:xfrm>
              <a:off x="3540297" y="8308353"/>
              <a:ext cx="2061061" cy="2061061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6EA75877-556C-4A1C-AD7B-EA29DCB120FC}"/>
                </a:ext>
              </a:extLst>
            </p:cNvPr>
            <p:cNvSpPr/>
            <p:nvPr/>
          </p:nvSpPr>
          <p:spPr>
            <a:xfrm>
              <a:off x="431913" y="9806710"/>
              <a:ext cx="1125409" cy="1125409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5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B22684B9-876C-4D7D-9B6B-0FBD5186694D}"/>
                </a:ext>
              </a:extLst>
            </p:cNvPr>
            <p:cNvSpPr/>
            <p:nvPr/>
          </p:nvSpPr>
          <p:spPr>
            <a:xfrm>
              <a:off x="-2195797" y="10043651"/>
              <a:ext cx="1346478" cy="1346478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Group 6">
            <a:extLst>
              <a:ext uri="{FF2B5EF4-FFF2-40B4-BE49-F238E27FC236}">
                <a16:creationId xmlns:a16="http://schemas.microsoft.com/office/drawing/2014/main" id="{72DD7B13-6BAA-467E-83B4-E074E4124C32}"/>
              </a:ext>
            </a:extLst>
          </p:cNvPr>
          <p:cNvGrpSpPr/>
          <p:nvPr/>
        </p:nvGrpSpPr>
        <p:grpSpPr>
          <a:xfrm>
            <a:off x="10123873" y="3870006"/>
            <a:ext cx="4139430" cy="6827474"/>
            <a:chOff x="9540149" y="3086791"/>
            <a:chExt cx="5277493" cy="8704568"/>
          </a:xfrm>
        </p:grpSpPr>
        <p:sp>
          <p:nvSpPr>
            <p:cNvPr id="19" name="Freeform 6641">
              <a:extLst>
                <a:ext uri="{FF2B5EF4-FFF2-40B4-BE49-F238E27FC236}">
                  <a16:creationId xmlns:a16="http://schemas.microsoft.com/office/drawing/2014/main" id="{8BC5B18D-823C-4A2A-BC68-290BE3EE08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44884" y="11421810"/>
              <a:ext cx="1417633" cy="369549"/>
            </a:xfrm>
            <a:custGeom>
              <a:avLst/>
              <a:gdLst>
                <a:gd name="T0" fmla="*/ 1868 w 1869"/>
                <a:gd name="T1" fmla="*/ 245 h 492"/>
                <a:gd name="T2" fmla="*/ 1868 w 1869"/>
                <a:gd name="T3" fmla="*/ 245 h 492"/>
                <a:gd name="T4" fmla="*/ 1603 w 1869"/>
                <a:gd name="T5" fmla="*/ 491 h 492"/>
                <a:gd name="T6" fmla="*/ 264 w 1869"/>
                <a:gd name="T7" fmla="*/ 491 h 492"/>
                <a:gd name="T8" fmla="*/ 0 w 1869"/>
                <a:gd name="T9" fmla="*/ 245 h 492"/>
                <a:gd name="T10" fmla="*/ 0 w 1869"/>
                <a:gd name="T11" fmla="*/ 245 h 492"/>
                <a:gd name="T12" fmla="*/ 264 w 1869"/>
                <a:gd name="T13" fmla="*/ 0 h 492"/>
                <a:gd name="T14" fmla="*/ 1603 w 1869"/>
                <a:gd name="T15" fmla="*/ 0 h 492"/>
                <a:gd name="T16" fmla="*/ 1868 w 1869"/>
                <a:gd name="T17" fmla="*/ 245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69" h="492">
                  <a:moveTo>
                    <a:pt x="1868" y="245"/>
                  </a:moveTo>
                  <a:lnTo>
                    <a:pt x="1868" y="245"/>
                  </a:lnTo>
                  <a:cubicBezTo>
                    <a:pt x="1868" y="380"/>
                    <a:pt x="1747" y="491"/>
                    <a:pt x="1603" y="491"/>
                  </a:cubicBezTo>
                  <a:cubicBezTo>
                    <a:pt x="264" y="491"/>
                    <a:pt x="264" y="491"/>
                    <a:pt x="264" y="491"/>
                  </a:cubicBezTo>
                  <a:cubicBezTo>
                    <a:pt x="120" y="491"/>
                    <a:pt x="0" y="380"/>
                    <a:pt x="0" y="245"/>
                  </a:cubicBezTo>
                  <a:lnTo>
                    <a:pt x="0" y="245"/>
                  </a:lnTo>
                  <a:cubicBezTo>
                    <a:pt x="0" y="111"/>
                    <a:pt x="120" y="0"/>
                    <a:pt x="264" y="0"/>
                  </a:cubicBezTo>
                  <a:cubicBezTo>
                    <a:pt x="1603" y="0"/>
                    <a:pt x="1603" y="0"/>
                    <a:pt x="1603" y="0"/>
                  </a:cubicBezTo>
                  <a:cubicBezTo>
                    <a:pt x="1747" y="0"/>
                    <a:pt x="1868" y="111"/>
                    <a:pt x="1868" y="245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  <a:effectLst/>
          </p:spPr>
          <p:txBody>
            <a:bodyPr wrap="none" anchor="ctr"/>
            <a:lstStyle/>
            <a:p>
              <a:endParaRPr lang="en-US" sz="1800">
                <a:cs typeface="+mn-ea"/>
                <a:sym typeface="+mn-lt"/>
              </a:endParaRPr>
            </a:p>
          </p:txBody>
        </p:sp>
        <p:sp>
          <p:nvSpPr>
            <p:cNvPr id="20" name="Freeform 6642">
              <a:extLst>
                <a:ext uri="{FF2B5EF4-FFF2-40B4-BE49-F238E27FC236}">
                  <a16:creationId xmlns:a16="http://schemas.microsoft.com/office/drawing/2014/main" id="{BE6FFB77-C2DF-4FAE-AEEA-4585761DF4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05593" y="11280709"/>
              <a:ext cx="2096215" cy="305719"/>
            </a:xfrm>
            <a:custGeom>
              <a:avLst/>
              <a:gdLst>
                <a:gd name="T0" fmla="*/ 375 w 2760"/>
                <a:gd name="T1" fmla="*/ 409 h 410"/>
                <a:gd name="T2" fmla="*/ 375 w 2760"/>
                <a:gd name="T3" fmla="*/ 409 h 410"/>
                <a:gd name="T4" fmla="*/ 2388 w 2760"/>
                <a:gd name="T5" fmla="*/ 409 h 410"/>
                <a:gd name="T6" fmla="*/ 2552 w 2760"/>
                <a:gd name="T7" fmla="*/ 245 h 410"/>
                <a:gd name="T8" fmla="*/ 2759 w 2760"/>
                <a:gd name="T9" fmla="*/ 0 h 410"/>
                <a:gd name="T10" fmla="*/ 0 w 2760"/>
                <a:gd name="T11" fmla="*/ 0 h 410"/>
                <a:gd name="T12" fmla="*/ 20 w 2760"/>
                <a:gd name="T13" fmla="*/ 34 h 410"/>
                <a:gd name="T14" fmla="*/ 375 w 2760"/>
                <a:gd name="T15" fmla="*/ 409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60" h="410">
                  <a:moveTo>
                    <a:pt x="375" y="409"/>
                  </a:moveTo>
                  <a:lnTo>
                    <a:pt x="375" y="409"/>
                  </a:lnTo>
                  <a:cubicBezTo>
                    <a:pt x="2388" y="409"/>
                    <a:pt x="2388" y="409"/>
                    <a:pt x="2388" y="409"/>
                  </a:cubicBezTo>
                  <a:cubicBezTo>
                    <a:pt x="2417" y="380"/>
                    <a:pt x="2465" y="332"/>
                    <a:pt x="2552" y="245"/>
                  </a:cubicBezTo>
                  <a:cubicBezTo>
                    <a:pt x="2662" y="130"/>
                    <a:pt x="2730" y="53"/>
                    <a:pt x="275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10"/>
                    <a:pt x="10" y="24"/>
                    <a:pt x="20" y="34"/>
                  </a:cubicBezTo>
                  <a:cubicBezTo>
                    <a:pt x="48" y="67"/>
                    <a:pt x="308" y="342"/>
                    <a:pt x="375" y="409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  <a:effectLst/>
          </p:spPr>
          <p:txBody>
            <a:bodyPr wrap="none" anchor="ctr"/>
            <a:lstStyle/>
            <a:p>
              <a:endParaRPr lang="en-US" sz="1800">
                <a:cs typeface="+mn-ea"/>
                <a:sym typeface="+mn-lt"/>
              </a:endParaRPr>
            </a:p>
          </p:txBody>
        </p:sp>
        <p:sp>
          <p:nvSpPr>
            <p:cNvPr id="21" name="Freeform 6643">
              <a:extLst>
                <a:ext uri="{FF2B5EF4-FFF2-40B4-BE49-F238E27FC236}">
                  <a16:creationId xmlns:a16="http://schemas.microsoft.com/office/drawing/2014/main" id="{C604B5B3-E25E-4EF0-9D8F-7F9538289F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35046" y="10245971"/>
              <a:ext cx="2250746" cy="204933"/>
            </a:xfrm>
            <a:custGeom>
              <a:avLst/>
              <a:gdLst>
                <a:gd name="T0" fmla="*/ 2962 w 2963"/>
                <a:gd name="T1" fmla="*/ 140 h 280"/>
                <a:gd name="T2" fmla="*/ 2962 w 2963"/>
                <a:gd name="T3" fmla="*/ 140 h 280"/>
                <a:gd name="T4" fmla="*/ 2837 w 2963"/>
                <a:gd name="T5" fmla="*/ 279 h 280"/>
                <a:gd name="T6" fmla="*/ 126 w 2963"/>
                <a:gd name="T7" fmla="*/ 279 h 280"/>
                <a:gd name="T8" fmla="*/ 0 w 2963"/>
                <a:gd name="T9" fmla="*/ 140 h 280"/>
                <a:gd name="T10" fmla="*/ 0 w 2963"/>
                <a:gd name="T11" fmla="*/ 140 h 280"/>
                <a:gd name="T12" fmla="*/ 126 w 2963"/>
                <a:gd name="T13" fmla="*/ 0 h 280"/>
                <a:gd name="T14" fmla="*/ 2837 w 2963"/>
                <a:gd name="T15" fmla="*/ 0 h 280"/>
                <a:gd name="T16" fmla="*/ 2962 w 2963"/>
                <a:gd name="T17" fmla="*/ 14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63" h="280">
                  <a:moveTo>
                    <a:pt x="2962" y="140"/>
                  </a:moveTo>
                  <a:lnTo>
                    <a:pt x="2962" y="140"/>
                  </a:lnTo>
                  <a:cubicBezTo>
                    <a:pt x="2962" y="217"/>
                    <a:pt x="2904" y="279"/>
                    <a:pt x="2837" y="279"/>
                  </a:cubicBezTo>
                  <a:cubicBezTo>
                    <a:pt x="126" y="279"/>
                    <a:pt x="126" y="279"/>
                    <a:pt x="126" y="279"/>
                  </a:cubicBezTo>
                  <a:cubicBezTo>
                    <a:pt x="58" y="279"/>
                    <a:pt x="0" y="217"/>
                    <a:pt x="0" y="140"/>
                  </a:cubicBezTo>
                  <a:lnTo>
                    <a:pt x="0" y="140"/>
                  </a:lnTo>
                  <a:cubicBezTo>
                    <a:pt x="0" y="63"/>
                    <a:pt x="58" y="0"/>
                    <a:pt x="126" y="0"/>
                  </a:cubicBezTo>
                  <a:cubicBezTo>
                    <a:pt x="2837" y="0"/>
                    <a:pt x="2837" y="0"/>
                    <a:pt x="2837" y="0"/>
                  </a:cubicBezTo>
                  <a:cubicBezTo>
                    <a:pt x="2904" y="0"/>
                    <a:pt x="2962" y="63"/>
                    <a:pt x="2962" y="140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  <a:effectLst/>
          </p:spPr>
          <p:txBody>
            <a:bodyPr wrap="none" anchor="ctr"/>
            <a:lstStyle/>
            <a:p>
              <a:endParaRPr lang="en-US" sz="1800">
                <a:cs typeface="+mn-ea"/>
                <a:sym typeface="+mn-lt"/>
              </a:endParaRPr>
            </a:p>
          </p:txBody>
        </p:sp>
        <p:sp>
          <p:nvSpPr>
            <p:cNvPr id="22" name="Freeform 6644">
              <a:extLst>
                <a:ext uri="{FF2B5EF4-FFF2-40B4-BE49-F238E27FC236}">
                  <a16:creationId xmlns:a16="http://schemas.microsoft.com/office/drawing/2014/main" id="{1D893FCD-E2C6-4D38-8F62-3802A8797C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35046" y="10561768"/>
              <a:ext cx="2250746" cy="211652"/>
            </a:xfrm>
            <a:custGeom>
              <a:avLst/>
              <a:gdLst>
                <a:gd name="T0" fmla="*/ 2962 w 2963"/>
                <a:gd name="T1" fmla="*/ 139 h 285"/>
                <a:gd name="T2" fmla="*/ 2962 w 2963"/>
                <a:gd name="T3" fmla="*/ 139 h 285"/>
                <a:gd name="T4" fmla="*/ 2837 w 2963"/>
                <a:gd name="T5" fmla="*/ 284 h 285"/>
                <a:gd name="T6" fmla="*/ 126 w 2963"/>
                <a:gd name="T7" fmla="*/ 284 h 285"/>
                <a:gd name="T8" fmla="*/ 0 w 2963"/>
                <a:gd name="T9" fmla="*/ 139 h 285"/>
                <a:gd name="T10" fmla="*/ 0 w 2963"/>
                <a:gd name="T11" fmla="*/ 139 h 285"/>
                <a:gd name="T12" fmla="*/ 126 w 2963"/>
                <a:gd name="T13" fmla="*/ 0 h 285"/>
                <a:gd name="T14" fmla="*/ 2837 w 2963"/>
                <a:gd name="T15" fmla="*/ 0 h 285"/>
                <a:gd name="T16" fmla="*/ 2962 w 2963"/>
                <a:gd name="T17" fmla="*/ 139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63" h="285">
                  <a:moveTo>
                    <a:pt x="2962" y="139"/>
                  </a:moveTo>
                  <a:lnTo>
                    <a:pt x="2962" y="139"/>
                  </a:lnTo>
                  <a:cubicBezTo>
                    <a:pt x="2962" y="217"/>
                    <a:pt x="2904" y="284"/>
                    <a:pt x="2837" y="284"/>
                  </a:cubicBezTo>
                  <a:cubicBezTo>
                    <a:pt x="126" y="284"/>
                    <a:pt x="126" y="284"/>
                    <a:pt x="126" y="284"/>
                  </a:cubicBezTo>
                  <a:cubicBezTo>
                    <a:pt x="58" y="284"/>
                    <a:pt x="0" y="217"/>
                    <a:pt x="0" y="139"/>
                  </a:cubicBezTo>
                  <a:lnTo>
                    <a:pt x="0" y="139"/>
                  </a:lnTo>
                  <a:cubicBezTo>
                    <a:pt x="0" y="63"/>
                    <a:pt x="58" y="0"/>
                    <a:pt x="126" y="0"/>
                  </a:cubicBezTo>
                  <a:cubicBezTo>
                    <a:pt x="2837" y="0"/>
                    <a:pt x="2837" y="0"/>
                    <a:pt x="2837" y="0"/>
                  </a:cubicBezTo>
                  <a:cubicBezTo>
                    <a:pt x="2904" y="0"/>
                    <a:pt x="2962" y="63"/>
                    <a:pt x="2962" y="139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  <a:effectLst/>
          </p:spPr>
          <p:txBody>
            <a:bodyPr wrap="none" anchor="ctr"/>
            <a:lstStyle/>
            <a:p>
              <a:endParaRPr lang="en-US" sz="1800">
                <a:cs typeface="+mn-ea"/>
                <a:sym typeface="+mn-lt"/>
              </a:endParaRPr>
            </a:p>
          </p:txBody>
        </p:sp>
        <p:sp>
          <p:nvSpPr>
            <p:cNvPr id="23" name="Freeform 6645">
              <a:extLst>
                <a:ext uri="{FF2B5EF4-FFF2-40B4-BE49-F238E27FC236}">
                  <a16:creationId xmlns:a16="http://schemas.microsoft.com/office/drawing/2014/main" id="{C010ACFA-3F53-4528-AD20-EA0543BA11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35046" y="10877564"/>
              <a:ext cx="2250746" cy="211652"/>
            </a:xfrm>
            <a:custGeom>
              <a:avLst/>
              <a:gdLst>
                <a:gd name="T0" fmla="*/ 2962 w 2963"/>
                <a:gd name="T1" fmla="*/ 145 h 285"/>
                <a:gd name="T2" fmla="*/ 2962 w 2963"/>
                <a:gd name="T3" fmla="*/ 145 h 285"/>
                <a:gd name="T4" fmla="*/ 2837 w 2963"/>
                <a:gd name="T5" fmla="*/ 284 h 285"/>
                <a:gd name="T6" fmla="*/ 126 w 2963"/>
                <a:gd name="T7" fmla="*/ 284 h 285"/>
                <a:gd name="T8" fmla="*/ 0 w 2963"/>
                <a:gd name="T9" fmla="*/ 145 h 285"/>
                <a:gd name="T10" fmla="*/ 0 w 2963"/>
                <a:gd name="T11" fmla="*/ 145 h 285"/>
                <a:gd name="T12" fmla="*/ 126 w 2963"/>
                <a:gd name="T13" fmla="*/ 0 h 285"/>
                <a:gd name="T14" fmla="*/ 2837 w 2963"/>
                <a:gd name="T15" fmla="*/ 0 h 285"/>
                <a:gd name="T16" fmla="*/ 2962 w 2963"/>
                <a:gd name="T17" fmla="*/ 145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63" h="285">
                  <a:moveTo>
                    <a:pt x="2962" y="145"/>
                  </a:moveTo>
                  <a:lnTo>
                    <a:pt x="2962" y="145"/>
                  </a:lnTo>
                  <a:cubicBezTo>
                    <a:pt x="2962" y="222"/>
                    <a:pt x="2904" y="284"/>
                    <a:pt x="2837" y="284"/>
                  </a:cubicBezTo>
                  <a:cubicBezTo>
                    <a:pt x="126" y="284"/>
                    <a:pt x="126" y="284"/>
                    <a:pt x="126" y="284"/>
                  </a:cubicBezTo>
                  <a:cubicBezTo>
                    <a:pt x="58" y="284"/>
                    <a:pt x="0" y="222"/>
                    <a:pt x="0" y="145"/>
                  </a:cubicBezTo>
                  <a:lnTo>
                    <a:pt x="0" y="145"/>
                  </a:lnTo>
                  <a:cubicBezTo>
                    <a:pt x="0" y="63"/>
                    <a:pt x="58" y="0"/>
                    <a:pt x="126" y="0"/>
                  </a:cubicBezTo>
                  <a:cubicBezTo>
                    <a:pt x="2837" y="0"/>
                    <a:pt x="2837" y="0"/>
                    <a:pt x="2837" y="0"/>
                  </a:cubicBezTo>
                  <a:cubicBezTo>
                    <a:pt x="2904" y="0"/>
                    <a:pt x="2962" y="63"/>
                    <a:pt x="2962" y="145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  <a:effectLst/>
          </p:spPr>
          <p:txBody>
            <a:bodyPr wrap="none" anchor="ctr"/>
            <a:lstStyle/>
            <a:p>
              <a:endParaRPr lang="en-US" sz="1800">
                <a:cs typeface="+mn-ea"/>
                <a:sym typeface="+mn-lt"/>
              </a:endParaRPr>
            </a:p>
          </p:txBody>
        </p:sp>
        <p:sp>
          <p:nvSpPr>
            <p:cNvPr id="24" name="Freeform 6646">
              <a:extLst>
                <a:ext uri="{FF2B5EF4-FFF2-40B4-BE49-F238E27FC236}">
                  <a16:creationId xmlns:a16="http://schemas.microsoft.com/office/drawing/2014/main" id="{C9E969DF-7435-4A2D-8BD8-EF5144DFF4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35046" y="11159766"/>
              <a:ext cx="2233949" cy="131023"/>
            </a:xfrm>
            <a:custGeom>
              <a:avLst/>
              <a:gdLst>
                <a:gd name="T0" fmla="*/ 2942 w 2943"/>
                <a:gd name="T1" fmla="*/ 91 h 179"/>
                <a:gd name="T2" fmla="*/ 2942 w 2943"/>
                <a:gd name="T3" fmla="*/ 91 h 179"/>
                <a:gd name="T4" fmla="*/ 2812 w 2943"/>
                <a:gd name="T5" fmla="*/ 178 h 179"/>
                <a:gd name="T6" fmla="*/ 126 w 2943"/>
                <a:gd name="T7" fmla="*/ 178 h 179"/>
                <a:gd name="T8" fmla="*/ 0 w 2943"/>
                <a:gd name="T9" fmla="*/ 91 h 179"/>
                <a:gd name="T10" fmla="*/ 0 w 2943"/>
                <a:gd name="T11" fmla="*/ 91 h 179"/>
                <a:gd name="T12" fmla="*/ 126 w 2943"/>
                <a:gd name="T13" fmla="*/ 0 h 179"/>
                <a:gd name="T14" fmla="*/ 2812 w 2943"/>
                <a:gd name="T15" fmla="*/ 0 h 179"/>
                <a:gd name="T16" fmla="*/ 2942 w 2943"/>
                <a:gd name="T17" fmla="*/ 91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43" h="179">
                  <a:moveTo>
                    <a:pt x="2942" y="91"/>
                  </a:moveTo>
                  <a:lnTo>
                    <a:pt x="2942" y="91"/>
                  </a:lnTo>
                  <a:cubicBezTo>
                    <a:pt x="2942" y="140"/>
                    <a:pt x="2885" y="178"/>
                    <a:pt x="2812" y="178"/>
                  </a:cubicBezTo>
                  <a:cubicBezTo>
                    <a:pt x="126" y="178"/>
                    <a:pt x="126" y="178"/>
                    <a:pt x="126" y="178"/>
                  </a:cubicBezTo>
                  <a:cubicBezTo>
                    <a:pt x="53" y="178"/>
                    <a:pt x="0" y="140"/>
                    <a:pt x="0" y="91"/>
                  </a:cubicBezTo>
                  <a:lnTo>
                    <a:pt x="0" y="91"/>
                  </a:lnTo>
                  <a:cubicBezTo>
                    <a:pt x="0" y="43"/>
                    <a:pt x="53" y="0"/>
                    <a:pt x="126" y="0"/>
                  </a:cubicBezTo>
                  <a:cubicBezTo>
                    <a:pt x="2812" y="0"/>
                    <a:pt x="2812" y="0"/>
                    <a:pt x="2812" y="0"/>
                  </a:cubicBezTo>
                  <a:cubicBezTo>
                    <a:pt x="2885" y="0"/>
                    <a:pt x="2942" y="43"/>
                    <a:pt x="2942" y="91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  <a:effectLst/>
          </p:spPr>
          <p:txBody>
            <a:bodyPr wrap="none" anchor="ctr"/>
            <a:lstStyle/>
            <a:p>
              <a:endParaRPr lang="en-US" sz="1800">
                <a:cs typeface="+mn-ea"/>
                <a:sym typeface="+mn-lt"/>
              </a:endParaRPr>
            </a:p>
          </p:txBody>
        </p:sp>
        <p:sp>
          <p:nvSpPr>
            <p:cNvPr id="25" name="Freeform 6647">
              <a:extLst>
                <a:ext uri="{FF2B5EF4-FFF2-40B4-BE49-F238E27FC236}">
                  <a16:creationId xmlns:a16="http://schemas.microsoft.com/office/drawing/2014/main" id="{1E726BC4-B122-4AF2-A33E-D43A80CFFE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18249" y="9926813"/>
              <a:ext cx="2287697" cy="211652"/>
            </a:xfrm>
            <a:custGeom>
              <a:avLst/>
              <a:gdLst>
                <a:gd name="T0" fmla="*/ 3009 w 3010"/>
                <a:gd name="T1" fmla="*/ 140 h 286"/>
                <a:gd name="T2" fmla="*/ 3009 w 3010"/>
                <a:gd name="T3" fmla="*/ 140 h 286"/>
                <a:gd name="T4" fmla="*/ 2879 w 3010"/>
                <a:gd name="T5" fmla="*/ 285 h 286"/>
                <a:gd name="T6" fmla="*/ 130 w 3010"/>
                <a:gd name="T7" fmla="*/ 285 h 286"/>
                <a:gd name="T8" fmla="*/ 0 w 3010"/>
                <a:gd name="T9" fmla="*/ 140 h 286"/>
                <a:gd name="T10" fmla="*/ 0 w 3010"/>
                <a:gd name="T11" fmla="*/ 140 h 286"/>
                <a:gd name="T12" fmla="*/ 130 w 3010"/>
                <a:gd name="T13" fmla="*/ 0 h 286"/>
                <a:gd name="T14" fmla="*/ 2879 w 3010"/>
                <a:gd name="T15" fmla="*/ 0 h 286"/>
                <a:gd name="T16" fmla="*/ 3009 w 3010"/>
                <a:gd name="T17" fmla="*/ 14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10" h="286">
                  <a:moveTo>
                    <a:pt x="3009" y="140"/>
                  </a:moveTo>
                  <a:lnTo>
                    <a:pt x="3009" y="140"/>
                  </a:lnTo>
                  <a:cubicBezTo>
                    <a:pt x="3009" y="221"/>
                    <a:pt x="2951" y="285"/>
                    <a:pt x="2879" y="285"/>
                  </a:cubicBezTo>
                  <a:cubicBezTo>
                    <a:pt x="130" y="285"/>
                    <a:pt x="130" y="285"/>
                    <a:pt x="130" y="285"/>
                  </a:cubicBezTo>
                  <a:cubicBezTo>
                    <a:pt x="57" y="285"/>
                    <a:pt x="0" y="221"/>
                    <a:pt x="0" y="140"/>
                  </a:cubicBezTo>
                  <a:lnTo>
                    <a:pt x="0" y="140"/>
                  </a:lnTo>
                  <a:cubicBezTo>
                    <a:pt x="0" y="63"/>
                    <a:pt x="57" y="0"/>
                    <a:pt x="130" y="0"/>
                  </a:cubicBezTo>
                  <a:cubicBezTo>
                    <a:pt x="2879" y="0"/>
                    <a:pt x="2879" y="0"/>
                    <a:pt x="2879" y="0"/>
                  </a:cubicBezTo>
                  <a:cubicBezTo>
                    <a:pt x="2951" y="0"/>
                    <a:pt x="3009" y="63"/>
                    <a:pt x="3009" y="140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  <a:effectLst/>
          </p:spPr>
          <p:txBody>
            <a:bodyPr wrap="none" anchor="ctr"/>
            <a:lstStyle/>
            <a:p>
              <a:endParaRPr lang="en-US" sz="1800">
                <a:cs typeface="+mn-ea"/>
                <a:sym typeface="+mn-lt"/>
              </a:endParaRPr>
            </a:p>
          </p:txBody>
        </p:sp>
        <p:sp>
          <p:nvSpPr>
            <p:cNvPr id="26" name="Freeform 6648">
              <a:extLst>
                <a:ext uri="{FF2B5EF4-FFF2-40B4-BE49-F238E27FC236}">
                  <a16:creationId xmlns:a16="http://schemas.microsoft.com/office/drawing/2014/main" id="{10E6521F-6F47-4D9A-A50F-BBF986CC1D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337385" y="3086791"/>
              <a:ext cx="3480257" cy="2197139"/>
            </a:xfrm>
            <a:custGeom>
              <a:avLst/>
              <a:gdLst>
                <a:gd name="T0" fmla="*/ 0 w 4576"/>
                <a:gd name="T1" fmla="*/ 0 h 2895"/>
                <a:gd name="T2" fmla="*/ 4575 w 4576"/>
                <a:gd name="T3" fmla="*/ 2894 h 2895"/>
                <a:gd name="T4" fmla="*/ 3698 w 4576"/>
                <a:gd name="T5" fmla="*/ 1016 h 2895"/>
                <a:gd name="T6" fmla="*/ 1705 w 4576"/>
                <a:gd name="T7" fmla="*/ 0 h 2895"/>
                <a:gd name="T8" fmla="*/ 0 w 4576"/>
                <a:gd name="T9" fmla="*/ 0 h 28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76" h="2895">
                  <a:moveTo>
                    <a:pt x="0" y="0"/>
                  </a:moveTo>
                  <a:lnTo>
                    <a:pt x="4575" y="2894"/>
                  </a:lnTo>
                  <a:lnTo>
                    <a:pt x="3698" y="1016"/>
                  </a:lnTo>
                  <a:lnTo>
                    <a:pt x="1705" y="0"/>
                  </a:lnTo>
                  <a:lnTo>
                    <a:pt x="0" y="0"/>
                  </a:lnTo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1800">
                <a:cs typeface="+mn-ea"/>
                <a:sym typeface="+mn-lt"/>
              </a:endParaRPr>
            </a:p>
          </p:txBody>
        </p:sp>
        <p:sp>
          <p:nvSpPr>
            <p:cNvPr id="27" name="Freeform 6649">
              <a:extLst>
                <a:ext uri="{FF2B5EF4-FFF2-40B4-BE49-F238E27FC236}">
                  <a16:creationId xmlns:a16="http://schemas.microsoft.com/office/drawing/2014/main" id="{6658040D-FE45-4E26-9EB0-90B8435F29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337385" y="3086791"/>
              <a:ext cx="3480257" cy="2197139"/>
            </a:xfrm>
            <a:custGeom>
              <a:avLst/>
              <a:gdLst>
                <a:gd name="T0" fmla="*/ 0 w 4576"/>
                <a:gd name="T1" fmla="*/ 0 h 2895"/>
                <a:gd name="T2" fmla="*/ 4575 w 4576"/>
                <a:gd name="T3" fmla="*/ 2894 h 2895"/>
                <a:gd name="T4" fmla="*/ 3698 w 4576"/>
                <a:gd name="T5" fmla="*/ 1016 h 2895"/>
                <a:gd name="T6" fmla="*/ 1705 w 4576"/>
                <a:gd name="T7" fmla="*/ 0 h 28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76" h="2895">
                  <a:moveTo>
                    <a:pt x="0" y="0"/>
                  </a:moveTo>
                  <a:lnTo>
                    <a:pt x="4575" y="2894"/>
                  </a:lnTo>
                  <a:lnTo>
                    <a:pt x="3698" y="1016"/>
                  </a:lnTo>
                  <a:lnTo>
                    <a:pt x="1705" y="0"/>
                  </a:lnTo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800">
                <a:cs typeface="+mn-ea"/>
                <a:sym typeface="+mn-lt"/>
              </a:endParaRPr>
            </a:p>
          </p:txBody>
        </p:sp>
        <p:sp>
          <p:nvSpPr>
            <p:cNvPr id="28" name="Freeform 6650">
              <a:extLst>
                <a:ext uri="{FF2B5EF4-FFF2-40B4-BE49-F238E27FC236}">
                  <a16:creationId xmlns:a16="http://schemas.microsoft.com/office/drawing/2014/main" id="{1F4B45B5-A698-4D90-8305-142977346E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40149" y="4884146"/>
              <a:ext cx="5277493" cy="1552107"/>
            </a:xfrm>
            <a:custGeom>
              <a:avLst/>
              <a:gdLst>
                <a:gd name="T0" fmla="*/ 0 w 6935"/>
                <a:gd name="T1" fmla="*/ 0 h 2047"/>
                <a:gd name="T2" fmla="*/ 6934 w 6935"/>
                <a:gd name="T3" fmla="*/ 876 h 2047"/>
                <a:gd name="T4" fmla="*/ 6861 w 6935"/>
                <a:gd name="T5" fmla="*/ 1815 h 2047"/>
                <a:gd name="T6" fmla="*/ 5 w 6935"/>
                <a:gd name="T7" fmla="*/ 2046 h 2047"/>
                <a:gd name="T8" fmla="*/ 0 w 6935"/>
                <a:gd name="T9" fmla="*/ 0 h 20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35" h="2047">
                  <a:moveTo>
                    <a:pt x="0" y="0"/>
                  </a:moveTo>
                  <a:lnTo>
                    <a:pt x="6934" y="876"/>
                  </a:lnTo>
                  <a:lnTo>
                    <a:pt x="6861" y="1815"/>
                  </a:lnTo>
                  <a:lnTo>
                    <a:pt x="5" y="2046"/>
                  </a:lnTo>
                  <a:lnTo>
                    <a:pt x="0" y="0"/>
                  </a:lnTo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1800">
                <a:cs typeface="+mn-ea"/>
                <a:sym typeface="+mn-lt"/>
              </a:endParaRPr>
            </a:p>
          </p:txBody>
        </p:sp>
        <p:sp>
          <p:nvSpPr>
            <p:cNvPr id="29" name="Freeform 6651">
              <a:extLst>
                <a:ext uri="{FF2B5EF4-FFF2-40B4-BE49-F238E27FC236}">
                  <a16:creationId xmlns:a16="http://schemas.microsoft.com/office/drawing/2014/main" id="{912A22CC-84AC-452F-B5A8-36FABCB2E2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46627" y="3859485"/>
              <a:ext cx="4871015" cy="3826517"/>
            </a:xfrm>
            <a:custGeom>
              <a:avLst/>
              <a:gdLst>
                <a:gd name="T0" fmla="*/ 5523 w 6401"/>
                <a:gd name="T1" fmla="*/ 0 h 5037"/>
                <a:gd name="T2" fmla="*/ 0 w 6401"/>
                <a:gd name="T3" fmla="*/ 4598 h 5037"/>
                <a:gd name="T4" fmla="*/ 246 w 6401"/>
                <a:gd name="T5" fmla="*/ 5036 h 5037"/>
                <a:gd name="T6" fmla="*/ 6400 w 6401"/>
                <a:gd name="T7" fmla="*/ 1878 h 5037"/>
                <a:gd name="T8" fmla="*/ 5523 w 6401"/>
                <a:gd name="T9" fmla="*/ 0 h 50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01" h="5037">
                  <a:moveTo>
                    <a:pt x="5523" y="0"/>
                  </a:moveTo>
                  <a:lnTo>
                    <a:pt x="0" y="4598"/>
                  </a:lnTo>
                  <a:lnTo>
                    <a:pt x="246" y="5036"/>
                  </a:lnTo>
                  <a:lnTo>
                    <a:pt x="6400" y="1878"/>
                  </a:lnTo>
                  <a:lnTo>
                    <a:pt x="5523" y="0"/>
                  </a:lnTo>
                </a:path>
              </a:pathLst>
            </a:custGeom>
            <a:solidFill>
              <a:schemeClr val="accent5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1800">
                <a:cs typeface="+mn-ea"/>
                <a:sym typeface="+mn-lt"/>
              </a:endParaRPr>
            </a:p>
          </p:txBody>
        </p:sp>
        <p:sp>
          <p:nvSpPr>
            <p:cNvPr id="30" name="Freeform 6652">
              <a:extLst>
                <a:ext uri="{FF2B5EF4-FFF2-40B4-BE49-F238E27FC236}">
                  <a16:creationId xmlns:a16="http://schemas.microsoft.com/office/drawing/2014/main" id="{BD269476-29FF-41F1-8FB9-D6857E7F6B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46627" y="3859485"/>
              <a:ext cx="4871015" cy="3826517"/>
            </a:xfrm>
            <a:custGeom>
              <a:avLst/>
              <a:gdLst>
                <a:gd name="T0" fmla="*/ 5523 w 6401"/>
                <a:gd name="T1" fmla="*/ 0 h 5037"/>
                <a:gd name="T2" fmla="*/ 0 w 6401"/>
                <a:gd name="T3" fmla="*/ 4598 h 5037"/>
                <a:gd name="T4" fmla="*/ 246 w 6401"/>
                <a:gd name="T5" fmla="*/ 5036 h 5037"/>
                <a:gd name="T6" fmla="*/ 6400 w 6401"/>
                <a:gd name="T7" fmla="*/ 1878 h 50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01" h="5037">
                  <a:moveTo>
                    <a:pt x="5523" y="0"/>
                  </a:moveTo>
                  <a:lnTo>
                    <a:pt x="0" y="4598"/>
                  </a:lnTo>
                  <a:lnTo>
                    <a:pt x="246" y="5036"/>
                  </a:lnTo>
                  <a:lnTo>
                    <a:pt x="6400" y="1878"/>
                  </a:lnTo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800">
                <a:cs typeface="+mn-ea"/>
                <a:sym typeface="+mn-lt"/>
              </a:endParaRPr>
            </a:p>
          </p:txBody>
        </p:sp>
        <p:sp>
          <p:nvSpPr>
            <p:cNvPr id="31" name="Freeform 6653">
              <a:extLst>
                <a:ext uri="{FF2B5EF4-FFF2-40B4-BE49-F238E27FC236}">
                  <a16:creationId xmlns:a16="http://schemas.microsoft.com/office/drawing/2014/main" id="{353BCF8A-75B5-4BC2-A7D0-BEE46B73EA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46627" y="7363486"/>
              <a:ext cx="3923686" cy="1558826"/>
            </a:xfrm>
            <a:custGeom>
              <a:avLst/>
              <a:gdLst>
                <a:gd name="T0" fmla="*/ 0 w 5158"/>
                <a:gd name="T1" fmla="*/ 0 h 2057"/>
                <a:gd name="T2" fmla="*/ 5157 w 5158"/>
                <a:gd name="T3" fmla="*/ 1098 h 2057"/>
                <a:gd name="T4" fmla="*/ 4854 w 5158"/>
                <a:gd name="T5" fmla="*/ 2056 h 2057"/>
                <a:gd name="T6" fmla="*/ 246 w 5158"/>
                <a:gd name="T7" fmla="*/ 438 h 2057"/>
                <a:gd name="T8" fmla="*/ 0 w 5158"/>
                <a:gd name="T9" fmla="*/ 0 h 2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58" h="2057">
                  <a:moveTo>
                    <a:pt x="0" y="0"/>
                  </a:moveTo>
                  <a:lnTo>
                    <a:pt x="5157" y="1098"/>
                  </a:lnTo>
                  <a:lnTo>
                    <a:pt x="4854" y="2056"/>
                  </a:lnTo>
                  <a:lnTo>
                    <a:pt x="246" y="438"/>
                  </a:lnTo>
                  <a:lnTo>
                    <a:pt x="0" y="0"/>
                  </a:lnTo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1800">
                <a:cs typeface="+mn-ea"/>
                <a:sym typeface="+mn-lt"/>
              </a:endParaRPr>
            </a:p>
          </p:txBody>
        </p:sp>
        <p:sp>
          <p:nvSpPr>
            <p:cNvPr id="32" name="Freeform 6654">
              <a:extLst>
                <a:ext uri="{FF2B5EF4-FFF2-40B4-BE49-F238E27FC236}">
                  <a16:creationId xmlns:a16="http://schemas.microsoft.com/office/drawing/2014/main" id="{F6133654-AEB5-46A6-94F8-33E885DA2B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84117" y="5549335"/>
              <a:ext cx="4330164" cy="3151248"/>
            </a:xfrm>
            <a:custGeom>
              <a:avLst/>
              <a:gdLst>
                <a:gd name="T0" fmla="*/ 5692 w 5693"/>
                <a:gd name="T1" fmla="*/ 0 h 4146"/>
                <a:gd name="T2" fmla="*/ 0 w 5693"/>
                <a:gd name="T3" fmla="*/ 3668 h 4146"/>
                <a:gd name="T4" fmla="*/ 135 w 5693"/>
                <a:gd name="T5" fmla="*/ 4145 h 4146"/>
                <a:gd name="T6" fmla="*/ 5619 w 5693"/>
                <a:gd name="T7" fmla="*/ 939 h 4146"/>
                <a:gd name="T8" fmla="*/ 5692 w 5693"/>
                <a:gd name="T9" fmla="*/ 0 h 4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93" h="4146">
                  <a:moveTo>
                    <a:pt x="5692" y="0"/>
                  </a:moveTo>
                  <a:lnTo>
                    <a:pt x="0" y="3668"/>
                  </a:lnTo>
                  <a:lnTo>
                    <a:pt x="135" y="4145"/>
                  </a:lnTo>
                  <a:lnTo>
                    <a:pt x="5619" y="939"/>
                  </a:lnTo>
                  <a:lnTo>
                    <a:pt x="5692" y="0"/>
                  </a:lnTo>
                </a:path>
              </a:pathLst>
            </a:custGeom>
            <a:solidFill>
              <a:schemeClr val="accent5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1800">
                <a:cs typeface="+mn-ea"/>
                <a:sym typeface="+mn-lt"/>
              </a:endParaRPr>
            </a:p>
          </p:txBody>
        </p:sp>
        <p:sp>
          <p:nvSpPr>
            <p:cNvPr id="33" name="Freeform 6655">
              <a:extLst>
                <a:ext uri="{FF2B5EF4-FFF2-40B4-BE49-F238E27FC236}">
                  <a16:creationId xmlns:a16="http://schemas.microsoft.com/office/drawing/2014/main" id="{31789532-E6A6-4E4A-A5BC-E2727CE429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84117" y="5549335"/>
              <a:ext cx="4330164" cy="3151248"/>
            </a:xfrm>
            <a:custGeom>
              <a:avLst/>
              <a:gdLst>
                <a:gd name="T0" fmla="*/ 5692 w 5693"/>
                <a:gd name="T1" fmla="*/ 0 h 4146"/>
                <a:gd name="T2" fmla="*/ 0 w 5693"/>
                <a:gd name="T3" fmla="*/ 3668 h 4146"/>
                <a:gd name="T4" fmla="*/ 135 w 5693"/>
                <a:gd name="T5" fmla="*/ 4145 h 4146"/>
                <a:gd name="T6" fmla="*/ 5619 w 5693"/>
                <a:gd name="T7" fmla="*/ 939 h 4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93" h="4146">
                  <a:moveTo>
                    <a:pt x="5692" y="0"/>
                  </a:moveTo>
                  <a:lnTo>
                    <a:pt x="0" y="3668"/>
                  </a:lnTo>
                  <a:lnTo>
                    <a:pt x="135" y="4145"/>
                  </a:lnTo>
                  <a:lnTo>
                    <a:pt x="5619" y="939"/>
                  </a:lnTo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800">
                <a:cs typeface="+mn-ea"/>
                <a:sym typeface="+mn-lt"/>
              </a:endParaRPr>
            </a:p>
          </p:txBody>
        </p:sp>
        <p:sp>
          <p:nvSpPr>
            <p:cNvPr id="34" name="Freeform 6656">
              <a:extLst>
                <a:ext uri="{FF2B5EF4-FFF2-40B4-BE49-F238E27FC236}">
                  <a16:creationId xmlns:a16="http://schemas.microsoft.com/office/drawing/2014/main" id="{9FD270A6-127A-4311-86EA-D706A204F0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84117" y="8344471"/>
              <a:ext cx="2962921" cy="1377411"/>
            </a:xfrm>
            <a:custGeom>
              <a:avLst/>
              <a:gdLst>
                <a:gd name="T0" fmla="*/ 0 w 3897"/>
                <a:gd name="T1" fmla="*/ 0 h 1816"/>
                <a:gd name="T2" fmla="*/ 3896 w 3897"/>
                <a:gd name="T3" fmla="*/ 1541 h 1816"/>
                <a:gd name="T4" fmla="*/ 3684 w 3897"/>
                <a:gd name="T5" fmla="*/ 1815 h 1816"/>
                <a:gd name="T6" fmla="*/ 135 w 3897"/>
                <a:gd name="T7" fmla="*/ 477 h 1816"/>
                <a:gd name="T8" fmla="*/ 0 w 3897"/>
                <a:gd name="T9" fmla="*/ 0 h 1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97" h="1816">
                  <a:moveTo>
                    <a:pt x="0" y="0"/>
                  </a:moveTo>
                  <a:lnTo>
                    <a:pt x="3896" y="1541"/>
                  </a:lnTo>
                  <a:lnTo>
                    <a:pt x="3684" y="1815"/>
                  </a:lnTo>
                  <a:lnTo>
                    <a:pt x="135" y="477"/>
                  </a:lnTo>
                  <a:lnTo>
                    <a:pt x="0" y="0"/>
                  </a:lnTo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1800">
                <a:cs typeface="+mn-ea"/>
                <a:sym typeface="+mn-lt"/>
              </a:endParaRPr>
            </a:p>
          </p:txBody>
        </p:sp>
        <p:sp>
          <p:nvSpPr>
            <p:cNvPr id="35" name="Freeform 6657">
              <a:extLst>
                <a:ext uri="{FF2B5EF4-FFF2-40B4-BE49-F238E27FC236}">
                  <a16:creationId xmlns:a16="http://schemas.microsoft.com/office/drawing/2014/main" id="{F9519E85-B897-4248-92A7-576327557F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40149" y="3086791"/>
              <a:ext cx="3090575" cy="3346101"/>
            </a:xfrm>
            <a:custGeom>
              <a:avLst/>
              <a:gdLst>
                <a:gd name="T0" fmla="*/ 2359 w 4065"/>
                <a:gd name="T1" fmla="*/ 0 h 4407"/>
                <a:gd name="T2" fmla="*/ 0 w 4065"/>
                <a:gd name="T3" fmla="*/ 2360 h 4407"/>
                <a:gd name="T4" fmla="*/ 5 w 4065"/>
                <a:gd name="T5" fmla="*/ 4406 h 4407"/>
                <a:gd name="T6" fmla="*/ 4064 w 4065"/>
                <a:gd name="T7" fmla="*/ 0 h 4407"/>
                <a:gd name="T8" fmla="*/ 2359 w 4065"/>
                <a:gd name="T9" fmla="*/ 0 h 4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65" h="4407">
                  <a:moveTo>
                    <a:pt x="2359" y="0"/>
                  </a:moveTo>
                  <a:lnTo>
                    <a:pt x="0" y="2360"/>
                  </a:lnTo>
                  <a:lnTo>
                    <a:pt x="5" y="4406"/>
                  </a:lnTo>
                  <a:lnTo>
                    <a:pt x="4064" y="0"/>
                  </a:lnTo>
                  <a:lnTo>
                    <a:pt x="2359" y="0"/>
                  </a:lnTo>
                </a:path>
              </a:pathLst>
            </a:custGeom>
            <a:solidFill>
              <a:schemeClr val="accent5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1800">
                <a:cs typeface="+mn-ea"/>
                <a:sym typeface="+mn-lt"/>
              </a:endParaRPr>
            </a:p>
          </p:txBody>
        </p:sp>
        <p:sp>
          <p:nvSpPr>
            <p:cNvPr id="36" name="Freeform 6658">
              <a:extLst>
                <a:ext uri="{FF2B5EF4-FFF2-40B4-BE49-F238E27FC236}">
                  <a16:creationId xmlns:a16="http://schemas.microsoft.com/office/drawing/2014/main" id="{D4B9CDC2-F369-4EEC-AA9B-FD44FAE904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77159" y="8196652"/>
              <a:ext cx="2989796" cy="1521872"/>
            </a:xfrm>
            <a:custGeom>
              <a:avLst/>
              <a:gdLst>
                <a:gd name="T0" fmla="*/ 249 w 3934"/>
                <a:gd name="T1" fmla="*/ 2007 h 2008"/>
                <a:gd name="T2" fmla="*/ 3630 w 3934"/>
                <a:gd name="T3" fmla="*/ 958 h 2008"/>
                <a:gd name="T4" fmla="*/ 3933 w 3934"/>
                <a:gd name="T5" fmla="*/ 0 h 2008"/>
                <a:gd name="T6" fmla="*/ 0 w 3934"/>
                <a:gd name="T7" fmla="*/ 1776 h 2008"/>
                <a:gd name="T8" fmla="*/ 249 w 3934"/>
                <a:gd name="T9" fmla="*/ 2007 h 2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34" h="2008">
                  <a:moveTo>
                    <a:pt x="249" y="2007"/>
                  </a:moveTo>
                  <a:lnTo>
                    <a:pt x="3630" y="958"/>
                  </a:lnTo>
                  <a:lnTo>
                    <a:pt x="3933" y="0"/>
                  </a:lnTo>
                  <a:lnTo>
                    <a:pt x="0" y="1776"/>
                  </a:lnTo>
                  <a:lnTo>
                    <a:pt x="249" y="2007"/>
                  </a:lnTo>
                </a:path>
              </a:pathLst>
            </a:custGeom>
            <a:solidFill>
              <a:schemeClr val="accent5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1800">
                <a:cs typeface="+mn-ea"/>
                <a:sym typeface="+mn-lt"/>
              </a:endParaRPr>
            </a:p>
          </p:txBody>
        </p:sp>
        <p:sp>
          <p:nvSpPr>
            <p:cNvPr id="37" name="Freeform 6659">
              <a:extLst>
                <a:ext uri="{FF2B5EF4-FFF2-40B4-BE49-F238E27FC236}">
                  <a16:creationId xmlns:a16="http://schemas.microsoft.com/office/drawing/2014/main" id="{6EB766D2-B2D2-4C83-A486-90A84B1544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77159" y="9516950"/>
              <a:ext cx="2569880" cy="201572"/>
            </a:xfrm>
            <a:custGeom>
              <a:avLst/>
              <a:gdLst>
                <a:gd name="T0" fmla="*/ 0 w 3381"/>
                <a:gd name="T1" fmla="*/ 43 h 275"/>
                <a:gd name="T2" fmla="*/ 3380 w 3381"/>
                <a:gd name="T3" fmla="*/ 0 h 275"/>
                <a:gd name="T4" fmla="*/ 3168 w 3381"/>
                <a:gd name="T5" fmla="*/ 274 h 275"/>
                <a:gd name="T6" fmla="*/ 249 w 3381"/>
                <a:gd name="T7" fmla="*/ 274 h 275"/>
                <a:gd name="T8" fmla="*/ 0 w 3381"/>
                <a:gd name="T9" fmla="*/ 43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81" h="275">
                  <a:moveTo>
                    <a:pt x="0" y="43"/>
                  </a:moveTo>
                  <a:lnTo>
                    <a:pt x="3380" y="0"/>
                  </a:lnTo>
                  <a:lnTo>
                    <a:pt x="3168" y="274"/>
                  </a:lnTo>
                  <a:lnTo>
                    <a:pt x="249" y="274"/>
                  </a:lnTo>
                  <a:lnTo>
                    <a:pt x="0" y="43"/>
                  </a:lnTo>
                </a:path>
              </a:pathLst>
            </a:custGeom>
            <a:solidFill>
              <a:schemeClr val="accent5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1800">
                <a:cs typeface="+mn-ea"/>
                <a:sym typeface="+mn-lt"/>
              </a:endParaRPr>
            </a:p>
          </p:txBody>
        </p:sp>
      </p:grpSp>
      <p:sp>
        <p:nvSpPr>
          <p:cNvPr id="38" name="Oval 21">
            <a:extLst>
              <a:ext uri="{FF2B5EF4-FFF2-40B4-BE49-F238E27FC236}">
                <a16:creationId xmlns:a16="http://schemas.microsoft.com/office/drawing/2014/main" id="{773AA426-5056-4CBC-945F-502B24039868}"/>
              </a:ext>
            </a:extLst>
          </p:cNvPr>
          <p:cNvSpPr/>
          <p:nvPr/>
        </p:nvSpPr>
        <p:spPr>
          <a:xfrm>
            <a:off x="7575828" y="3433956"/>
            <a:ext cx="1404425" cy="1404425"/>
          </a:xfrm>
          <a:prstGeom prst="ellipse">
            <a:avLst/>
          </a:prstGeom>
          <a:solidFill>
            <a:schemeClr val="bg1">
              <a:lumMod val="50000"/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9" name="Oval 22">
            <a:extLst>
              <a:ext uri="{FF2B5EF4-FFF2-40B4-BE49-F238E27FC236}">
                <a16:creationId xmlns:a16="http://schemas.microsoft.com/office/drawing/2014/main" id="{D34140D4-7D68-4C65-90FD-9AF8C9A67BA9}"/>
              </a:ext>
            </a:extLst>
          </p:cNvPr>
          <p:cNvSpPr/>
          <p:nvPr/>
        </p:nvSpPr>
        <p:spPr>
          <a:xfrm>
            <a:off x="7685430" y="3543556"/>
            <a:ext cx="1185224" cy="1185224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40" name="Group 26">
            <a:extLst>
              <a:ext uri="{FF2B5EF4-FFF2-40B4-BE49-F238E27FC236}">
                <a16:creationId xmlns:a16="http://schemas.microsoft.com/office/drawing/2014/main" id="{58BE78A3-52A5-4614-89A1-E49DDD4A1A91}"/>
              </a:ext>
            </a:extLst>
          </p:cNvPr>
          <p:cNvGrpSpPr/>
          <p:nvPr/>
        </p:nvGrpSpPr>
        <p:grpSpPr>
          <a:xfrm>
            <a:off x="7571875" y="7917466"/>
            <a:ext cx="1404425" cy="1404425"/>
            <a:chOff x="5031580" y="3958276"/>
            <a:chExt cx="1404425" cy="1404425"/>
          </a:xfrm>
        </p:grpSpPr>
        <p:sp>
          <p:nvSpPr>
            <p:cNvPr id="41" name="Oval 27">
              <a:extLst>
                <a:ext uri="{FF2B5EF4-FFF2-40B4-BE49-F238E27FC236}">
                  <a16:creationId xmlns:a16="http://schemas.microsoft.com/office/drawing/2014/main" id="{A8965A89-504E-4A40-8224-C7C74E8EEFC3}"/>
                </a:ext>
              </a:extLst>
            </p:cNvPr>
            <p:cNvSpPr/>
            <p:nvPr/>
          </p:nvSpPr>
          <p:spPr>
            <a:xfrm>
              <a:off x="5031580" y="3958276"/>
              <a:ext cx="1404425" cy="1404425"/>
            </a:xfrm>
            <a:prstGeom prst="ellipse">
              <a:avLst/>
            </a:prstGeom>
            <a:solidFill>
              <a:schemeClr val="bg1">
                <a:lumMod val="90000"/>
                <a:alpha val="3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42" name="Oval 28">
              <a:extLst>
                <a:ext uri="{FF2B5EF4-FFF2-40B4-BE49-F238E27FC236}">
                  <a16:creationId xmlns:a16="http://schemas.microsoft.com/office/drawing/2014/main" id="{2F05D0C4-161D-4DE6-8877-9B453DEB44E4}"/>
                </a:ext>
              </a:extLst>
            </p:cNvPr>
            <p:cNvSpPr/>
            <p:nvPr/>
          </p:nvSpPr>
          <p:spPr>
            <a:xfrm>
              <a:off x="5141182" y="4067876"/>
              <a:ext cx="1185224" cy="1185224"/>
            </a:xfrm>
            <a:prstGeom prst="ellipse">
              <a:avLst/>
            </a:prstGeom>
            <a:solidFill>
              <a:schemeClr val="bg1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43" name="Shape 5659">
            <a:extLst>
              <a:ext uri="{FF2B5EF4-FFF2-40B4-BE49-F238E27FC236}">
                <a16:creationId xmlns:a16="http://schemas.microsoft.com/office/drawing/2014/main" id="{1F9CF54B-75E0-4E86-86FA-700548B2E8FF}"/>
              </a:ext>
            </a:extLst>
          </p:cNvPr>
          <p:cNvSpPr/>
          <p:nvPr/>
        </p:nvSpPr>
        <p:spPr>
          <a:xfrm>
            <a:off x="7950745" y="3842806"/>
            <a:ext cx="649806" cy="536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488" y="6448"/>
                </a:moveTo>
                <a:cubicBezTo>
                  <a:pt x="11063" y="6448"/>
                  <a:pt x="8166" y="9672"/>
                  <a:pt x="8166" y="13863"/>
                </a:cubicBezTo>
                <a:cubicBezTo>
                  <a:pt x="8166" y="14507"/>
                  <a:pt x="8166" y="15152"/>
                  <a:pt x="8429" y="15797"/>
                </a:cubicBezTo>
                <a:cubicBezTo>
                  <a:pt x="8166" y="15797"/>
                  <a:pt x="7902" y="15797"/>
                  <a:pt x="7639" y="15797"/>
                </a:cubicBezTo>
                <a:cubicBezTo>
                  <a:pt x="6585" y="15797"/>
                  <a:pt x="5795" y="15797"/>
                  <a:pt x="5005" y="15475"/>
                </a:cubicBezTo>
                <a:cubicBezTo>
                  <a:pt x="2371" y="17087"/>
                  <a:pt x="2371" y="17087"/>
                  <a:pt x="2371" y="17087"/>
                </a:cubicBezTo>
                <a:cubicBezTo>
                  <a:pt x="2898" y="14185"/>
                  <a:pt x="2898" y="14185"/>
                  <a:pt x="2898" y="14185"/>
                </a:cubicBezTo>
                <a:cubicBezTo>
                  <a:pt x="1054" y="12573"/>
                  <a:pt x="0" y="10639"/>
                  <a:pt x="0" y="8060"/>
                </a:cubicBezTo>
                <a:cubicBezTo>
                  <a:pt x="0" y="3546"/>
                  <a:pt x="3424" y="0"/>
                  <a:pt x="7639" y="0"/>
                </a:cubicBezTo>
                <a:cubicBezTo>
                  <a:pt x="11327" y="0"/>
                  <a:pt x="14751" y="2901"/>
                  <a:pt x="15278" y="6448"/>
                </a:cubicBezTo>
                <a:cubicBezTo>
                  <a:pt x="15015" y="6448"/>
                  <a:pt x="14751" y="6448"/>
                  <a:pt x="14488" y="6448"/>
                </a:cubicBezTo>
                <a:close/>
                <a:moveTo>
                  <a:pt x="5005" y="3869"/>
                </a:moveTo>
                <a:cubicBezTo>
                  <a:pt x="4478" y="3869"/>
                  <a:pt x="3951" y="4513"/>
                  <a:pt x="3951" y="5158"/>
                </a:cubicBezTo>
                <a:cubicBezTo>
                  <a:pt x="3951" y="5803"/>
                  <a:pt x="4478" y="6125"/>
                  <a:pt x="5005" y="6125"/>
                </a:cubicBezTo>
                <a:cubicBezTo>
                  <a:pt x="5795" y="6125"/>
                  <a:pt x="6059" y="5803"/>
                  <a:pt x="6059" y="5158"/>
                </a:cubicBezTo>
                <a:cubicBezTo>
                  <a:pt x="6059" y="4513"/>
                  <a:pt x="5795" y="3869"/>
                  <a:pt x="5005" y="3869"/>
                </a:cubicBezTo>
                <a:close/>
                <a:moveTo>
                  <a:pt x="18966" y="19343"/>
                </a:moveTo>
                <a:cubicBezTo>
                  <a:pt x="19493" y="21600"/>
                  <a:pt x="19493" y="21600"/>
                  <a:pt x="19493" y="21600"/>
                </a:cubicBezTo>
                <a:cubicBezTo>
                  <a:pt x="17385" y="19988"/>
                  <a:pt x="17385" y="19988"/>
                  <a:pt x="17385" y="19988"/>
                </a:cubicBezTo>
                <a:cubicBezTo>
                  <a:pt x="16595" y="20310"/>
                  <a:pt x="15805" y="20633"/>
                  <a:pt x="15015" y="20633"/>
                </a:cubicBezTo>
                <a:cubicBezTo>
                  <a:pt x="11327" y="20633"/>
                  <a:pt x="8693" y="17409"/>
                  <a:pt x="8693" y="13863"/>
                </a:cubicBezTo>
                <a:cubicBezTo>
                  <a:pt x="8693" y="9994"/>
                  <a:pt x="11327" y="7093"/>
                  <a:pt x="15015" y="7093"/>
                </a:cubicBezTo>
                <a:cubicBezTo>
                  <a:pt x="18439" y="7093"/>
                  <a:pt x="21600" y="9994"/>
                  <a:pt x="21600" y="13863"/>
                </a:cubicBezTo>
                <a:cubicBezTo>
                  <a:pt x="21600" y="15797"/>
                  <a:pt x="20546" y="17731"/>
                  <a:pt x="18966" y="19343"/>
                </a:cubicBezTo>
                <a:close/>
                <a:moveTo>
                  <a:pt x="10537" y="3869"/>
                </a:moveTo>
                <a:cubicBezTo>
                  <a:pt x="10010" y="3869"/>
                  <a:pt x="9220" y="4513"/>
                  <a:pt x="9220" y="5158"/>
                </a:cubicBezTo>
                <a:cubicBezTo>
                  <a:pt x="9220" y="5803"/>
                  <a:pt x="10010" y="6125"/>
                  <a:pt x="10537" y="6125"/>
                </a:cubicBezTo>
                <a:cubicBezTo>
                  <a:pt x="11063" y="6125"/>
                  <a:pt x="11327" y="5803"/>
                  <a:pt x="11327" y="5158"/>
                </a:cubicBezTo>
                <a:cubicBezTo>
                  <a:pt x="11327" y="4513"/>
                  <a:pt x="11063" y="3869"/>
                  <a:pt x="10537" y="3869"/>
                </a:cubicBezTo>
                <a:close/>
                <a:moveTo>
                  <a:pt x="12907" y="10639"/>
                </a:moveTo>
                <a:cubicBezTo>
                  <a:pt x="12644" y="10639"/>
                  <a:pt x="12117" y="11284"/>
                  <a:pt x="12117" y="11606"/>
                </a:cubicBezTo>
                <a:cubicBezTo>
                  <a:pt x="12117" y="12251"/>
                  <a:pt x="12644" y="12573"/>
                  <a:pt x="12907" y="12573"/>
                </a:cubicBezTo>
                <a:cubicBezTo>
                  <a:pt x="13434" y="12573"/>
                  <a:pt x="13961" y="12251"/>
                  <a:pt x="13961" y="11606"/>
                </a:cubicBezTo>
                <a:cubicBezTo>
                  <a:pt x="13961" y="11284"/>
                  <a:pt x="13434" y="10639"/>
                  <a:pt x="12907" y="10639"/>
                </a:cubicBezTo>
                <a:close/>
                <a:moveTo>
                  <a:pt x="17122" y="10639"/>
                </a:moveTo>
                <a:cubicBezTo>
                  <a:pt x="16859" y="10639"/>
                  <a:pt x="16332" y="11284"/>
                  <a:pt x="16332" y="11606"/>
                </a:cubicBezTo>
                <a:cubicBezTo>
                  <a:pt x="16332" y="12251"/>
                  <a:pt x="16859" y="12573"/>
                  <a:pt x="17122" y="12573"/>
                </a:cubicBezTo>
                <a:cubicBezTo>
                  <a:pt x="17649" y="12573"/>
                  <a:pt x="18176" y="12251"/>
                  <a:pt x="18176" y="11606"/>
                </a:cubicBezTo>
                <a:cubicBezTo>
                  <a:pt x="18176" y="11284"/>
                  <a:pt x="17649" y="10639"/>
                  <a:pt x="17122" y="10639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91438" tIns="91438" rIns="91438" bIns="91438" numCol="1" anchor="t">
            <a:noAutofit/>
          </a:bodyPr>
          <a:lstStyle/>
          <a:p>
            <a:pPr defTabSz="914400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4800">
              <a:cs typeface="+mn-ea"/>
              <a:sym typeface="+mn-lt"/>
            </a:endParaRPr>
          </a:p>
        </p:txBody>
      </p:sp>
      <p:sp>
        <p:nvSpPr>
          <p:cNvPr id="44" name="Shape 5694">
            <a:extLst>
              <a:ext uri="{FF2B5EF4-FFF2-40B4-BE49-F238E27FC236}">
                <a16:creationId xmlns:a16="http://schemas.microsoft.com/office/drawing/2014/main" id="{9635D8C2-96D9-4DCD-9D95-38CE5E5D4823}"/>
              </a:ext>
            </a:extLst>
          </p:cNvPr>
          <p:cNvSpPr/>
          <p:nvPr/>
        </p:nvSpPr>
        <p:spPr>
          <a:xfrm>
            <a:off x="7963868" y="8336993"/>
            <a:ext cx="620438" cy="5653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400" y="11865"/>
                </a:moveTo>
                <a:cubicBezTo>
                  <a:pt x="14400" y="12169"/>
                  <a:pt x="14123" y="12169"/>
                  <a:pt x="14123" y="12169"/>
                </a:cubicBezTo>
                <a:cubicBezTo>
                  <a:pt x="12462" y="12473"/>
                  <a:pt x="12462" y="12473"/>
                  <a:pt x="12462" y="12473"/>
                </a:cubicBezTo>
                <a:cubicBezTo>
                  <a:pt x="12185" y="12777"/>
                  <a:pt x="12185" y="13082"/>
                  <a:pt x="11908" y="13386"/>
                </a:cubicBezTo>
                <a:cubicBezTo>
                  <a:pt x="12462" y="13994"/>
                  <a:pt x="12738" y="14299"/>
                  <a:pt x="13015" y="14907"/>
                </a:cubicBezTo>
                <a:cubicBezTo>
                  <a:pt x="13015" y="14907"/>
                  <a:pt x="13015" y="14907"/>
                  <a:pt x="13015" y="15211"/>
                </a:cubicBezTo>
                <a:cubicBezTo>
                  <a:pt x="13015" y="15211"/>
                  <a:pt x="13015" y="15211"/>
                  <a:pt x="13015" y="15211"/>
                </a:cubicBezTo>
                <a:cubicBezTo>
                  <a:pt x="12738" y="15820"/>
                  <a:pt x="11631" y="17037"/>
                  <a:pt x="11354" y="17037"/>
                </a:cubicBezTo>
                <a:cubicBezTo>
                  <a:pt x="11077" y="17037"/>
                  <a:pt x="11077" y="17037"/>
                  <a:pt x="11077" y="17037"/>
                </a:cubicBezTo>
                <a:cubicBezTo>
                  <a:pt x="9692" y="16124"/>
                  <a:pt x="9692" y="16124"/>
                  <a:pt x="9692" y="16124"/>
                </a:cubicBezTo>
                <a:cubicBezTo>
                  <a:pt x="9415" y="16124"/>
                  <a:pt x="9138" y="16124"/>
                  <a:pt x="8862" y="16428"/>
                </a:cubicBezTo>
                <a:cubicBezTo>
                  <a:pt x="8862" y="17037"/>
                  <a:pt x="8862" y="17645"/>
                  <a:pt x="8585" y="18254"/>
                </a:cubicBezTo>
                <a:cubicBezTo>
                  <a:pt x="8585" y="18558"/>
                  <a:pt x="8308" y="18558"/>
                  <a:pt x="8308" y="18558"/>
                </a:cubicBezTo>
                <a:cubicBezTo>
                  <a:pt x="6092" y="18558"/>
                  <a:pt x="6092" y="18558"/>
                  <a:pt x="6092" y="18558"/>
                </a:cubicBezTo>
                <a:cubicBezTo>
                  <a:pt x="6092" y="18558"/>
                  <a:pt x="5815" y="18558"/>
                  <a:pt x="5815" y="18254"/>
                </a:cubicBezTo>
                <a:cubicBezTo>
                  <a:pt x="5538" y="16428"/>
                  <a:pt x="5538" y="16428"/>
                  <a:pt x="5538" y="16428"/>
                </a:cubicBezTo>
                <a:cubicBezTo>
                  <a:pt x="5262" y="16428"/>
                  <a:pt x="4985" y="16124"/>
                  <a:pt x="4708" y="16124"/>
                </a:cubicBezTo>
                <a:cubicBezTo>
                  <a:pt x="3600" y="17037"/>
                  <a:pt x="3600" y="17037"/>
                  <a:pt x="3600" y="17037"/>
                </a:cubicBezTo>
                <a:cubicBezTo>
                  <a:pt x="3323" y="17037"/>
                  <a:pt x="3323" y="17037"/>
                  <a:pt x="3323" y="17037"/>
                </a:cubicBezTo>
                <a:cubicBezTo>
                  <a:pt x="3046" y="17037"/>
                  <a:pt x="3046" y="17037"/>
                  <a:pt x="3046" y="17037"/>
                </a:cubicBezTo>
                <a:cubicBezTo>
                  <a:pt x="2769" y="16732"/>
                  <a:pt x="1385" y="15515"/>
                  <a:pt x="1385" y="15211"/>
                </a:cubicBezTo>
                <a:cubicBezTo>
                  <a:pt x="1385" y="14907"/>
                  <a:pt x="1385" y="14907"/>
                  <a:pt x="1385" y="14907"/>
                </a:cubicBezTo>
                <a:cubicBezTo>
                  <a:pt x="1938" y="14299"/>
                  <a:pt x="2215" y="13994"/>
                  <a:pt x="2492" y="13386"/>
                </a:cubicBezTo>
                <a:cubicBezTo>
                  <a:pt x="2215" y="13082"/>
                  <a:pt x="2215" y="12777"/>
                  <a:pt x="2215" y="12473"/>
                </a:cubicBezTo>
                <a:cubicBezTo>
                  <a:pt x="277" y="12169"/>
                  <a:pt x="277" y="12169"/>
                  <a:pt x="277" y="12169"/>
                </a:cubicBezTo>
                <a:cubicBezTo>
                  <a:pt x="277" y="12169"/>
                  <a:pt x="0" y="12169"/>
                  <a:pt x="0" y="11865"/>
                </a:cubicBezTo>
                <a:cubicBezTo>
                  <a:pt x="0" y="9735"/>
                  <a:pt x="0" y="9735"/>
                  <a:pt x="0" y="9735"/>
                </a:cubicBezTo>
                <a:cubicBezTo>
                  <a:pt x="0" y="9431"/>
                  <a:pt x="277" y="9127"/>
                  <a:pt x="277" y="9127"/>
                </a:cubicBezTo>
                <a:cubicBezTo>
                  <a:pt x="2215" y="8823"/>
                  <a:pt x="2215" y="8823"/>
                  <a:pt x="2215" y="8823"/>
                </a:cubicBezTo>
                <a:cubicBezTo>
                  <a:pt x="2215" y="8518"/>
                  <a:pt x="2215" y="8214"/>
                  <a:pt x="2492" y="7910"/>
                </a:cubicBezTo>
                <a:cubicBezTo>
                  <a:pt x="2215" y="7606"/>
                  <a:pt x="1938" y="6997"/>
                  <a:pt x="1385" y="6693"/>
                </a:cubicBezTo>
                <a:cubicBezTo>
                  <a:pt x="1385" y="6389"/>
                  <a:pt x="1385" y="6389"/>
                  <a:pt x="1385" y="6389"/>
                </a:cubicBezTo>
                <a:cubicBezTo>
                  <a:pt x="1385" y="6389"/>
                  <a:pt x="1385" y="6085"/>
                  <a:pt x="1385" y="6085"/>
                </a:cubicBezTo>
                <a:cubicBezTo>
                  <a:pt x="1662" y="5780"/>
                  <a:pt x="3046" y="4259"/>
                  <a:pt x="3323" y="4259"/>
                </a:cubicBezTo>
                <a:cubicBezTo>
                  <a:pt x="3323" y="4259"/>
                  <a:pt x="3323" y="4259"/>
                  <a:pt x="3600" y="4259"/>
                </a:cubicBezTo>
                <a:cubicBezTo>
                  <a:pt x="4708" y="5476"/>
                  <a:pt x="4708" y="5476"/>
                  <a:pt x="4708" y="5476"/>
                </a:cubicBezTo>
                <a:cubicBezTo>
                  <a:pt x="4985" y="5476"/>
                  <a:pt x="5262" y="5172"/>
                  <a:pt x="5538" y="5172"/>
                </a:cubicBezTo>
                <a:cubicBezTo>
                  <a:pt x="5815" y="4563"/>
                  <a:pt x="5815" y="3955"/>
                  <a:pt x="5815" y="3346"/>
                </a:cubicBezTo>
                <a:cubicBezTo>
                  <a:pt x="5815" y="3042"/>
                  <a:pt x="6092" y="3042"/>
                  <a:pt x="6092" y="3042"/>
                </a:cubicBezTo>
                <a:cubicBezTo>
                  <a:pt x="8308" y="3042"/>
                  <a:pt x="8308" y="3042"/>
                  <a:pt x="8308" y="3042"/>
                </a:cubicBezTo>
                <a:cubicBezTo>
                  <a:pt x="8308" y="3042"/>
                  <a:pt x="8585" y="3042"/>
                  <a:pt x="8585" y="3346"/>
                </a:cubicBezTo>
                <a:cubicBezTo>
                  <a:pt x="8862" y="5172"/>
                  <a:pt x="8862" y="5172"/>
                  <a:pt x="8862" y="5172"/>
                </a:cubicBezTo>
                <a:cubicBezTo>
                  <a:pt x="9138" y="5172"/>
                  <a:pt x="9415" y="5476"/>
                  <a:pt x="9692" y="5476"/>
                </a:cubicBezTo>
                <a:cubicBezTo>
                  <a:pt x="11077" y="4259"/>
                  <a:pt x="11077" y="4259"/>
                  <a:pt x="11077" y="4259"/>
                </a:cubicBezTo>
                <a:cubicBezTo>
                  <a:pt x="11077" y="4259"/>
                  <a:pt x="11077" y="4259"/>
                  <a:pt x="11354" y="4259"/>
                </a:cubicBezTo>
                <a:cubicBezTo>
                  <a:pt x="11354" y="4259"/>
                  <a:pt x="11354" y="4259"/>
                  <a:pt x="11354" y="4259"/>
                </a:cubicBezTo>
                <a:cubicBezTo>
                  <a:pt x="11631" y="4563"/>
                  <a:pt x="13015" y="6085"/>
                  <a:pt x="13015" y="6389"/>
                </a:cubicBezTo>
                <a:cubicBezTo>
                  <a:pt x="13015" y="6389"/>
                  <a:pt x="13015" y="6389"/>
                  <a:pt x="13015" y="6693"/>
                </a:cubicBezTo>
                <a:cubicBezTo>
                  <a:pt x="12738" y="6997"/>
                  <a:pt x="12462" y="7606"/>
                  <a:pt x="11908" y="7910"/>
                </a:cubicBezTo>
                <a:cubicBezTo>
                  <a:pt x="12185" y="8214"/>
                  <a:pt x="12185" y="8518"/>
                  <a:pt x="12462" y="9127"/>
                </a:cubicBezTo>
                <a:cubicBezTo>
                  <a:pt x="14123" y="9127"/>
                  <a:pt x="14123" y="9127"/>
                  <a:pt x="14123" y="9127"/>
                </a:cubicBezTo>
                <a:cubicBezTo>
                  <a:pt x="14123" y="9431"/>
                  <a:pt x="14400" y="9431"/>
                  <a:pt x="14400" y="9735"/>
                </a:cubicBezTo>
                <a:lnTo>
                  <a:pt x="14400" y="11865"/>
                </a:lnTo>
                <a:close/>
                <a:moveTo>
                  <a:pt x="7200" y="7606"/>
                </a:moveTo>
                <a:cubicBezTo>
                  <a:pt x="5815" y="7606"/>
                  <a:pt x="4431" y="9127"/>
                  <a:pt x="4431" y="10648"/>
                </a:cubicBezTo>
                <a:cubicBezTo>
                  <a:pt x="4431" y="12473"/>
                  <a:pt x="5815" y="13994"/>
                  <a:pt x="7200" y="13994"/>
                </a:cubicBezTo>
                <a:cubicBezTo>
                  <a:pt x="8862" y="13994"/>
                  <a:pt x="9969" y="12473"/>
                  <a:pt x="9969" y="10648"/>
                </a:cubicBezTo>
                <a:cubicBezTo>
                  <a:pt x="9969" y="9127"/>
                  <a:pt x="8862" y="7606"/>
                  <a:pt x="7200" y="7606"/>
                </a:cubicBezTo>
                <a:close/>
                <a:moveTo>
                  <a:pt x="21600" y="5476"/>
                </a:moveTo>
                <a:cubicBezTo>
                  <a:pt x="21600" y="5476"/>
                  <a:pt x="19938" y="5780"/>
                  <a:pt x="19938" y="5780"/>
                </a:cubicBezTo>
                <a:cubicBezTo>
                  <a:pt x="19662" y="6085"/>
                  <a:pt x="19662" y="6085"/>
                  <a:pt x="19385" y="6389"/>
                </a:cubicBezTo>
                <a:cubicBezTo>
                  <a:pt x="19662" y="6693"/>
                  <a:pt x="19938" y="7910"/>
                  <a:pt x="19938" y="7910"/>
                </a:cubicBezTo>
                <a:cubicBezTo>
                  <a:pt x="19938" y="8214"/>
                  <a:pt x="19938" y="8214"/>
                  <a:pt x="19938" y="8214"/>
                </a:cubicBezTo>
                <a:cubicBezTo>
                  <a:pt x="19938" y="8214"/>
                  <a:pt x="18831" y="9127"/>
                  <a:pt x="18554" y="9127"/>
                </a:cubicBezTo>
                <a:cubicBezTo>
                  <a:pt x="18554" y="9127"/>
                  <a:pt x="17723" y="7910"/>
                  <a:pt x="17446" y="7606"/>
                </a:cubicBezTo>
                <a:cubicBezTo>
                  <a:pt x="17446" y="7606"/>
                  <a:pt x="17446" y="7606"/>
                  <a:pt x="17169" y="7606"/>
                </a:cubicBezTo>
                <a:cubicBezTo>
                  <a:pt x="17169" y="7606"/>
                  <a:pt x="16892" y="7606"/>
                  <a:pt x="16892" y="7606"/>
                </a:cubicBezTo>
                <a:cubicBezTo>
                  <a:pt x="16892" y="7910"/>
                  <a:pt x="16062" y="9127"/>
                  <a:pt x="15785" y="9127"/>
                </a:cubicBezTo>
                <a:cubicBezTo>
                  <a:pt x="15785" y="9127"/>
                  <a:pt x="14677" y="8214"/>
                  <a:pt x="14400" y="8214"/>
                </a:cubicBezTo>
                <a:cubicBezTo>
                  <a:pt x="14400" y="8214"/>
                  <a:pt x="14400" y="8214"/>
                  <a:pt x="14400" y="7910"/>
                </a:cubicBezTo>
                <a:cubicBezTo>
                  <a:pt x="14400" y="7910"/>
                  <a:pt x="14954" y="6693"/>
                  <a:pt x="14954" y="6389"/>
                </a:cubicBezTo>
                <a:cubicBezTo>
                  <a:pt x="14677" y="6085"/>
                  <a:pt x="14677" y="6085"/>
                  <a:pt x="14677" y="5780"/>
                </a:cubicBezTo>
                <a:cubicBezTo>
                  <a:pt x="14400" y="5780"/>
                  <a:pt x="13015" y="5476"/>
                  <a:pt x="13015" y="5476"/>
                </a:cubicBezTo>
                <a:cubicBezTo>
                  <a:pt x="13015" y="3651"/>
                  <a:pt x="13015" y="3651"/>
                  <a:pt x="13015" y="3651"/>
                </a:cubicBezTo>
                <a:cubicBezTo>
                  <a:pt x="13015" y="3346"/>
                  <a:pt x="14400" y="3346"/>
                  <a:pt x="14677" y="3346"/>
                </a:cubicBezTo>
                <a:cubicBezTo>
                  <a:pt x="14677" y="3042"/>
                  <a:pt x="14677" y="2738"/>
                  <a:pt x="14954" y="2738"/>
                </a:cubicBezTo>
                <a:cubicBezTo>
                  <a:pt x="14954" y="2434"/>
                  <a:pt x="14400" y="1217"/>
                  <a:pt x="14400" y="913"/>
                </a:cubicBezTo>
                <a:cubicBezTo>
                  <a:pt x="14400" y="913"/>
                  <a:pt x="14400" y="913"/>
                  <a:pt x="14400" y="913"/>
                </a:cubicBezTo>
                <a:cubicBezTo>
                  <a:pt x="14677" y="913"/>
                  <a:pt x="15785" y="0"/>
                  <a:pt x="15785" y="0"/>
                </a:cubicBezTo>
                <a:cubicBezTo>
                  <a:pt x="16062" y="0"/>
                  <a:pt x="16892" y="1217"/>
                  <a:pt x="16892" y="1521"/>
                </a:cubicBezTo>
                <a:cubicBezTo>
                  <a:pt x="16892" y="1217"/>
                  <a:pt x="17169" y="1217"/>
                  <a:pt x="17169" y="1217"/>
                </a:cubicBezTo>
                <a:cubicBezTo>
                  <a:pt x="17446" y="1217"/>
                  <a:pt x="17446" y="1217"/>
                  <a:pt x="17446" y="1521"/>
                </a:cubicBezTo>
                <a:cubicBezTo>
                  <a:pt x="17723" y="913"/>
                  <a:pt x="18277" y="304"/>
                  <a:pt x="18554" y="0"/>
                </a:cubicBezTo>
                <a:cubicBezTo>
                  <a:pt x="18554" y="0"/>
                  <a:pt x="18554" y="0"/>
                  <a:pt x="18554" y="0"/>
                </a:cubicBezTo>
                <a:cubicBezTo>
                  <a:pt x="18831" y="0"/>
                  <a:pt x="19938" y="608"/>
                  <a:pt x="19938" y="913"/>
                </a:cubicBezTo>
                <a:cubicBezTo>
                  <a:pt x="19938" y="913"/>
                  <a:pt x="19938" y="913"/>
                  <a:pt x="19938" y="913"/>
                </a:cubicBezTo>
                <a:cubicBezTo>
                  <a:pt x="19938" y="1217"/>
                  <a:pt x="19662" y="2434"/>
                  <a:pt x="19385" y="2738"/>
                </a:cubicBezTo>
                <a:cubicBezTo>
                  <a:pt x="19662" y="2738"/>
                  <a:pt x="19662" y="3042"/>
                  <a:pt x="19938" y="3346"/>
                </a:cubicBezTo>
                <a:cubicBezTo>
                  <a:pt x="19938" y="3346"/>
                  <a:pt x="21600" y="3346"/>
                  <a:pt x="21600" y="3651"/>
                </a:cubicBezTo>
                <a:lnTo>
                  <a:pt x="21600" y="5476"/>
                </a:lnTo>
                <a:close/>
                <a:moveTo>
                  <a:pt x="21600" y="17949"/>
                </a:moveTo>
                <a:cubicBezTo>
                  <a:pt x="21600" y="17949"/>
                  <a:pt x="19938" y="18254"/>
                  <a:pt x="19938" y="18254"/>
                </a:cubicBezTo>
                <a:cubicBezTo>
                  <a:pt x="19662" y="18558"/>
                  <a:pt x="19662" y="18558"/>
                  <a:pt x="19385" y="18862"/>
                </a:cubicBezTo>
                <a:cubicBezTo>
                  <a:pt x="19662" y="19166"/>
                  <a:pt x="19938" y="20383"/>
                  <a:pt x="19938" y="20687"/>
                </a:cubicBezTo>
                <a:cubicBezTo>
                  <a:pt x="19938" y="20687"/>
                  <a:pt x="19938" y="20687"/>
                  <a:pt x="19938" y="20687"/>
                </a:cubicBezTo>
                <a:cubicBezTo>
                  <a:pt x="19938" y="20687"/>
                  <a:pt x="18831" y="21600"/>
                  <a:pt x="18554" y="21600"/>
                </a:cubicBezTo>
                <a:cubicBezTo>
                  <a:pt x="18554" y="21600"/>
                  <a:pt x="17723" y="20383"/>
                  <a:pt x="17446" y="20079"/>
                </a:cubicBezTo>
                <a:cubicBezTo>
                  <a:pt x="17446" y="20079"/>
                  <a:pt x="17446" y="20079"/>
                  <a:pt x="17169" y="20079"/>
                </a:cubicBezTo>
                <a:cubicBezTo>
                  <a:pt x="17169" y="20079"/>
                  <a:pt x="16892" y="20079"/>
                  <a:pt x="16892" y="20079"/>
                </a:cubicBezTo>
                <a:cubicBezTo>
                  <a:pt x="16892" y="20383"/>
                  <a:pt x="16062" y="21600"/>
                  <a:pt x="15785" y="21600"/>
                </a:cubicBezTo>
                <a:cubicBezTo>
                  <a:pt x="15785" y="21600"/>
                  <a:pt x="14677" y="20687"/>
                  <a:pt x="14400" y="20687"/>
                </a:cubicBezTo>
                <a:cubicBezTo>
                  <a:pt x="14400" y="20687"/>
                  <a:pt x="14400" y="20687"/>
                  <a:pt x="14400" y="20687"/>
                </a:cubicBezTo>
                <a:cubicBezTo>
                  <a:pt x="14400" y="20383"/>
                  <a:pt x="14954" y="19166"/>
                  <a:pt x="14954" y="18862"/>
                </a:cubicBezTo>
                <a:cubicBezTo>
                  <a:pt x="14677" y="18558"/>
                  <a:pt x="14677" y="18558"/>
                  <a:pt x="14677" y="18254"/>
                </a:cubicBezTo>
                <a:cubicBezTo>
                  <a:pt x="14400" y="18254"/>
                  <a:pt x="13015" y="17949"/>
                  <a:pt x="13015" y="17949"/>
                </a:cubicBezTo>
                <a:cubicBezTo>
                  <a:pt x="13015" y="16124"/>
                  <a:pt x="13015" y="16124"/>
                  <a:pt x="13015" y="16124"/>
                </a:cubicBezTo>
                <a:cubicBezTo>
                  <a:pt x="13015" y="15820"/>
                  <a:pt x="14400" y="15820"/>
                  <a:pt x="14677" y="15820"/>
                </a:cubicBezTo>
                <a:cubicBezTo>
                  <a:pt x="14677" y="15515"/>
                  <a:pt x="14677" y="15211"/>
                  <a:pt x="14954" y="15211"/>
                </a:cubicBezTo>
                <a:cubicBezTo>
                  <a:pt x="14954" y="14907"/>
                  <a:pt x="14400" y="13690"/>
                  <a:pt x="14400" y="13386"/>
                </a:cubicBezTo>
                <a:cubicBezTo>
                  <a:pt x="14400" y="13386"/>
                  <a:pt x="14400" y="13386"/>
                  <a:pt x="14400" y="13386"/>
                </a:cubicBezTo>
                <a:cubicBezTo>
                  <a:pt x="14677" y="13386"/>
                  <a:pt x="15785" y="12473"/>
                  <a:pt x="15785" y="12473"/>
                </a:cubicBezTo>
                <a:cubicBezTo>
                  <a:pt x="16062" y="12473"/>
                  <a:pt x="16892" y="13690"/>
                  <a:pt x="16892" y="13994"/>
                </a:cubicBezTo>
                <a:cubicBezTo>
                  <a:pt x="16892" y="13994"/>
                  <a:pt x="17169" y="13994"/>
                  <a:pt x="17169" y="13994"/>
                </a:cubicBezTo>
                <a:cubicBezTo>
                  <a:pt x="17446" y="13994"/>
                  <a:pt x="17446" y="13994"/>
                  <a:pt x="17446" y="13994"/>
                </a:cubicBezTo>
                <a:cubicBezTo>
                  <a:pt x="17723" y="13386"/>
                  <a:pt x="18277" y="13082"/>
                  <a:pt x="18554" y="12473"/>
                </a:cubicBezTo>
                <a:cubicBezTo>
                  <a:pt x="18554" y="12473"/>
                  <a:pt x="18554" y="12473"/>
                  <a:pt x="18554" y="12473"/>
                </a:cubicBezTo>
                <a:cubicBezTo>
                  <a:pt x="18831" y="12473"/>
                  <a:pt x="19938" y="13386"/>
                  <a:pt x="19938" y="13386"/>
                </a:cubicBezTo>
                <a:cubicBezTo>
                  <a:pt x="19938" y="13386"/>
                  <a:pt x="19938" y="13386"/>
                  <a:pt x="19938" y="13386"/>
                </a:cubicBezTo>
                <a:cubicBezTo>
                  <a:pt x="19938" y="13690"/>
                  <a:pt x="19662" y="14907"/>
                  <a:pt x="19385" y="15211"/>
                </a:cubicBezTo>
                <a:cubicBezTo>
                  <a:pt x="19662" y="15211"/>
                  <a:pt x="19662" y="15515"/>
                  <a:pt x="19938" y="15820"/>
                </a:cubicBezTo>
                <a:cubicBezTo>
                  <a:pt x="19938" y="15820"/>
                  <a:pt x="21600" y="15820"/>
                  <a:pt x="21600" y="16124"/>
                </a:cubicBezTo>
                <a:lnTo>
                  <a:pt x="21600" y="17949"/>
                </a:lnTo>
                <a:close/>
                <a:moveTo>
                  <a:pt x="17169" y="3042"/>
                </a:moveTo>
                <a:cubicBezTo>
                  <a:pt x="16338" y="3042"/>
                  <a:pt x="15785" y="3651"/>
                  <a:pt x="15785" y="4563"/>
                </a:cubicBezTo>
                <a:cubicBezTo>
                  <a:pt x="15785" y="5476"/>
                  <a:pt x="16338" y="6085"/>
                  <a:pt x="17169" y="6085"/>
                </a:cubicBezTo>
                <a:cubicBezTo>
                  <a:pt x="18000" y="6085"/>
                  <a:pt x="18554" y="5476"/>
                  <a:pt x="18554" y="4563"/>
                </a:cubicBezTo>
                <a:cubicBezTo>
                  <a:pt x="18554" y="3651"/>
                  <a:pt x="18000" y="3042"/>
                  <a:pt x="17169" y="3042"/>
                </a:cubicBezTo>
                <a:close/>
                <a:moveTo>
                  <a:pt x="17169" y="15515"/>
                </a:moveTo>
                <a:cubicBezTo>
                  <a:pt x="16338" y="15515"/>
                  <a:pt x="15785" y="16124"/>
                  <a:pt x="15785" y="17037"/>
                </a:cubicBezTo>
                <a:cubicBezTo>
                  <a:pt x="15785" y="17949"/>
                  <a:pt x="16338" y="18558"/>
                  <a:pt x="17169" y="18558"/>
                </a:cubicBezTo>
                <a:cubicBezTo>
                  <a:pt x="18000" y="18558"/>
                  <a:pt x="18554" y="17949"/>
                  <a:pt x="18554" y="17037"/>
                </a:cubicBezTo>
                <a:cubicBezTo>
                  <a:pt x="18554" y="16124"/>
                  <a:pt x="18000" y="15515"/>
                  <a:pt x="17169" y="15515"/>
                </a:cubicBezTo>
                <a:close/>
              </a:path>
            </a:pathLst>
          </a:custGeom>
          <a:solidFill>
            <a:schemeClr val="bg1">
              <a:lumMod val="25000"/>
            </a:schemeClr>
          </a:solidFill>
          <a:ln w="12700" cap="flat">
            <a:noFill/>
            <a:miter lim="400000"/>
          </a:ln>
          <a:effectLst/>
        </p:spPr>
        <p:txBody>
          <a:bodyPr wrap="square" lIns="91438" tIns="91438" rIns="91438" bIns="91438" numCol="1" anchor="t">
            <a:noAutofit/>
          </a:bodyPr>
          <a:lstStyle/>
          <a:p>
            <a:pPr defTabSz="914400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4800">
              <a:cs typeface="+mn-ea"/>
              <a:sym typeface="+mn-lt"/>
            </a:endParaRPr>
          </a:p>
        </p:txBody>
      </p:sp>
      <p:grpSp>
        <p:nvGrpSpPr>
          <p:cNvPr id="49" name="Group 23">
            <a:extLst>
              <a:ext uri="{FF2B5EF4-FFF2-40B4-BE49-F238E27FC236}">
                <a16:creationId xmlns:a16="http://schemas.microsoft.com/office/drawing/2014/main" id="{B2F1213E-595D-4AB6-B214-6443E0C7E342}"/>
              </a:ext>
            </a:extLst>
          </p:cNvPr>
          <p:cNvGrpSpPr/>
          <p:nvPr/>
        </p:nvGrpSpPr>
        <p:grpSpPr>
          <a:xfrm>
            <a:off x="15381993" y="3433956"/>
            <a:ext cx="1404425" cy="1404425"/>
            <a:chOff x="5031580" y="3958276"/>
            <a:chExt cx="1404425" cy="1404425"/>
          </a:xfrm>
        </p:grpSpPr>
        <p:sp>
          <p:nvSpPr>
            <p:cNvPr id="50" name="Oval 24">
              <a:extLst>
                <a:ext uri="{FF2B5EF4-FFF2-40B4-BE49-F238E27FC236}">
                  <a16:creationId xmlns:a16="http://schemas.microsoft.com/office/drawing/2014/main" id="{6135AB53-88A3-4CBC-A191-2855F30FE3A7}"/>
                </a:ext>
              </a:extLst>
            </p:cNvPr>
            <p:cNvSpPr/>
            <p:nvPr/>
          </p:nvSpPr>
          <p:spPr>
            <a:xfrm>
              <a:off x="5031580" y="3958276"/>
              <a:ext cx="1404425" cy="1404425"/>
            </a:xfrm>
            <a:prstGeom prst="ellipse">
              <a:avLst/>
            </a:prstGeom>
            <a:solidFill>
              <a:schemeClr val="bg1">
                <a:lumMod val="90000"/>
                <a:alpha val="3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51" name="Oval 25">
              <a:extLst>
                <a:ext uri="{FF2B5EF4-FFF2-40B4-BE49-F238E27FC236}">
                  <a16:creationId xmlns:a16="http://schemas.microsoft.com/office/drawing/2014/main" id="{A906F555-DFE0-4904-B516-89580BE87303}"/>
                </a:ext>
              </a:extLst>
            </p:cNvPr>
            <p:cNvSpPr/>
            <p:nvPr/>
          </p:nvSpPr>
          <p:spPr>
            <a:xfrm>
              <a:off x="5141182" y="4067876"/>
              <a:ext cx="1185224" cy="1185224"/>
            </a:xfrm>
            <a:prstGeom prst="ellipse">
              <a:avLst/>
            </a:prstGeom>
            <a:solidFill>
              <a:schemeClr val="bg1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52" name="Group 29">
            <a:extLst>
              <a:ext uri="{FF2B5EF4-FFF2-40B4-BE49-F238E27FC236}">
                <a16:creationId xmlns:a16="http://schemas.microsoft.com/office/drawing/2014/main" id="{2192F57D-387A-4B96-BFBC-77F571928BB9}"/>
              </a:ext>
            </a:extLst>
          </p:cNvPr>
          <p:cNvGrpSpPr/>
          <p:nvPr/>
        </p:nvGrpSpPr>
        <p:grpSpPr>
          <a:xfrm>
            <a:off x="15378040" y="7917466"/>
            <a:ext cx="1404425" cy="1404425"/>
            <a:chOff x="5031580" y="3958276"/>
            <a:chExt cx="1404425" cy="1404425"/>
          </a:xfrm>
        </p:grpSpPr>
        <p:sp>
          <p:nvSpPr>
            <p:cNvPr id="53" name="Oval 30">
              <a:extLst>
                <a:ext uri="{FF2B5EF4-FFF2-40B4-BE49-F238E27FC236}">
                  <a16:creationId xmlns:a16="http://schemas.microsoft.com/office/drawing/2014/main" id="{CC2ABFFC-C537-4BE6-80BB-E9BA7E21AA29}"/>
                </a:ext>
              </a:extLst>
            </p:cNvPr>
            <p:cNvSpPr/>
            <p:nvPr/>
          </p:nvSpPr>
          <p:spPr>
            <a:xfrm>
              <a:off x="5031580" y="3958276"/>
              <a:ext cx="1404425" cy="1404425"/>
            </a:xfrm>
            <a:prstGeom prst="ellipse">
              <a:avLst/>
            </a:prstGeom>
            <a:solidFill>
              <a:schemeClr val="bg1">
                <a:lumMod val="90000"/>
                <a:alpha val="3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54" name="Oval 31">
              <a:extLst>
                <a:ext uri="{FF2B5EF4-FFF2-40B4-BE49-F238E27FC236}">
                  <a16:creationId xmlns:a16="http://schemas.microsoft.com/office/drawing/2014/main" id="{060CCD23-F0B4-4162-A0C9-8EAC40ABBCC8}"/>
                </a:ext>
              </a:extLst>
            </p:cNvPr>
            <p:cNvSpPr/>
            <p:nvPr/>
          </p:nvSpPr>
          <p:spPr>
            <a:xfrm>
              <a:off x="5141182" y="4067876"/>
              <a:ext cx="1185224" cy="1185224"/>
            </a:xfrm>
            <a:prstGeom prst="ellipse">
              <a:avLst/>
            </a:prstGeom>
            <a:solidFill>
              <a:schemeClr val="bg1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55" name="Shape 5696">
            <a:extLst>
              <a:ext uri="{FF2B5EF4-FFF2-40B4-BE49-F238E27FC236}">
                <a16:creationId xmlns:a16="http://schemas.microsoft.com/office/drawing/2014/main" id="{9D10DB09-6BF1-4BA5-A564-416F58A02F49}"/>
              </a:ext>
            </a:extLst>
          </p:cNvPr>
          <p:cNvSpPr/>
          <p:nvPr/>
        </p:nvSpPr>
        <p:spPr>
          <a:xfrm>
            <a:off x="15795732" y="3870006"/>
            <a:ext cx="569040" cy="57271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6000"/>
                </a:moveTo>
                <a:cubicBezTo>
                  <a:pt x="21600" y="20400"/>
                  <a:pt x="21600" y="20400"/>
                  <a:pt x="21600" y="20400"/>
                </a:cubicBezTo>
                <a:cubicBezTo>
                  <a:pt x="21600" y="21300"/>
                  <a:pt x="21300" y="21600"/>
                  <a:pt x="20700" y="21600"/>
                </a:cubicBezTo>
                <a:cubicBezTo>
                  <a:pt x="9000" y="21600"/>
                  <a:pt x="9000" y="21600"/>
                  <a:pt x="9000" y="21600"/>
                </a:cubicBezTo>
                <a:cubicBezTo>
                  <a:pt x="8400" y="21600"/>
                  <a:pt x="7800" y="21300"/>
                  <a:pt x="7800" y="20400"/>
                </a:cubicBezTo>
                <a:cubicBezTo>
                  <a:pt x="7800" y="17100"/>
                  <a:pt x="7800" y="17100"/>
                  <a:pt x="7800" y="17100"/>
                </a:cubicBezTo>
                <a:cubicBezTo>
                  <a:pt x="1200" y="17100"/>
                  <a:pt x="1200" y="17100"/>
                  <a:pt x="1200" y="17100"/>
                </a:cubicBezTo>
                <a:cubicBezTo>
                  <a:pt x="600" y="17100"/>
                  <a:pt x="0" y="16500"/>
                  <a:pt x="0" y="15900"/>
                </a:cubicBezTo>
                <a:cubicBezTo>
                  <a:pt x="0" y="7800"/>
                  <a:pt x="0" y="7800"/>
                  <a:pt x="0" y="7800"/>
                </a:cubicBezTo>
                <a:cubicBezTo>
                  <a:pt x="0" y="7200"/>
                  <a:pt x="600" y="6300"/>
                  <a:pt x="900" y="5700"/>
                </a:cubicBezTo>
                <a:cubicBezTo>
                  <a:pt x="6000" y="900"/>
                  <a:pt x="6000" y="900"/>
                  <a:pt x="6000" y="900"/>
                </a:cubicBezTo>
                <a:cubicBezTo>
                  <a:pt x="6300" y="600"/>
                  <a:pt x="7200" y="0"/>
                  <a:pt x="7800" y="0"/>
                </a:cubicBezTo>
                <a:cubicBezTo>
                  <a:pt x="12900" y="0"/>
                  <a:pt x="12900" y="0"/>
                  <a:pt x="12900" y="0"/>
                </a:cubicBezTo>
                <a:cubicBezTo>
                  <a:pt x="13500" y="0"/>
                  <a:pt x="14100" y="600"/>
                  <a:pt x="14100" y="1200"/>
                </a:cubicBezTo>
                <a:cubicBezTo>
                  <a:pt x="14100" y="5100"/>
                  <a:pt x="14100" y="5100"/>
                  <a:pt x="14100" y="5100"/>
                </a:cubicBezTo>
                <a:cubicBezTo>
                  <a:pt x="14400" y="4800"/>
                  <a:pt x="15000" y="4800"/>
                  <a:pt x="15600" y="4800"/>
                </a:cubicBezTo>
                <a:cubicBezTo>
                  <a:pt x="20700" y="4800"/>
                  <a:pt x="20700" y="4800"/>
                  <a:pt x="20700" y="4800"/>
                </a:cubicBezTo>
                <a:cubicBezTo>
                  <a:pt x="21300" y="4800"/>
                  <a:pt x="21600" y="5100"/>
                  <a:pt x="21600" y="6000"/>
                </a:cubicBezTo>
                <a:close/>
                <a:moveTo>
                  <a:pt x="12600" y="6600"/>
                </a:moveTo>
                <a:cubicBezTo>
                  <a:pt x="12600" y="1500"/>
                  <a:pt x="12600" y="1500"/>
                  <a:pt x="12600" y="1500"/>
                </a:cubicBezTo>
                <a:cubicBezTo>
                  <a:pt x="7800" y="1500"/>
                  <a:pt x="7800" y="1500"/>
                  <a:pt x="7800" y="1500"/>
                </a:cubicBezTo>
                <a:cubicBezTo>
                  <a:pt x="7800" y="6600"/>
                  <a:pt x="7800" y="6600"/>
                  <a:pt x="7800" y="6600"/>
                </a:cubicBezTo>
                <a:cubicBezTo>
                  <a:pt x="7800" y="7200"/>
                  <a:pt x="7200" y="7800"/>
                  <a:pt x="6600" y="7800"/>
                </a:cubicBezTo>
                <a:cubicBezTo>
                  <a:pt x="1800" y="7800"/>
                  <a:pt x="1800" y="7800"/>
                  <a:pt x="1800" y="7800"/>
                </a:cubicBezTo>
                <a:cubicBezTo>
                  <a:pt x="1800" y="15600"/>
                  <a:pt x="1800" y="15600"/>
                  <a:pt x="1800" y="15600"/>
                </a:cubicBezTo>
                <a:cubicBezTo>
                  <a:pt x="7800" y="15600"/>
                  <a:pt x="7800" y="15600"/>
                  <a:pt x="7800" y="15600"/>
                </a:cubicBezTo>
                <a:cubicBezTo>
                  <a:pt x="7800" y="12300"/>
                  <a:pt x="7800" y="12300"/>
                  <a:pt x="7800" y="12300"/>
                </a:cubicBezTo>
                <a:cubicBezTo>
                  <a:pt x="7800" y="11700"/>
                  <a:pt x="8100" y="10800"/>
                  <a:pt x="8700" y="10500"/>
                </a:cubicBezTo>
                <a:lnTo>
                  <a:pt x="12600" y="6600"/>
                </a:lnTo>
                <a:close/>
                <a:moveTo>
                  <a:pt x="2700" y="6300"/>
                </a:moveTo>
                <a:cubicBezTo>
                  <a:pt x="6300" y="6300"/>
                  <a:pt x="6300" y="6300"/>
                  <a:pt x="6300" y="6300"/>
                </a:cubicBezTo>
                <a:cubicBezTo>
                  <a:pt x="6300" y="2700"/>
                  <a:pt x="6300" y="2700"/>
                  <a:pt x="6300" y="2700"/>
                </a:cubicBezTo>
                <a:lnTo>
                  <a:pt x="2700" y="6300"/>
                </a:lnTo>
                <a:close/>
                <a:moveTo>
                  <a:pt x="20100" y="6300"/>
                </a:moveTo>
                <a:cubicBezTo>
                  <a:pt x="15600" y="6300"/>
                  <a:pt x="15600" y="6300"/>
                  <a:pt x="15600" y="6300"/>
                </a:cubicBezTo>
                <a:cubicBezTo>
                  <a:pt x="15600" y="11400"/>
                  <a:pt x="15600" y="11400"/>
                  <a:pt x="15600" y="11400"/>
                </a:cubicBezTo>
                <a:cubicBezTo>
                  <a:pt x="15600" y="12000"/>
                  <a:pt x="15000" y="12300"/>
                  <a:pt x="14400" y="12300"/>
                </a:cubicBezTo>
                <a:cubicBezTo>
                  <a:pt x="9300" y="12300"/>
                  <a:pt x="9300" y="12300"/>
                  <a:pt x="9300" y="12300"/>
                </a:cubicBezTo>
                <a:cubicBezTo>
                  <a:pt x="9300" y="20100"/>
                  <a:pt x="9300" y="20100"/>
                  <a:pt x="9300" y="20100"/>
                </a:cubicBezTo>
                <a:cubicBezTo>
                  <a:pt x="20100" y="20100"/>
                  <a:pt x="20100" y="20100"/>
                  <a:pt x="20100" y="20100"/>
                </a:cubicBezTo>
                <a:lnTo>
                  <a:pt x="20100" y="6300"/>
                </a:lnTo>
                <a:close/>
                <a:moveTo>
                  <a:pt x="10500" y="10800"/>
                </a:moveTo>
                <a:cubicBezTo>
                  <a:pt x="14100" y="10800"/>
                  <a:pt x="14100" y="10800"/>
                  <a:pt x="14100" y="10800"/>
                </a:cubicBezTo>
                <a:cubicBezTo>
                  <a:pt x="14100" y="7200"/>
                  <a:pt x="14100" y="7200"/>
                  <a:pt x="14100" y="7200"/>
                </a:cubicBezTo>
                <a:lnTo>
                  <a:pt x="10500" y="10800"/>
                </a:lnTo>
                <a:close/>
              </a:path>
            </a:pathLst>
          </a:custGeom>
          <a:solidFill>
            <a:schemeClr val="bg1">
              <a:lumMod val="25000"/>
            </a:schemeClr>
          </a:solidFill>
          <a:ln w="12700" cap="flat">
            <a:noFill/>
            <a:miter lim="400000"/>
          </a:ln>
          <a:effectLst/>
        </p:spPr>
        <p:txBody>
          <a:bodyPr wrap="square" lIns="91438" tIns="91438" rIns="91438" bIns="91438" numCol="1" anchor="t">
            <a:noAutofit/>
          </a:bodyPr>
          <a:lstStyle/>
          <a:p>
            <a:pPr defTabSz="914400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4800">
              <a:cs typeface="+mn-ea"/>
              <a:sym typeface="+mn-lt"/>
            </a:endParaRPr>
          </a:p>
        </p:txBody>
      </p:sp>
      <p:sp>
        <p:nvSpPr>
          <p:cNvPr id="56" name="Shape 5715">
            <a:extLst>
              <a:ext uri="{FF2B5EF4-FFF2-40B4-BE49-F238E27FC236}">
                <a16:creationId xmlns:a16="http://schemas.microsoft.com/office/drawing/2014/main" id="{3013F95C-0CBD-4EE9-9E90-260053F86C3F}"/>
              </a:ext>
            </a:extLst>
          </p:cNvPr>
          <p:cNvSpPr/>
          <p:nvPr/>
        </p:nvSpPr>
        <p:spPr>
          <a:xfrm>
            <a:off x="15795732" y="8393898"/>
            <a:ext cx="602082" cy="4515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316" y="14400"/>
                </a:moveTo>
                <a:cubicBezTo>
                  <a:pt x="17905" y="19705"/>
                  <a:pt x="17905" y="19705"/>
                  <a:pt x="17905" y="19705"/>
                </a:cubicBezTo>
                <a:cubicBezTo>
                  <a:pt x="17053" y="20842"/>
                  <a:pt x="15916" y="21600"/>
                  <a:pt x="14779" y="21600"/>
                </a:cubicBezTo>
                <a:cubicBezTo>
                  <a:pt x="2558" y="21600"/>
                  <a:pt x="2558" y="21600"/>
                  <a:pt x="2558" y="21600"/>
                </a:cubicBezTo>
                <a:cubicBezTo>
                  <a:pt x="1137" y="21600"/>
                  <a:pt x="0" y="20084"/>
                  <a:pt x="0" y="18189"/>
                </a:cubicBezTo>
                <a:cubicBezTo>
                  <a:pt x="0" y="3411"/>
                  <a:pt x="0" y="3411"/>
                  <a:pt x="0" y="3411"/>
                </a:cubicBezTo>
                <a:cubicBezTo>
                  <a:pt x="0" y="1895"/>
                  <a:pt x="1137" y="0"/>
                  <a:pt x="2558" y="0"/>
                </a:cubicBezTo>
                <a:cubicBezTo>
                  <a:pt x="6253" y="0"/>
                  <a:pt x="6253" y="0"/>
                  <a:pt x="6253" y="0"/>
                </a:cubicBezTo>
                <a:cubicBezTo>
                  <a:pt x="7674" y="0"/>
                  <a:pt x="8811" y="1895"/>
                  <a:pt x="8811" y="3411"/>
                </a:cubicBezTo>
                <a:cubicBezTo>
                  <a:pt x="8811" y="4168"/>
                  <a:pt x="8811" y="4168"/>
                  <a:pt x="8811" y="4168"/>
                </a:cubicBezTo>
                <a:cubicBezTo>
                  <a:pt x="14779" y="4168"/>
                  <a:pt x="14779" y="4168"/>
                  <a:pt x="14779" y="4168"/>
                </a:cubicBezTo>
                <a:cubicBezTo>
                  <a:pt x="16200" y="4168"/>
                  <a:pt x="17337" y="5684"/>
                  <a:pt x="17337" y="7579"/>
                </a:cubicBezTo>
                <a:cubicBezTo>
                  <a:pt x="17337" y="9853"/>
                  <a:pt x="17337" y="9853"/>
                  <a:pt x="17337" y="9853"/>
                </a:cubicBezTo>
                <a:cubicBezTo>
                  <a:pt x="19611" y="9853"/>
                  <a:pt x="19611" y="9853"/>
                  <a:pt x="19611" y="9853"/>
                </a:cubicBezTo>
                <a:cubicBezTo>
                  <a:pt x="20463" y="9853"/>
                  <a:pt x="21316" y="10232"/>
                  <a:pt x="21600" y="11368"/>
                </a:cubicBezTo>
                <a:cubicBezTo>
                  <a:pt x="21600" y="11747"/>
                  <a:pt x="21600" y="12126"/>
                  <a:pt x="21600" y="12505"/>
                </a:cubicBezTo>
                <a:cubicBezTo>
                  <a:pt x="21600" y="12884"/>
                  <a:pt x="21600" y="13642"/>
                  <a:pt x="21316" y="14400"/>
                </a:cubicBezTo>
                <a:close/>
                <a:moveTo>
                  <a:pt x="15916" y="9853"/>
                </a:moveTo>
                <a:cubicBezTo>
                  <a:pt x="15916" y="7579"/>
                  <a:pt x="15916" y="7579"/>
                  <a:pt x="15916" y="7579"/>
                </a:cubicBezTo>
                <a:cubicBezTo>
                  <a:pt x="15916" y="6821"/>
                  <a:pt x="15632" y="6063"/>
                  <a:pt x="14779" y="6063"/>
                </a:cubicBezTo>
                <a:cubicBezTo>
                  <a:pt x="8242" y="6063"/>
                  <a:pt x="8242" y="6063"/>
                  <a:pt x="8242" y="6063"/>
                </a:cubicBezTo>
                <a:cubicBezTo>
                  <a:pt x="7674" y="6063"/>
                  <a:pt x="7105" y="5305"/>
                  <a:pt x="7105" y="4547"/>
                </a:cubicBezTo>
                <a:cubicBezTo>
                  <a:pt x="7105" y="3411"/>
                  <a:pt x="7105" y="3411"/>
                  <a:pt x="7105" y="3411"/>
                </a:cubicBezTo>
                <a:cubicBezTo>
                  <a:pt x="7105" y="2653"/>
                  <a:pt x="6821" y="2274"/>
                  <a:pt x="6253" y="2274"/>
                </a:cubicBezTo>
                <a:cubicBezTo>
                  <a:pt x="2558" y="2274"/>
                  <a:pt x="2558" y="2274"/>
                  <a:pt x="2558" y="2274"/>
                </a:cubicBezTo>
                <a:cubicBezTo>
                  <a:pt x="1989" y="2274"/>
                  <a:pt x="1421" y="2653"/>
                  <a:pt x="1421" y="3411"/>
                </a:cubicBezTo>
                <a:cubicBezTo>
                  <a:pt x="1421" y="16674"/>
                  <a:pt x="1421" y="16674"/>
                  <a:pt x="1421" y="16674"/>
                </a:cubicBezTo>
                <a:cubicBezTo>
                  <a:pt x="4263" y="11747"/>
                  <a:pt x="4263" y="11747"/>
                  <a:pt x="4263" y="11747"/>
                </a:cubicBezTo>
                <a:cubicBezTo>
                  <a:pt x="5116" y="10611"/>
                  <a:pt x="6253" y="9853"/>
                  <a:pt x="7105" y="9853"/>
                </a:cubicBezTo>
                <a:lnTo>
                  <a:pt x="15916" y="9853"/>
                </a:lnTo>
                <a:close/>
                <a:moveTo>
                  <a:pt x="19611" y="11747"/>
                </a:moveTo>
                <a:cubicBezTo>
                  <a:pt x="7105" y="11747"/>
                  <a:pt x="7105" y="11747"/>
                  <a:pt x="7105" y="11747"/>
                </a:cubicBezTo>
                <a:cubicBezTo>
                  <a:pt x="6537" y="11747"/>
                  <a:pt x="5968" y="12505"/>
                  <a:pt x="5400" y="12884"/>
                </a:cubicBezTo>
                <a:cubicBezTo>
                  <a:pt x="1989" y="18568"/>
                  <a:pt x="1989" y="18568"/>
                  <a:pt x="1989" y="18568"/>
                </a:cubicBezTo>
                <a:cubicBezTo>
                  <a:pt x="1989" y="18568"/>
                  <a:pt x="1989" y="18947"/>
                  <a:pt x="1989" y="18947"/>
                </a:cubicBezTo>
                <a:cubicBezTo>
                  <a:pt x="1989" y="19705"/>
                  <a:pt x="2274" y="19705"/>
                  <a:pt x="2558" y="19705"/>
                </a:cubicBezTo>
                <a:cubicBezTo>
                  <a:pt x="14779" y="19705"/>
                  <a:pt x="14779" y="19705"/>
                  <a:pt x="14779" y="19705"/>
                </a:cubicBezTo>
                <a:cubicBezTo>
                  <a:pt x="15632" y="19705"/>
                  <a:pt x="16200" y="19326"/>
                  <a:pt x="16768" y="18568"/>
                </a:cubicBezTo>
                <a:cubicBezTo>
                  <a:pt x="20179" y="12884"/>
                  <a:pt x="20179" y="12884"/>
                  <a:pt x="20179" y="12884"/>
                </a:cubicBezTo>
                <a:cubicBezTo>
                  <a:pt x="20179" y="12884"/>
                  <a:pt x="20179" y="12505"/>
                  <a:pt x="20179" y="12505"/>
                </a:cubicBezTo>
                <a:cubicBezTo>
                  <a:pt x="20179" y="12126"/>
                  <a:pt x="19895" y="11747"/>
                  <a:pt x="19611" y="11747"/>
                </a:cubicBezTo>
                <a:close/>
              </a:path>
            </a:pathLst>
          </a:custGeom>
          <a:solidFill>
            <a:schemeClr val="bg1">
              <a:lumMod val="25000"/>
            </a:schemeClr>
          </a:solidFill>
          <a:ln w="12700" cap="flat">
            <a:noFill/>
            <a:miter lim="400000"/>
          </a:ln>
          <a:effectLst/>
        </p:spPr>
        <p:txBody>
          <a:bodyPr wrap="square" lIns="91438" tIns="91438" rIns="91438" bIns="91438" numCol="1" anchor="t">
            <a:noAutofit/>
          </a:bodyPr>
          <a:lstStyle/>
          <a:p>
            <a:pPr defTabSz="914400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4800"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887EC67E-7CD9-42A0-BE85-CB37586D4D0D}"/>
              </a:ext>
            </a:extLst>
          </p:cNvPr>
          <p:cNvGrpSpPr/>
          <p:nvPr/>
        </p:nvGrpSpPr>
        <p:grpSpPr>
          <a:xfrm>
            <a:off x="17155823" y="3446286"/>
            <a:ext cx="5474477" cy="2852319"/>
            <a:chOff x="13889473" y="6858000"/>
            <a:chExt cx="5474477" cy="2852319"/>
          </a:xfrm>
        </p:grpSpPr>
        <p:sp>
          <p:nvSpPr>
            <p:cNvPr id="61" name="TextBox 10">
              <a:extLst>
                <a:ext uri="{FF2B5EF4-FFF2-40B4-BE49-F238E27FC236}">
                  <a16:creationId xmlns:a16="http://schemas.microsoft.com/office/drawing/2014/main" id="{AE725B10-4E7A-4C4E-99C4-5D03F6A67563}"/>
                </a:ext>
              </a:extLst>
            </p:cNvPr>
            <p:cNvSpPr txBox="1"/>
            <p:nvPr/>
          </p:nvSpPr>
          <p:spPr>
            <a:xfrm>
              <a:off x="13964329" y="6858000"/>
              <a:ext cx="3337452" cy="67710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4400" b="1" dirty="0">
                  <a:gradFill>
                    <a:gsLst>
                      <a:gs pos="0">
                        <a:schemeClr val="bg1">
                          <a:lumMod val="25000"/>
                        </a:schemeClr>
                      </a:gs>
                      <a:gs pos="100000">
                        <a:schemeClr val="bg1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添加标题文本</a:t>
              </a:r>
              <a:endParaRPr lang="en-US" sz="4400" b="1" dirty="0">
                <a:gradFill>
                  <a:gsLst>
                    <a:gs pos="0">
                      <a:schemeClr val="bg1">
                        <a:lumMod val="25000"/>
                      </a:schemeClr>
                    </a:gs>
                    <a:gs pos="100000">
                      <a:schemeClr val="bg1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62" name="Rectangle 11">
              <a:extLst>
                <a:ext uri="{FF2B5EF4-FFF2-40B4-BE49-F238E27FC236}">
                  <a16:creationId xmlns:a16="http://schemas.microsoft.com/office/drawing/2014/main" id="{CD2ED48A-EDC8-451D-B2B3-53A951C506CA}"/>
                </a:ext>
              </a:extLst>
            </p:cNvPr>
            <p:cNvSpPr/>
            <p:nvPr/>
          </p:nvSpPr>
          <p:spPr>
            <a:xfrm>
              <a:off x="13889473" y="7473103"/>
              <a:ext cx="5474477" cy="22372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3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sz="3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C9035F4D-1973-47FF-8DFC-43CA0EC0B0B2}"/>
              </a:ext>
            </a:extLst>
          </p:cNvPr>
          <p:cNvGrpSpPr/>
          <p:nvPr/>
        </p:nvGrpSpPr>
        <p:grpSpPr>
          <a:xfrm>
            <a:off x="17155823" y="7891858"/>
            <a:ext cx="5474477" cy="2852319"/>
            <a:chOff x="13889473" y="6858000"/>
            <a:chExt cx="5474477" cy="2852319"/>
          </a:xfrm>
        </p:grpSpPr>
        <p:sp>
          <p:nvSpPr>
            <p:cNvPr id="64" name="TextBox 10">
              <a:extLst>
                <a:ext uri="{FF2B5EF4-FFF2-40B4-BE49-F238E27FC236}">
                  <a16:creationId xmlns:a16="http://schemas.microsoft.com/office/drawing/2014/main" id="{DB169AF8-1A7A-4CBA-8C2B-D902B036C1FC}"/>
                </a:ext>
              </a:extLst>
            </p:cNvPr>
            <p:cNvSpPr txBox="1"/>
            <p:nvPr/>
          </p:nvSpPr>
          <p:spPr>
            <a:xfrm>
              <a:off x="13964329" y="6858000"/>
              <a:ext cx="3337452" cy="67710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4400" b="1" dirty="0">
                  <a:gradFill>
                    <a:gsLst>
                      <a:gs pos="0">
                        <a:schemeClr val="bg1">
                          <a:lumMod val="25000"/>
                        </a:schemeClr>
                      </a:gs>
                      <a:gs pos="100000">
                        <a:schemeClr val="bg1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添加标题文本</a:t>
              </a:r>
              <a:endParaRPr lang="en-US" sz="4400" b="1" dirty="0">
                <a:gradFill>
                  <a:gsLst>
                    <a:gs pos="0">
                      <a:schemeClr val="bg1">
                        <a:lumMod val="25000"/>
                      </a:schemeClr>
                    </a:gs>
                    <a:gs pos="100000">
                      <a:schemeClr val="bg1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65" name="Rectangle 11">
              <a:extLst>
                <a:ext uri="{FF2B5EF4-FFF2-40B4-BE49-F238E27FC236}">
                  <a16:creationId xmlns:a16="http://schemas.microsoft.com/office/drawing/2014/main" id="{A3AEA181-A483-4647-B0AD-22A36FD30875}"/>
                </a:ext>
              </a:extLst>
            </p:cNvPr>
            <p:cNvSpPr/>
            <p:nvPr/>
          </p:nvSpPr>
          <p:spPr>
            <a:xfrm>
              <a:off x="13889473" y="7473103"/>
              <a:ext cx="5474477" cy="22372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3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sz="3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DEAF391E-722C-4737-840B-C8B7AD2712D4}"/>
              </a:ext>
            </a:extLst>
          </p:cNvPr>
          <p:cNvGrpSpPr/>
          <p:nvPr/>
        </p:nvGrpSpPr>
        <p:grpSpPr>
          <a:xfrm>
            <a:off x="1667682" y="3446286"/>
            <a:ext cx="5474477" cy="2852319"/>
            <a:chOff x="13889473" y="6858000"/>
            <a:chExt cx="5474477" cy="2852319"/>
          </a:xfrm>
        </p:grpSpPr>
        <p:sp>
          <p:nvSpPr>
            <p:cNvPr id="67" name="TextBox 10">
              <a:extLst>
                <a:ext uri="{FF2B5EF4-FFF2-40B4-BE49-F238E27FC236}">
                  <a16:creationId xmlns:a16="http://schemas.microsoft.com/office/drawing/2014/main" id="{81854639-DC30-4E9F-B29B-CC457EF64573}"/>
                </a:ext>
              </a:extLst>
            </p:cNvPr>
            <p:cNvSpPr txBox="1"/>
            <p:nvPr/>
          </p:nvSpPr>
          <p:spPr>
            <a:xfrm>
              <a:off x="16026498" y="6858000"/>
              <a:ext cx="3337452" cy="67710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/>
              <a:r>
                <a:rPr lang="zh-CN" altLang="en-US" sz="4400" b="1" dirty="0">
                  <a:gradFill>
                    <a:gsLst>
                      <a:gs pos="0">
                        <a:schemeClr val="bg1">
                          <a:lumMod val="25000"/>
                        </a:schemeClr>
                      </a:gs>
                      <a:gs pos="100000">
                        <a:schemeClr val="bg1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添加标题文本</a:t>
              </a:r>
              <a:endParaRPr lang="en-US" sz="4400" b="1" dirty="0">
                <a:gradFill>
                  <a:gsLst>
                    <a:gs pos="0">
                      <a:schemeClr val="bg1">
                        <a:lumMod val="25000"/>
                      </a:schemeClr>
                    </a:gs>
                    <a:gs pos="100000">
                      <a:schemeClr val="bg1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68" name="Rectangle 11">
              <a:extLst>
                <a:ext uri="{FF2B5EF4-FFF2-40B4-BE49-F238E27FC236}">
                  <a16:creationId xmlns:a16="http://schemas.microsoft.com/office/drawing/2014/main" id="{42413200-C0D3-4146-A1EF-B99040406EEC}"/>
                </a:ext>
              </a:extLst>
            </p:cNvPr>
            <p:cNvSpPr/>
            <p:nvPr/>
          </p:nvSpPr>
          <p:spPr>
            <a:xfrm>
              <a:off x="13889473" y="7473103"/>
              <a:ext cx="5474477" cy="22372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3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3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sz="3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F7AC70B5-813E-4979-AE46-CA0BAC3E64CA}"/>
              </a:ext>
            </a:extLst>
          </p:cNvPr>
          <p:cNvGrpSpPr/>
          <p:nvPr/>
        </p:nvGrpSpPr>
        <p:grpSpPr>
          <a:xfrm>
            <a:off x="1667682" y="7891858"/>
            <a:ext cx="5475951" cy="2852319"/>
            <a:chOff x="13889473" y="6858000"/>
            <a:chExt cx="5475951" cy="2852319"/>
          </a:xfrm>
        </p:grpSpPr>
        <p:sp>
          <p:nvSpPr>
            <p:cNvPr id="70" name="TextBox 10">
              <a:extLst>
                <a:ext uri="{FF2B5EF4-FFF2-40B4-BE49-F238E27FC236}">
                  <a16:creationId xmlns:a16="http://schemas.microsoft.com/office/drawing/2014/main" id="{F14CFF9A-D5B7-4700-AF45-0DD8F6E3B066}"/>
                </a:ext>
              </a:extLst>
            </p:cNvPr>
            <p:cNvSpPr txBox="1"/>
            <p:nvPr/>
          </p:nvSpPr>
          <p:spPr>
            <a:xfrm>
              <a:off x="16027972" y="6858000"/>
              <a:ext cx="3337452" cy="67710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/>
              <a:r>
                <a:rPr lang="zh-CN" altLang="en-US" sz="4400" b="1" dirty="0">
                  <a:gradFill>
                    <a:gsLst>
                      <a:gs pos="0">
                        <a:schemeClr val="bg1">
                          <a:lumMod val="25000"/>
                        </a:schemeClr>
                      </a:gs>
                      <a:gs pos="100000">
                        <a:schemeClr val="bg1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添加标题文本</a:t>
              </a:r>
              <a:endParaRPr lang="en-US" sz="4400" b="1" dirty="0">
                <a:gradFill>
                  <a:gsLst>
                    <a:gs pos="0">
                      <a:schemeClr val="bg1">
                        <a:lumMod val="25000"/>
                      </a:schemeClr>
                    </a:gs>
                    <a:gs pos="100000">
                      <a:schemeClr val="bg1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71" name="Rectangle 11">
              <a:extLst>
                <a:ext uri="{FF2B5EF4-FFF2-40B4-BE49-F238E27FC236}">
                  <a16:creationId xmlns:a16="http://schemas.microsoft.com/office/drawing/2014/main" id="{A3ADF915-4C39-456E-B591-23946FFFFC5E}"/>
                </a:ext>
              </a:extLst>
            </p:cNvPr>
            <p:cNvSpPr/>
            <p:nvPr/>
          </p:nvSpPr>
          <p:spPr>
            <a:xfrm>
              <a:off x="13889473" y="7473103"/>
              <a:ext cx="5474477" cy="22372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3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3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sz="3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6149338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7148;#57036;#19298;"/>
</p:tagLst>
</file>

<file path=ppt/theme/theme1.xml><?xml version="1.0" encoding="utf-8"?>
<a:theme xmlns:a="http://schemas.openxmlformats.org/drawingml/2006/main" name="51PPT模板网   www.51pptmoban.com">
  <a:themeElements>
    <a:clrScheme name="Xenos">
      <a:dk1>
        <a:srgbClr val="242424"/>
      </a:dk1>
      <a:lt1>
        <a:srgbClr val="F9F9F9"/>
      </a:lt1>
      <a:dk2>
        <a:srgbClr val="2A3442"/>
      </a:dk2>
      <a:lt2>
        <a:srgbClr val="E7E6E6"/>
      </a:lt2>
      <a:accent1>
        <a:srgbClr val="595959"/>
      </a:accent1>
      <a:accent2>
        <a:srgbClr val="7F7F7F"/>
      </a:accent2>
      <a:accent3>
        <a:srgbClr val="A5A5A5"/>
      </a:accent3>
      <a:accent4>
        <a:srgbClr val="3A3838"/>
      </a:accent4>
      <a:accent5>
        <a:srgbClr val="3F3F3F"/>
      </a:accent5>
      <a:accent6>
        <a:srgbClr val="3A3838"/>
      </a:accent6>
      <a:hlink>
        <a:srgbClr val="0563C1"/>
      </a:hlink>
      <a:folHlink>
        <a:srgbClr val="954F72"/>
      </a:folHlink>
    </a:clrScheme>
    <a:fontScheme name="jvv40vcu">
      <a:majorFont>
        <a:latin typeface="Arial" panose="020F0302020204030204"/>
        <a:ea typeface="阿里巴巴普惠体 2 55 Regular"/>
        <a:cs typeface=""/>
      </a:majorFont>
      <a:minorFont>
        <a:latin typeface="Arial" panose="020F0502020204030204"/>
        <a:ea typeface="阿里巴巴普惠体 2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>
            <a:lumMod val="75000"/>
            <a:lumOff val="2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5715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>
          <a:defRPr sz="7000" b="1">
            <a:solidFill>
              <a:schemeClr val="tx1">
                <a:lumMod val="75000"/>
                <a:lumOff val="25000"/>
              </a:schemeClr>
            </a:solidFill>
            <a:latin typeface="Raleway" panose="020B0503030101060003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640</TotalTime>
  <Words>1815</Words>
  <Application>Microsoft Office PowerPoint</Application>
  <PresentationFormat>自定义</PresentationFormat>
  <Paragraphs>214</Paragraphs>
  <Slides>29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7" baseType="lpstr">
      <vt:lpstr>HarmonyOS Sans SC</vt:lpstr>
      <vt:lpstr>阿里巴巴普惠体 2 55 Regular</vt:lpstr>
      <vt:lpstr>思源宋体 CN Heavy</vt:lpstr>
      <vt:lpstr>Arial</vt:lpstr>
      <vt:lpstr>Calibri</vt:lpstr>
      <vt:lpstr>Raleway</vt:lpstr>
      <vt:lpstr>Wingdings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经典灰简约商务总结汇报通用ppt模板</dc:title>
  <dc:creator>51PPT模板网</dc:creator>
  <cp:keywords>www.51pptmoban.com</cp:keywords>
  <dc:description>www.51pptmoban.com</dc:description>
  <cp:lastModifiedBy>Win user</cp:lastModifiedBy>
  <cp:revision>59</cp:revision>
  <dcterms:created xsi:type="dcterms:W3CDTF">2018-01-14T17:26:16Z</dcterms:created>
  <dcterms:modified xsi:type="dcterms:W3CDTF">2022-03-30T13:39:04Z</dcterms:modified>
</cp:coreProperties>
</file>